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71" r:id="rId10"/>
    <p:sldId id="269" r:id="rId11"/>
    <p:sldId id="263" r:id="rId12"/>
    <p:sldId id="270" r:id="rId13"/>
    <p:sldId id="27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03" autoAdjust="0"/>
  </p:normalViewPr>
  <p:slideViewPr>
    <p:cSldViewPr>
      <p:cViewPr varScale="1">
        <p:scale>
          <a:sx n="80" d="100"/>
          <a:sy n="80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4F8014-ABD8-4CED-B46C-B2611DBD571C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886676A8-034B-4389-B9AF-F07E8F4028FA}">
      <dgm:prSet phldrT="[Texte]"/>
      <dgm:spPr/>
      <dgm:t>
        <a:bodyPr/>
        <a:lstStyle/>
        <a:p>
          <a:r>
            <a:rPr lang="fr-BE" dirty="0" err="1" smtClean="0"/>
            <a:t>Database</a:t>
          </a:r>
          <a:r>
            <a:rPr lang="fr-BE" dirty="0" smtClean="0"/>
            <a:t> (pin, </a:t>
          </a:r>
          <a:r>
            <a:rPr lang="fr-BE" dirty="0" err="1" smtClean="0"/>
            <a:t>phr</a:t>
          </a:r>
          <a:r>
            <a:rPr lang="fr-BE" dirty="0" smtClean="0"/>
            <a:t>, </a:t>
          </a:r>
          <a:r>
            <a:rPr lang="fr-BE" dirty="0" err="1" smtClean="0"/>
            <a:t>psq</a:t>
          </a:r>
          <a:r>
            <a:rPr lang="fr-BE" dirty="0" smtClean="0"/>
            <a:t>)</a:t>
          </a:r>
          <a:endParaRPr lang="fr-BE" dirty="0"/>
        </a:p>
      </dgm:t>
    </dgm:pt>
    <dgm:pt modelId="{0F7507E8-BFAD-4083-9137-3F6AC6299420}" type="parTrans" cxnId="{36B26AF7-2BB8-454B-A651-80F784752D99}">
      <dgm:prSet/>
      <dgm:spPr/>
      <dgm:t>
        <a:bodyPr/>
        <a:lstStyle/>
        <a:p>
          <a:endParaRPr lang="fr-BE"/>
        </a:p>
      </dgm:t>
    </dgm:pt>
    <dgm:pt modelId="{07968B0F-883F-495D-8E20-4FDB8D8EC096}" type="sibTrans" cxnId="{36B26AF7-2BB8-454B-A651-80F784752D99}">
      <dgm:prSet/>
      <dgm:spPr/>
      <dgm:t>
        <a:bodyPr/>
        <a:lstStyle/>
        <a:p>
          <a:endParaRPr lang="fr-BE"/>
        </a:p>
      </dgm:t>
    </dgm:pt>
    <dgm:pt modelId="{F4C98E75-CAB1-416C-A7E2-F6B911EF59E2}">
      <dgm:prSet phldrT="[Texte]"/>
      <dgm:spPr/>
      <dgm:t>
        <a:bodyPr/>
        <a:lstStyle/>
        <a:p>
          <a:r>
            <a:rPr lang="fr-BE" dirty="0" err="1" smtClean="0"/>
            <a:t>query</a:t>
          </a:r>
          <a:endParaRPr lang="fr-BE" dirty="0"/>
        </a:p>
      </dgm:t>
    </dgm:pt>
    <dgm:pt modelId="{9362D66C-E0C7-40B1-9335-7498A544A3CF}" type="parTrans" cxnId="{3E4B1A16-D87A-4341-B7F4-C7FCB8F0B431}">
      <dgm:prSet/>
      <dgm:spPr/>
      <dgm:t>
        <a:bodyPr/>
        <a:lstStyle/>
        <a:p>
          <a:endParaRPr lang="fr-BE"/>
        </a:p>
      </dgm:t>
    </dgm:pt>
    <dgm:pt modelId="{83B48231-CEF9-4591-9AB6-C73842C47D21}" type="sibTrans" cxnId="{3E4B1A16-D87A-4341-B7F4-C7FCB8F0B431}">
      <dgm:prSet/>
      <dgm:spPr/>
      <dgm:t>
        <a:bodyPr/>
        <a:lstStyle/>
        <a:p>
          <a:endParaRPr lang="fr-BE"/>
        </a:p>
      </dgm:t>
    </dgm:pt>
    <dgm:pt modelId="{51631489-6BE9-4C52-8CFE-0CDF9CDF9C70}">
      <dgm:prSet phldrT="[Texte]" phldr="1"/>
      <dgm:spPr/>
      <dgm:t>
        <a:bodyPr/>
        <a:lstStyle/>
        <a:p>
          <a:endParaRPr lang="fr-BE" dirty="0"/>
        </a:p>
      </dgm:t>
    </dgm:pt>
    <dgm:pt modelId="{EF389B7D-487D-43B4-A1F0-7A3CD28BABF9}" type="parTrans" cxnId="{653B1410-C315-499B-BD4D-568A7FEBFF9C}">
      <dgm:prSet/>
      <dgm:spPr/>
      <dgm:t>
        <a:bodyPr/>
        <a:lstStyle/>
        <a:p>
          <a:endParaRPr lang="fr-BE"/>
        </a:p>
      </dgm:t>
    </dgm:pt>
    <dgm:pt modelId="{03C17B35-D7B9-4926-AE17-6AFE5F4DFEB2}" type="sibTrans" cxnId="{653B1410-C315-499B-BD4D-568A7FEBFF9C}">
      <dgm:prSet/>
      <dgm:spPr/>
      <dgm:t>
        <a:bodyPr/>
        <a:lstStyle/>
        <a:p>
          <a:endParaRPr lang="fr-BE"/>
        </a:p>
      </dgm:t>
    </dgm:pt>
    <dgm:pt modelId="{55994B7A-A864-42BB-9017-FC7954532F22}">
      <dgm:prSet phldrT="[Texte]" phldr="1"/>
      <dgm:spPr/>
      <dgm:t>
        <a:bodyPr/>
        <a:lstStyle/>
        <a:p>
          <a:endParaRPr lang="fr-BE" dirty="0"/>
        </a:p>
      </dgm:t>
    </dgm:pt>
    <dgm:pt modelId="{8981CFC6-FB38-481A-BCD6-335960767C8D}" type="parTrans" cxnId="{77809C27-81EA-42A7-B40F-E772A92C8012}">
      <dgm:prSet/>
      <dgm:spPr/>
      <dgm:t>
        <a:bodyPr/>
        <a:lstStyle/>
        <a:p>
          <a:endParaRPr lang="fr-BE"/>
        </a:p>
      </dgm:t>
    </dgm:pt>
    <dgm:pt modelId="{AD6A899C-8911-4C4B-A426-A2BD32F7F7D6}" type="sibTrans" cxnId="{77809C27-81EA-42A7-B40F-E772A92C8012}">
      <dgm:prSet/>
      <dgm:spPr/>
      <dgm:t>
        <a:bodyPr/>
        <a:lstStyle/>
        <a:p>
          <a:endParaRPr lang="fr-BE"/>
        </a:p>
      </dgm:t>
    </dgm:pt>
    <dgm:pt modelId="{56DCBBE2-FA87-4A45-8716-5C0BA0B1A8B3}">
      <dgm:prSet phldrT="[Texte]"/>
      <dgm:spPr/>
      <dgm:t>
        <a:bodyPr/>
        <a:lstStyle/>
        <a:p>
          <a:r>
            <a:rPr lang="fr-BE" dirty="0" err="1" smtClean="0"/>
            <a:t>Blosum</a:t>
          </a:r>
          <a:endParaRPr lang="fr-BE" dirty="0"/>
        </a:p>
      </dgm:t>
    </dgm:pt>
    <dgm:pt modelId="{208F03FA-44AA-4C7D-9FB8-C9E79E6A9774}" type="parTrans" cxnId="{C1CCA98A-0001-42F7-9720-CD2EAADB499B}">
      <dgm:prSet/>
      <dgm:spPr/>
      <dgm:t>
        <a:bodyPr/>
        <a:lstStyle/>
        <a:p>
          <a:endParaRPr lang="fr-BE"/>
        </a:p>
      </dgm:t>
    </dgm:pt>
    <dgm:pt modelId="{EEA8F1A9-E238-4511-A13D-C150B6AA77F8}" type="sibTrans" cxnId="{C1CCA98A-0001-42F7-9720-CD2EAADB499B}">
      <dgm:prSet/>
      <dgm:spPr/>
      <dgm:t>
        <a:bodyPr/>
        <a:lstStyle/>
        <a:p>
          <a:endParaRPr lang="fr-BE"/>
        </a:p>
      </dgm:t>
    </dgm:pt>
    <dgm:pt modelId="{4959121E-6C40-432A-BBEA-FA036E0EB7B7}" type="pres">
      <dgm:prSet presAssocID="{544F8014-ABD8-4CED-B46C-B2611DBD571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5BF48A-AEC3-4DA0-BE73-AE9C0762CE19}" type="pres">
      <dgm:prSet presAssocID="{544F8014-ABD8-4CED-B46C-B2611DBD571C}" presName="ellipse" presStyleLbl="trBgShp" presStyleIdx="0" presStyleCnt="1"/>
      <dgm:spPr/>
    </dgm:pt>
    <dgm:pt modelId="{9875BF0D-8064-42FB-8D1F-31010896749E}" type="pres">
      <dgm:prSet presAssocID="{544F8014-ABD8-4CED-B46C-B2611DBD571C}" presName="arrow1" presStyleLbl="fgShp" presStyleIdx="0" presStyleCnt="1"/>
      <dgm:spPr/>
    </dgm:pt>
    <dgm:pt modelId="{606D9C44-23E3-46DE-AD71-627340F2B89B}" type="pres">
      <dgm:prSet presAssocID="{544F8014-ABD8-4CED-B46C-B2611DBD571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9481A5-5AF7-4A50-A70B-38A50C17A7ED}" type="pres">
      <dgm:prSet presAssocID="{F4C98E75-CAB1-416C-A7E2-F6B911EF59E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E60D04-B90E-4431-8EC3-BB4EA4AA2DD7}" type="pres">
      <dgm:prSet presAssocID="{56DCBBE2-FA87-4A45-8716-5C0BA0B1A8B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B61E7469-630B-4D3C-B752-4D3048A5F916}" type="pres">
      <dgm:prSet presAssocID="{51631489-6BE9-4C52-8CFE-0CDF9CDF9C7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0408607A-B3D0-4383-A15E-D9604E0F62DF}" type="pres">
      <dgm:prSet presAssocID="{544F8014-ABD8-4CED-B46C-B2611DBD571C}" presName="funnel" presStyleLbl="trAlignAcc1" presStyleIdx="0" presStyleCnt="1" custLinFactNeighborX="-831" custLinFactNeighborY="-893"/>
      <dgm:spPr/>
    </dgm:pt>
  </dgm:ptLst>
  <dgm:cxnLst>
    <dgm:cxn modelId="{E8EA12BE-2954-464E-9097-C14E87C88CC4}" type="presOf" srcId="{886676A8-034B-4389-B9AF-F07E8F4028FA}" destId="{B61E7469-630B-4D3C-B752-4D3048A5F916}" srcOrd="0" destOrd="0" presId="urn:microsoft.com/office/officeart/2005/8/layout/funnel1"/>
    <dgm:cxn modelId="{8AAD1EB0-5CAD-4A5E-9AE6-5F86A4889DB0}" type="presOf" srcId="{F4C98E75-CAB1-416C-A7E2-F6B911EF59E2}" destId="{66E60D04-B90E-4431-8EC3-BB4EA4AA2DD7}" srcOrd="0" destOrd="0" presId="urn:microsoft.com/office/officeart/2005/8/layout/funnel1"/>
    <dgm:cxn modelId="{267A4DF3-BC5D-443A-8A09-B38FBEA23FE0}" type="presOf" srcId="{56DCBBE2-FA87-4A45-8716-5C0BA0B1A8B3}" destId="{009481A5-5AF7-4A50-A70B-38A50C17A7ED}" srcOrd="0" destOrd="0" presId="urn:microsoft.com/office/officeart/2005/8/layout/funnel1"/>
    <dgm:cxn modelId="{C1CCA98A-0001-42F7-9720-CD2EAADB499B}" srcId="{544F8014-ABD8-4CED-B46C-B2611DBD571C}" destId="{56DCBBE2-FA87-4A45-8716-5C0BA0B1A8B3}" srcOrd="2" destOrd="0" parTransId="{208F03FA-44AA-4C7D-9FB8-C9E79E6A9774}" sibTransId="{EEA8F1A9-E238-4511-A13D-C150B6AA77F8}"/>
    <dgm:cxn modelId="{653B1410-C315-499B-BD4D-568A7FEBFF9C}" srcId="{544F8014-ABD8-4CED-B46C-B2611DBD571C}" destId="{51631489-6BE9-4C52-8CFE-0CDF9CDF9C70}" srcOrd="3" destOrd="0" parTransId="{EF389B7D-487D-43B4-A1F0-7A3CD28BABF9}" sibTransId="{03C17B35-D7B9-4926-AE17-6AFE5F4DFEB2}"/>
    <dgm:cxn modelId="{7DC1D25F-37F9-439B-946E-73993548490B}" type="presOf" srcId="{544F8014-ABD8-4CED-B46C-B2611DBD571C}" destId="{4959121E-6C40-432A-BBEA-FA036E0EB7B7}" srcOrd="0" destOrd="0" presId="urn:microsoft.com/office/officeart/2005/8/layout/funnel1"/>
    <dgm:cxn modelId="{3E4B1A16-D87A-4341-B7F4-C7FCB8F0B431}" srcId="{544F8014-ABD8-4CED-B46C-B2611DBD571C}" destId="{F4C98E75-CAB1-416C-A7E2-F6B911EF59E2}" srcOrd="1" destOrd="0" parTransId="{9362D66C-E0C7-40B1-9335-7498A544A3CF}" sibTransId="{83B48231-CEF9-4591-9AB6-C73842C47D21}"/>
    <dgm:cxn modelId="{4E4986EB-25C6-4F2E-B4BC-CFA7688F8842}" type="presOf" srcId="{51631489-6BE9-4C52-8CFE-0CDF9CDF9C70}" destId="{606D9C44-23E3-46DE-AD71-627340F2B89B}" srcOrd="0" destOrd="0" presId="urn:microsoft.com/office/officeart/2005/8/layout/funnel1"/>
    <dgm:cxn modelId="{77809C27-81EA-42A7-B40F-E772A92C8012}" srcId="{544F8014-ABD8-4CED-B46C-B2611DBD571C}" destId="{55994B7A-A864-42BB-9017-FC7954532F22}" srcOrd="4" destOrd="0" parTransId="{8981CFC6-FB38-481A-BCD6-335960767C8D}" sibTransId="{AD6A899C-8911-4C4B-A426-A2BD32F7F7D6}"/>
    <dgm:cxn modelId="{36B26AF7-2BB8-454B-A651-80F784752D99}" srcId="{544F8014-ABD8-4CED-B46C-B2611DBD571C}" destId="{886676A8-034B-4389-B9AF-F07E8F4028FA}" srcOrd="0" destOrd="0" parTransId="{0F7507E8-BFAD-4083-9137-3F6AC6299420}" sibTransId="{07968B0F-883F-495D-8E20-4FDB8D8EC096}"/>
    <dgm:cxn modelId="{A29A14A8-5A47-47BF-A380-642874893853}" type="presParOf" srcId="{4959121E-6C40-432A-BBEA-FA036E0EB7B7}" destId="{B75BF48A-AEC3-4DA0-BE73-AE9C0762CE19}" srcOrd="0" destOrd="0" presId="urn:microsoft.com/office/officeart/2005/8/layout/funnel1"/>
    <dgm:cxn modelId="{5C94068A-3275-4E3A-B6FD-EB1C9B958449}" type="presParOf" srcId="{4959121E-6C40-432A-BBEA-FA036E0EB7B7}" destId="{9875BF0D-8064-42FB-8D1F-31010896749E}" srcOrd="1" destOrd="0" presId="urn:microsoft.com/office/officeart/2005/8/layout/funnel1"/>
    <dgm:cxn modelId="{C4AFB643-739E-4330-A7EB-A895BE8C0A59}" type="presParOf" srcId="{4959121E-6C40-432A-BBEA-FA036E0EB7B7}" destId="{606D9C44-23E3-46DE-AD71-627340F2B89B}" srcOrd="2" destOrd="0" presId="urn:microsoft.com/office/officeart/2005/8/layout/funnel1"/>
    <dgm:cxn modelId="{FC951AFC-D0E5-42F3-879E-0CF4C382FE22}" type="presParOf" srcId="{4959121E-6C40-432A-BBEA-FA036E0EB7B7}" destId="{009481A5-5AF7-4A50-A70B-38A50C17A7ED}" srcOrd="3" destOrd="0" presId="urn:microsoft.com/office/officeart/2005/8/layout/funnel1"/>
    <dgm:cxn modelId="{A165206E-F46B-47F6-A077-C4ECF1B1294F}" type="presParOf" srcId="{4959121E-6C40-432A-BBEA-FA036E0EB7B7}" destId="{66E60D04-B90E-4431-8EC3-BB4EA4AA2DD7}" srcOrd="4" destOrd="0" presId="urn:microsoft.com/office/officeart/2005/8/layout/funnel1"/>
    <dgm:cxn modelId="{FFE8C132-9942-432F-AB79-DE70C0EB4B0B}" type="presParOf" srcId="{4959121E-6C40-432A-BBEA-FA036E0EB7B7}" destId="{B61E7469-630B-4D3C-B752-4D3048A5F916}" srcOrd="5" destOrd="0" presId="urn:microsoft.com/office/officeart/2005/8/layout/funnel1"/>
    <dgm:cxn modelId="{046D4E45-FED0-4D7A-B64D-050BC83603D4}" type="presParOf" srcId="{4959121E-6C40-432A-BBEA-FA036E0EB7B7}" destId="{0408607A-B3D0-4383-A15E-D9604E0F62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7E45E1-4442-4517-B361-2206DC30C85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A839B2F3-B091-480B-A5B3-D1783C83EADA}">
      <dgm:prSet phldrT="[Texte]"/>
      <dgm:spPr/>
      <dgm:t>
        <a:bodyPr/>
        <a:lstStyle/>
        <a:p>
          <a:r>
            <a:rPr lang="fr-BE" dirty="0" smtClean="0"/>
            <a:t>entrée</a:t>
          </a:r>
          <a:endParaRPr lang="fr-BE" dirty="0"/>
        </a:p>
      </dgm:t>
    </dgm:pt>
    <dgm:pt modelId="{FFDF25EC-AEFD-4A17-AEFE-180DA2D9E10D}" type="parTrans" cxnId="{2B49A565-8A18-4A2E-BE17-AF40D10278DC}">
      <dgm:prSet/>
      <dgm:spPr/>
      <dgm:t>
        <a:bodyPr/>
        <a:lstStyle/>
        <a:p>
          <a:endParaRPr lang="fr-BE"/>
        </a:p>
      </dgm:t>
    </dgm:pt>
    <dgm:pt modelId="{14A35197-BF98-4E53-A811-BA2A83FB9CB4}" type="sibTrans" cxnId="{2B49A565-8A18-4A2E-BE17-AF40D10278DC}">
      <dgm:prSet/>
      <dgm:spPr/>
      <dgm:t>
        <a:bodyPr/>
        <a:lstStyle/>
        <a:p>
          <a:endParaRPr lang="fr-BE"/>
        </a:p>
      </dgm:t>
    </dgm:pt>
    <dgm:pt modelId="{37E744C6-88C1-4543-A0F5-7F5591630DC1}">
      <dgm:prSet phldrT="[Texte]"/>
      <dgm:spPr/>
      <dgm:t>
        <a:bodyPr/>
        <a:lstStyle/>
        <a:p>
          <a:r>
            <a:rPr lang="fr-BE" dirty="0" smtClean="0"/>
            <a:t>Lecture des fichiers</a:t>
          </a:r>
          <a:endParaRPr lang="fr-BE" dirty="0"/>
        </a:p>
      </dgm:t>
    </dgm:pt>
    <dgm:pt modelId="{8C8FA476-300A-469C-A6F1-803FD80C5456}" type="parTrans" cxnId="{3352B720-1855-4B9A-85A9-ACF21A59B2B5}">
      <dgm:prSet/>
      <dgm:spPr/>
      <dgm:t>
        <a:bodyPr/>
        <a:lstStyle/>
        <a:p>
          <a:endParaRPr lang="fr-BE"/>
        </a:p>
      </dgm:t>
    </dgm:pt>
    <dgm:pt modelId="{7453A6F8-E086-4BAE-9DEE-955F2AAFA5AB}" type="sibTrans" cxnId="{3352B720-1855-4B9A-85A9-ACF21A59B2B5}">
      <dgm:prSet/>
      <dgm:spPr/>
      <dgm:t>
        <a:bodyPr/>
        <a:lstStyle/>
        <a:p>
          <a:endParaRPr lang="fr-BE"/>
        </a:p>
      </dgm:t>
    </dgm:pt>
    <dgm:pt modelId="{C3D04EAC-C660-450B-8A2A-6CAC0AE82E35}">
      <dgm:prSet phldrT="[Texte]"/>
      <dgm:spPr/>
      <dgm:t>
        <a:bodyPr/>
        <a:lstStyle/>
        <a:p>
          <a:r>
            <a:rPr lang="fr-BE" dirty="0" smtClean="0"/>
            <a:t>Traitement des informations</a:t>
          </a:r>
          <a:endParaRPr lang="fr-BE" dirty="0"/>
        </a:p>
      </dgm:t>
    </dgm:pt>
    <dgm:pt modelId="{5CDD5649-846A-496A-A361-10CCFD61B32D}" type="parTrans" cxnId="{8930F93D-79CB-4BA2-9B17-553E20494AB1}">
      <dgm:prSet/>
      <dgm:spPr/>
      <dgm:t>
        <a:bodyPr/>
        <a:lstStyle/>
        <a:p>
          <a:endParaRPr lang="fr-BE"/>
        </a:p>
      </dgm:t>
    </dgm:pt>
    <dgm:pt modelId="{C68E2097-9398-475E-9EE6-51461980C2C3}" type="sibTrans" cxnId="{8930F93D-79CB-4BA2-9B17-553E20494AB1}">
      <dgm:prSet/>
      <dgm:spPr/>
      <dgm:t>
        <a:bodyPr/>
        <a:lstStyle/>
        <a:p>
          <a:endParaRPr lang="fr-BE"/>
        </a:p>
      </dgm:t>
    </dgm:pt>
    <dgm:pt modelId="{BB5E3B9E-998F-45DA-A678-69795CFA0E34}">
      <dgm:prSet phldrT="[Texte]"/>
      <dgm:spPr/>
      <dgm:t>
        <a:bodyPr/>
        <a:lstStyle/>
        <a:p>
          <a:r>
            <a:rPr lang="fr-BE" dirty="0" smtClean="0"/>
            <a:t>Algorithme</a:t>
          </a:r>
          <a:endParaRPr lang="fr-BE" dirty="0"/>
        </a:p>
      </dgm:t>
    </dgm:pt>
    <dgm:pt modelId="{008A9FFF-D71C-42FC-8A5C-316999A7D381}" type="parTrans" cxnId="{A290AFF7-5CC1-435B-AFDF-F83C7B54AB22}">
      <dgm:prSet/>
      <dgm:spPr/>
      <dgm:t>
        <a:bodyPr/>
        <a:lstStyle/>
        <a:p>
          <a:endParaRPr lang="fr-BE"/>
        </a:p>
      </dgm:t>
    </dgm:pt>
    <dgm:pt modelId="{93866154-ADE8-4D8E-9D25-3AB6C4B0FC74}" type="sibTrans" cxnId="{A290AFF7-5CC1-435B-AFDF-F83C7B54AB22}">
      <dgm:prSet/>
      <dgm:spPr/>
      <dgm:t>
        <a:bodyPr/>
        <a:lstStyle/>
        <a:p>
          <a:endParaRPr lang="fr-BE"/>
        </a:p>
      </dgm:t>
    </dgm:pt>
    <dgm:pt modelId="{B35666E6-AA29-4DAA-919D-EE13C1B342FA}">
      <dgm:prSet phldrT="[Texte]"/>
      <dgm:spPr/>
      <dgm:t>
        <a:bodyPr/>
        <a:lstStyle/>
        <a:p>
          <a:r>
            <a:rPr lang="fr-BE" dirty="0" smtClean="0"/>
            <a:t>sortie</a:t>
          </a:r>
          <a:endParaRPr lang="fr-BE" dirty="0"/>
        </a:p>
      </dgm:t>
    </dgm:pt>
    <dgm:pt modelId="{30D3F283-CC10-4AC2-AB4B-F7F690152D46}" type="parTrans" cxnId="{BBBD27E9-D6BC-419A-B86A-352563CE507E}">
      <dgm:prSet/>
      <dgm:spPr/>
      <dgm:t>
        <a:bodyPr/>
        <a:lstStyle/>
        <a:p>
          <a:endParaRPr lang="fr-BE"/>
        </a:p>
      </dgm:t>
    </dgm:pt>
    <dgm:pt modelId="{CB912605-5CF9-4B26-BE19-C0C8D9857C9B}" type="sibTrans" cxnId="{BBBD27E9-D6BC-419A-B86A-352563CE507E}">
      <dgm:prSet/>
      <dgm:spPr/>
      <dgm:t>
        <a:bodyPr/>
        <a:lstStyle/>
        <a:p>
          <a:endParaRPr lang="fr-BE"/>
        </a:p>
      </dgm:t>
    </dgm:pt>
    <dgm:pt modelId="{16B73F39-4CA5-4AE8-A56D-658D2FA1259D}" type="pres">
      <dgm:prSet presAssocID="{027E45E1-4442-4517-B361-2206DC30C85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AC738C-40C9-4A89-9B89-5A6AED58282D}" type="pres">
      <dgm:prSet presAssocID="{A839B2F3-B091-480B-A5B3-D1783C83EAD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A4CDB5-65F4-402F-ABF8-F758D7114EB4}" type="pres">
      <dgm:prSet presAssocID="{14A35197-BF98-4E53-A811-BA2A83FB9CB4}" presName="sibTrans" presStyleLbl="sibTrans2D1" presStyleIdx="0" presStyleCnt="4"/>
      <dgm:spPr/>
      <dgm:t>
        <a:bodyPr/>
        <a:lstStyle/>
        <a:p>
          <a:endParaRPr lang="fr-FR"/>
        </a:p>
      </dgm:t>
    </dgm:pt>
    <dgm:pt modelId="{CB7C0E48-6EC7-4B68-BA38-D485FC3B1C84}" type="pres">
      <dgm:prSet presAssocID="{14A35197-BF98-4E53-A811-BA2A83FB9CB4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9FB58569-D08A-42F1-B883-739C10A145E3}" type="pres">
      <dgm:prSet presAssocID="{37E744C6-88C1-4543-A0F5-7F5591630DC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20874732-5FE2-4EAE-802A-DEEB8DEA487C}" type="pres">
      <dgm:prSet presAssocID="{7453A6F8-E086-4BAE-9DEE-955F2AAFA5AB}" presName="sibTrans" presStyleLbl="sibTrans2D1" presStyleIdx="1" presStyleCnt="4"/>
      <dgm:spPr/>
      <dgm:t>
        <a:bodyPr/>
        <a:lstStyle/>
        <a:p>
          <a:endParaRPr lang="fr-FR"/>
        </a:p>
      </dgm:t>
    </dgm:pt>
    <dgm:pt modelId="{95D974DA-11CD-45E1-9AF7-72B79B0BC26B}" type="pres">
      <dgm:prSet presAssocID="{7453A6F8-E086-4BAE-9DEE-955F2AAFA5AB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5E9ED4BE-6671-4308-B83D-92B6C28E9283}" type="pres">
      <dgm:prSet presAssocID="{C3D04EAC-C660-450B-8A2A-6CAC0AE82E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DC2CEF2B-5BDF-44F2-AF71-C91D496365C2}" type="pres">
      <dgm:prSet presAssocID="{C68E2097-9398-475E-9EE6-51461980C2C3}" presName="sibTrans" presStyleLbl="sibTrans2D1" presStyleIdx="2" presStyleCnt="4"/>
      <dgm:spPr/>
      <dgm:t>
        <a:bodyPr/>
        <a:lstStyle/>
        <a:p>
          <a:endParaRPr lang="fr-FR"/>
        </a:p>
      </dgm:t>
    </dgm:pt>
    <dgm:pt modelId="{9946B8D7-65A5-47E0-B304-28EB64FFFA61}" type="pres">
      <dgm:prSet presAssocID="{C68E2097-9398-475E-9EE6-51461980C2C3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BE6D721E-7A39-4F97-BDE0-E41894667E30}" type="pres">
      <dgm:prSet presAssocID="{BB5E3B9E-998F-45DA-A678-69795CFA0E3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C0894640-55EE-43C9-911E-73D02D9787B6}" type="pres">
      <dgm:prSet presAssocID="{93866154-ADE8-4D8E-9D25-3AB6C4B0FC74}" presName="sibTrans" presStyleLbl="sibTrans2D1" presStyleIdx="3" presStyleCnt="4"/>
      <dgm:spPr/>
      <dgm:t>
        <a:bodyPr/>
        <a:lstStyle/>
        <a:p>
          <a:endParaRPr lang="fr-FR"/>
        </a:p>
      </dgm:t>
    </dgm:pt>
    <dgm:pt modelId="{82019943-4E5B-4FA1-B062-0A3FEEAE4DD9}" type="pres">
      <dgm:prSet presAssocID="{93866154-ADE8-4D8E-9D25-3AB6C4B0FC74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FA3EF2F3-3549-4F12-A392-2255E8076AE6}" type="pres">
      <dgm:prSet presAssocID="{B35666E6-AA29-4DAA-919D-EE13C1B342F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976F8E-7EFA-4B64-B0D6-E211614775FD}" type="presOf" srcId="{93866154-ADE8-4D8E-9D25-3AB6C4B0FC74}" destId="{C0894640-55EE-43C9-911E-73D02D9787B6}" srcOrd="0" destOrd="0" presId="urn:microsoft.com/office/officeart/2005/8/layout/process5"/>
    <dgm:cxn modelId="{3F2FC292-3A9D-4302-A0C4-B0679F76F7E4}" type="presOf" srcId="{C68E2097-9398-475E-9EE6-51461980C2C3}" destId="{DC2CEF2B-5BDF-44F2-AF71-C91D496365C2}" srcOrd="0" destOrd="0" presId="urn:microsoft.com/office/officeart/2005/8/layout/process5"/>
    <dgm:cxn modelId="{A2D52C45-7351-4110-B3BA-E000D9524E8F}" type="presOf" srcId="{B35666E6-AA29-4DAA-919D-EE13C1B342FA}" destId="{FA3EF2F3-3549-4F12-A392-2255E8076AE6}" srcOrd="0" destOrd="0" presId="urn:microsoft.com/office/officeart/2005/8/layout/process5"/>
    <dgm:cxn modelId="{3EE54143-ED32-4EF8-90B7-4119FA9C53B0}" type="presOf" srcId="{37E744C6-88C1-4543-A0F5-7F5591630DC1}" destId="{9FB58569-D08A-42F1-B883-739C10A145E3}" srcOrd="0" destOrd="0" presId="urn:microsoft.com/office/officeart/2005/8/layout/process5"/>
    <dgm:cxn modelId="{46466516-5D7E-4F1A-BC51-E3CC83F125B4}" type="presOf" srcId="{C3D04EAC-C660-450B-8A2A-6CAC0AE82E35}" destId="{5E9ED4BE-6671-4308-B83D-92B6C28E9283}" srcOrd="0" destOrd="0" presId="urn:microsoft.com/office/officeart/2005/8/layout/process5"/>
    <dgm:cxn modelId="{4EB47440-3917-4ACB-98B2-57474E16A4C4}" type="presOf" srcId="{14A35197-BF98-4E53-A811-BA2A83FB9CB4}" destId="{CB7C0E48-6EC7-4B68-BA38-D485FC3B1C84}" srcOrd="1" destOrd="0" presId="urn:microsoft.com/office/officeart/2005/8/layout/process5"/>
    <dgm:cxn modelId="{1CA0CD08-AF43-482C-B216-FA98896EFE43}" type="presOf" srcId="{BB5E3B9E-998F-45DA-A678-69795CFA0E34}" destId="{BE6D721E-7A39-4F97-BDE0-E41894667E30}" srcOrd="0" destOrd="0" presId="urn:microsoft.com/office/officeart/2005/8/layout/process5"/>
    <dgm:cxn modelId="{3352B720-1855-4B9A-85A9-ACF21A59B2B5}" srcId="{027E45E1-4442-4517-B361-2206DC30C856}" destId="{37E744C6-88C1-4543-A0F5-7F5591630DC1}" srcOrd="1" destOrd="0" parTransId="{8C8FA476-300A-469C-A6F1-803FD80C5456}" sibTransId="{7453A6F8-E086-4BAE-9DEE-955F2AAFA5AB}"/>
    <dgm:cxn modelId="{BBBD27E9-D6BC-419A-B86A-352563CE507E}" srcId="{027E45E1-4442-4517-B361-2206DC30C856}" destId="{B35666E6-AA29-4DAA-919D-EE13C1B342FA}" srcOrd="4" destOrd="0" parTransId="{30D3F283-CC10-4AC2-AB4B-F7F690152D46}" sibTransId="{CB912605-5CF9-4B26-BE19-C0C8D9857C9B}"/>
    <dgm:cxn modelId="{713D43D3-AEE9-495B-AFDB-F33BF29C605F}" type="presOf" srcId="{027E45E1-4442-4517-B361-2206DC30C856}" destId="{16B73F39-4CA5-4AE8-A56D-658D2FA1259D}" srcOrd="0" destOrd="0" presId="urn:microsoft.com/office/officeart/2005/8/layout/process5"/>
    <dgm:cxn modelId="{B370E555-1F73-4686-B082-93A0D7F75D54}" type="presOf" srcId="{C68E2097-9398-475E-9EE6-51461980C2C3}" destId="{9946B8D7-65A5-47E0-B304-28EB64FFFA61}" srcOrd="1" destOrd="0" presId="urn:microsoft.com/office/officeart/2005/8/layout/process5"/>
    <dgm:cxn modelId="{20BBE925-BD6F-4BF0-B71B-E008E7A1C82A}" type="presOf" srcId="{7453A6F8-E086-4BAE-9DEE-955F2AAFA5AB}" destId="{95D974DA-11CD-45E1-9AF7-72B79B0BC26B}" srcOrd="1" destOrd="0" presId="urn:microsoft.com/office/officeart/2005/8/layout/process5"/>
    <dgm:cxn modelId="{2B49A565-8A18-4A2E-BE17-AF40D10278DC}" srcId="{027E45E1-4442-4517-B361-2206DC30C856}" destId="{A839B2F3-B091-480B-A5B3-D1783C83EADA}" srcOrd="0" destOrd="0" parTransId="{FFDF25EC-AEFD-4A17-AEFE-180DA2D9E10D}" sibTransId="{14A35197-BF98-4E53-A811-BA2A83FB9CB4}"/>
    <dgm:cxn modelId="{792D80CE-0BDF-4A63-BE78-67988338C11C}" type="presOf" srcId="{93866154-ADE8-4D8E-9D25-3AB6C4B0FC74}" destId="{82019943-4E5B-4FA1-B062-0A3FEEAE4DD9}" srcOrd="1" destOrd="0" presId="urn:microsoft.com/office/officeart/2005/8/layout/process5"/>
    <dgm:cxn modelId="{D3DEB1C1-6E61-4D1E-BA72-F4D810C41AF9}" type="presOf" srcId="{14A35197-BF98-4E53-A811-BA2A83FB9CB4}" destId="{B5A4CDB5-65F4-402F-ABF8-F758D7114EB4}" srcOrd="0" destOrd="0" presId="urn:microsoft.com/office/officeart/2005/8/layout/process5"/>
    <dgm:cxn modelId="{05EB2A49-768A-4FF6-95A7-24D8ECE6AAEE}" type="presOf" srcId="{7453A6F8-E086-4BAE-9DEE-955F2AAFA5AB}" destId="{20874732-5FE2-4EAE-802A-DEEB8DEA487C}" srcOrd="0" destOrd="0" presId="urn:microsoft.com/office/officeart/2005/8/layout/process5"/>
    <dgm:cxn modelId="{8930F93D-79CB-4BA2-9B17-553E20494AB1}" srcId="{027E45E1-4442-4517-B361-2206DC30C856}" destId="{C3D04EAC-C660-450B-8A2A-6CAC0AE82E35}" srcOrd="2" destOrd="0" parTransId="{5CDD5649-846A-496A-A361-10CCFD61B32D}" sibTransId="{C68E2097-9398-475E-9EE6-51461980C2C3}"/>
    <dgm:cxn modelId="{13A83A6A-2850-4D49-A0A3-689834B2A626}" type="presOf" srcId="{A839B2F3-B091-480B-A5B3-D1783C83EADA}" destId="{23AC738C-40C9-4A89-9B89-5A6AED58282D}" srcOrd="0" destOrd="0" presId="urn:microsoft.com/office/officeart/2005/8/layout/process5"/>
    <dgm:cxn modelId="{A290AFF7-5CC1-435B-AFDF-F83C7B54AB22}" srcId="{027E45E1-4442-4517-B361-2206DC30C856}" destId="{BB5E3B9E-998F-45DA-A678-69795CFA0E34}" srcOrd="3" destOrd="0" parTransId="{008A9FFF-D71C-42FC-8A5C-316999A7D381}" sibTransId="{93866154-ADE8-4D8E-9D25-3AB6C4B0FC74}"/>
    <dgm:cxn modelId="{68772CCF-C667-4173-A0D2-950A858A9331}" type="presParOf" srcId="{16B73F39-4CA5-4AE8-A56D-658D2FA1259D}" destId="{23AC738C-40C9-4A89-9B89-5A6AED58282D}" srcOrd="0" destOrd="0" presId="urn:microsoft.com/office/officeart/2005/8/layout/process5"/>
    <dgm:cxn modelId="{F775C46D-DA59-472F-8624-9BE958BCC845}" type="presParOf" srcId="{16B73F39-4CA5-4AE8-A56D-658D2FA1259D}" destId="{B5A4CDB5-65F4-402F-ABF8-F758D7114EB4}" srcOrd="1" destOrd="0" presId="urn:microsoft.com/office/officeart/2005/8/layout/process5"/>
    <dgm:cxn modelId="{DD92B748-5972-4B85-ADAB-AEEBC143BB9D}" type="presParOf" srcId="{B5A4CDB5-65F4-402F-ABF8-F758D7114EB4}" destId="{CB7C0E48-6EC7-4B68-BA38-D485FC3B1C84}" srcOrd="0" destOrd="0" presId="urn:microsoft.com/office/officeart/2005/8/layout/process5"/>
    <dgm:cxn modelId="{B833A0B9-2809-4048-BB83-A459FF32A07D}" type="presParOf" srcId="{16B73F39-4CA5-4AE8-A56D-658D2FA1259D}" destId="{9FB58569-D08A-42F1-B883-739C10A145E3}" srcOrd="2" destOrd="0" presId="urn:microsoft.com/office/officeart/2005/8/layout/process5"/>
    <dgm:cxn modelId="{27870C98-CE4A-40CF-A39D-F95FA2D90DA6}" type="presParOf" srcId="{16B73F39-4CA5-4AE8-A56D-658D2FA1259D}" destId="{20874732-5FE2-4EAE-802A-DEEB8DEA487C}" srcOrd="3" destOrd="0" presId="urn:microsoft.com/office/officeart/2005/8/layout/process5"/>
    <dgm:cxn modelId="{C2ED858F-82C5-41B9-BDEA-50EF15A22B0B}" type="presParOf" srcId="{20874732-5FE2-4EAE-802A-DEEB8DEA487C}" destId="{95D974DA-11CD-45E1-9AF7-72B79B0BC26B}" srcOrd="0" destOrd="0" presId="urn:microsoft.com/office/officeart/2005/8/layout/process5"/>
    <dgm:cxn modelId="{0C2B92A9-493E-498B-993C-F11647C7041D}" type="presParOf" srcId="{16B73F39-4CA5-4AE8-A56D-658D2FA1259D}" destId="{5E9ED4BE-6671-4308-B83D-92B6C28E9283}" srcOrd="4" destOrd="0" presId="urn:microsoft.com/office/officeart/2005/8/layout/process5"/>
    <dgm:cxn modelId="{17F119ED-8431-486A-9D4B-344CE30305DE}" type="presParOf" srcId="{16B73F39-4CA5-4AE8-A56D-658D2FA1259D}" destId="{DC2CEF2B-5BDF-44F2-AF71-C91D496365C2}" srcOrd="5" destOrd="0" presId="urn:microsoft.com/office/officeart/2005/8/layout/process5"/>
    <dgm:cxn modelId="{626D3394-8E4B-42AD-A44F-783139FB88B6}" type="presParOf" srcId="{DC2CEF2B-5BDF-44F2-AF71-C91D496365C2}" destId="{9946B8D7-65A5-47E0-B304-28EB64FFFA61}" srcOrd="0" destOrd="0" presId="urn:microsoft.com/office/officeart/2005/8/layout/process5"/>
    <dgm:cxn modelId="{B9B9C61F-9080-4560-8F2F-1E6B44357CE8}" type="presParOf" srcId="{16B73F39-4CA5-4AE8-A56D-658D2FA1259D}" destId="{BE6D721E-7A39-4F97-BDE0-E41894667E30}" srcOrd="6" destOrd="0" presId="urn:microsoft.com/office/officeart/2005/8/layout/process5"/>
    <dgm:cxn modelId="{8A738500-73C7-4CF2-AD50-4817FE10B0B2}" type="presParOf" srcId="{16B73F39-4CA5-4AE8-A56D-658D2FA1259D}" destId="{C0894640-55EE-43C9-911E-73D02D9787B6}" srcOrd="7" destOrd="0" presId="urn:microsoft.com/office/officeart/2005/8/layout/process5"/>
    <dgm:cxn modelId="{2F868126-CE2F-4AA8-BF05-1C402F325F30}" type="presParOf" srcId="{C0894640-55EE-43C9-911E-73D02D9787B6}" destId="{82019943-4E5B-4FA1-B062-0A3FEEAE4DD9}" srcOrd="0" destOrd="0" presId="urn:microsoft.com/office/officeart/2005/8/layout/process5"/>
    <dgm:cxn modelId="{9B2E8E03-4C24-4CA3-A07F-50E420133B81}" type="presParOf" srcId="{16B73F39-4CA5-4AE8-A56D-658D2FA1259D}" destId="{FA3EF2F3-3549-4F12-A392-2255E8076AE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8861A0-E8DE-4C15-97B9-FBD6FC88D16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B0F993FD-6B7B-4CD7-ABC5-2CBAA84BF3C8}">
      <dgm:prSet phldrT="[Texte]"/>
      <dgm:spPr/>
      <dgm:t>
        <a:bodyPr/>
        <a:lstStyle/>
        <a:p>
          <a:r>
            <a:rPr lang="fr-BE" dirty="0" smtClean="0"/>
            <a:t>Main</a:t>
          </a:r>
          <a:endParaRPr lang="fr-BE" dirty="0"/>
        </a:p>
      </dgm:t>
    </dgm:pt>
    <dgm:pt modelId="{CFD43A63-8DEA-4B99-84A3-845F79E2151F}" type="parTrans" cxnId="{48818866-8D0C-4837-89B8-99764B4F566C}">
      <dgm:prSet/>
      <dgm:spPr/>
      <dgm:t>
        <a:bodyPr/>
        <a:lstStyle/>
        <a:p>
          <a:endParaRPr lang="fr-BE"/>
        </a:p>
      </dgm:t>
    </dgm:pt>
    <dgm:pt modelId="{F2C70006-6480-44A1-8E84-6CDB75D9AF85}" type="sibTrans" cxnId="{48818866-8D0C-4837-89B8-99764B4F566C}">
      <dgm:prSet/>
      <dgm:spPr/>
      <dgm:t>
        <a:bodyPr/>
        <a:lstStyle/>
        <a:p>
          <a:endParaRPr lang="fr-BE"/>
        </a:p>
      </dgm:t>
    </dgm:pt>
    <dgm:pt modelId="{53CF0F94-2347-4A6E-8AC3-C315B51E03E5}">
      <dgm:prSet phldrT="[Texte]"/>
      <dgm:spPr/>
      <dgm:t>
        <a:bodyPr/>
        <a:lstStyle/>
        <a:p>
          <a:r>
            <a:rPr lang="fr-BE" dirty="0" err="1" smtClean="0"/>
            <a:t>Database</a:t>
          </a:r>
          <a:endParaRPr lang="fr-BE" dirty="0"/>
        </a:p>
      </dgm:t>
    </dgm:pt>
    <dgm:pt modelId="{0AB92FA6-7288-4B70-9F23-25A24E173B2F}" type="parTrans" cxnId="{3569FFC5-0C53-4D29-B05C-011F2F343A24}">
      <dgm:prSet/>
      <dgm:spPr/>
      <dgm:t>
        <a:bodyPr/>
        <a:lstStyle/>
        <a:p>
          <a:endParaRPr lang="fr-BE"/>
        </a:p>
      </dgm:t>
    </dgm:pt>
    <dgm:pt modelId="{FEBBCE0C-3F93-4FC3-B2D2-6243B103A41D}" type="sibTrans" cxnId="{3569FFC5-0C53-4D29-B05C-011F2F343A24}">
      <dgm:prSet/>
      <dgm:spPr/>
      <dgm:t>
        <a:bodyPr/>
        <a:lstStyle/>
        <a:p>
          <a:endParaRPr lang="fr-BE"/>
        </a:p>
      </dgm:t>
    </dgm:pt>
    <dgm:pt modelId="{99CC12E5-BD63-4753-8079-2610D29169C6}">
      <dgm:prSet phldrT="[Texte]"/>
      <dgm:spPr/>
      <dgm:t>
        <a:bodyPr/>
        <a:lstStyle/>
        <a:p>
          <a:r>
            <a:rPr lang="fr-BE" dirty="0" err="1" smtClean="0"/>
            <a:t>Query</a:t>
          </a:r>
          <a:endParaRPr lang="fr-BE" dirty="0"/>
        </a:p>
      </dgm:t>
    </dgm:pt>
    <dgm:pt modelId="{B96C6F44-AD01-47C5-A353-D46E73996968}" type="parTrans" cxnId="{E2BA371F-2A37-4DBC-B093-5600A06A23EA}">
      <dgm:prSet/>
      <dgm:spPr/>
      <dgm:t>
        <a:bodyPr/>
        <a:lstStyle/>
        <a:p>
          <a:endParaRPr lang="fr-BE"/>
        </a:p>
      </dgm:t>
    </dgm:pt>
    <dgm:pt modelId="{E63934F9-BE50-4700-A5DE-980E6E36FB39}" type="sibTrans" cxnId="{E2BA371F-2A37-4DBC-B093-5600A06A23EA}">
      <dgm:prSet/>
      <dgm:spPr/>
      <dgm:t>
        <a:bodyPr/>
        <a:lstStyle/>
        <a:p>
          <a:endParaRPr lang="fr-BE"/>
        </a:p>
      </dgm:t>
    </dgm:pt>
    <dgm:pt modelId="{E081B839-FCCD-4232-8287-FDCD0210088B}">
      <dgm:prSet phldrT="[Texte]"/>
      <dgm:spPr/>
      <dgm:t>
        <a:bodyPr/>
        <a:lstStyle/>
        <a:p>
          <a:r>
            <a:rPr lang="fr-BE" dirty="0" smtClean="0"/>
            <a:t>Matrix</a:t>
          </a:r>
          <a:endParaRPr lang="fr-BE" dirty="0"/>
        </a:p>
      </dgm:t>
    </dgm:pt>
    <dgm:pt modelId="{98F5037D-7B6A-4D63-BC26-097D43B1CC3E}" type="parTrans" cxnId="{52D8D716-73A2-4481-A8BA-5CECF4E2AD43}">
      <dgm:prSet/>
      <dgm:spPr/>
      <dgm:t>
        <a:bodyPr/>
        <a:lstStyle/>
        <a:p>
          <a:endParaRPr lang="fr-BE"/>
        </a:p>
      </dgm:t>
    </dgm:pt>
    <dgm:pt modelId="{F8586313-7DAA-49EE-8C55-C88249EFA45B}" type="sibTrans" cxnId="{52D8D716-73A2-4481-A8BA-5CECF4E2AD43}">
      <dgm:prSet/>
      <dgm:spPr/>
      <dgm:t>
        <a:bodyPr/>
        <a:lstStyle/>
        <a:p>
          <a:endParaRPr lang="fr-BE"/>
        </a:p>
      </dgm:t>
    </dgm:pt>
    <dgm:pt modelId="{C4C7DFED-9B3C-4D39-994D-0D21DAED7033}">
      <dgm:prSet phldrT="[Texte]"/>
      <dgm:spPr/>
      <dgm:t>
        <a:bodyPr/>
        <a:lstStyle/>
        <a:p>
          <a:r>
            <a:rPr lang="fr-BE" dirty="0" err="1" smtClean="0"/>
            <a:t>LoadingBar</a:t>
          </a:r>
          <a:endParaRPr lang="fr-BE" dirty="0"/>
        </a:p>
      </dgm:t>
    </dgm:pt>
    <dgm:pt modelId="{F445F7F1-9A3E-49CB-879F-3F02BE8C6C06}" type="parTrans" cxnId="{1435C707-7065-4100-9003-5CBDA0AE1BC7}">
      <dgm:prSet/>
      <dgm:spPr/>
      <dgm:t>
        <a:bodyPr/>
        <a:lstStyle/>
        <a:p>
          <a:endParaRPr lang="fr-BE"/>
        </a:p>
      </dgm:t>
    </dgm:pt>
    <dgm:pt modelId="{ABBA858E-B7A0-491C-BC9B-5526E930FC7B}" type="sibTrans" cxnId="{1435C707-7065-4100-9003-5CBDA0AE1BC7}">
      <dgm:prSet/>
      <dgm:spPr/>
      <dgm:t>
        <a:bodyPr/>
        <a:lstStyle/>
        <a:p>
          <a:endParaRPr lang="fr-BE"/>
        </a:p>
      </dgm:t>
    </dgm:pt>
    <dgm:pt modelId="{FB130C0E-5AD2-44C5-9852-F12B57B7778B}" type="pres">
      <dgm:prSet presAssocID="{618861A0-E8DE-4C15-97B9-FBD6FC88D16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1275D85-C58A-4058-9D86-B253F0992A6E}" type="pres">
      <dgm:prSet presAssocID="{B0F993FD-6B7B-4CD7-ABC5-2CBAA84BF3C8}" presName="centerShape" presStyleLbl="node0" presStyleIdx="0" presStyleCnt="1"/>
      <dgm:spPr/>
      <dgm:t>
        <a:bodyPr/>
        <a:lstStyle/>
        <a:p>
          <a:endParaRPr lang="fr-FR"/>
        </a:p>
      </dgm:t>
    </dgm:pt>
    <dgm:pt modelId="{9C7D48E8-254C-4973-8F06-C2E4156CF355}" type="pres">
      <dgm:prSet presAssocID="{0AB92FA6-7288-4B70-9F23-25A24E173B2F}" presName="parTrans" presStyleLbl="sibTrans2D1" presStyleIdx="0" presStyleCnt="4"/>
      <dgm:spPr/>
      <dgm:t>
        <a:bodyPr/>
        <a:lstStyle/>
        <a:p>
          <a:endParaRPr lang="fr-FR"/>
        </a:p>
      </dgm:t>
    </dgm:pt>
    <dgm:pt modelId="{F358A60D-5777-4AE9-AC1B-16628D0EC224}" type="pres">
      <dgm:prSet presAssocID="{0AB92FA6-7288-4B70-9F23-25A24E173B2F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E3C26D78-E635-48F7-9015-B6DC2814BAFD}" type="pres">
      <dgm:prSet presAssocID="{53CF0F94-2347-4A6E-8AC3-C315B51E03E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DC02AC-6AB6-4053-88BE-F1486C1522A6}" type="pres">
      <dgm:prSet presAssocID="{B96C6F44-AD01-47C5-A353-D46E73996968}" presName="parTrans" presStyleLbl="sibTrans2D1" presStyleIdx="1" presStyleCnt="4"/>
      <dgm:spPr/>
      <dgm:t>
        <a:bodyPr/>
        <a:lstStyle/>
        <a:p>
          <a:endParaRPr lang="fr-FR"/>
        </a:p>
      </dgm:t>
    </dgm:pt>
    <dgm:pt modelId="{C836D16E-D552-4BE1-A092-761EACE0AF7D}" type="pres">
      <dgm:prSet presAssocID="{B96C6F44-AD01-47C5-A353-D46E73996968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B9F4F4BF-BE7B-4B8D-895F-D0F2F24A5669}" type="pres">
      <dgm:prSet presAssocID="{99CC12E5-BD63-4753-8079-2610D29169C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B278E8-198F-4A65-813F-AAF8FDACDBA0}" type="pres">
      <dgm:prSet presAssocID="{98F5037D-7B6A-4D63-BC26-097D43B1CC3E}" presName="parTrans" presStyleLbl="sibTrans2D1" presStyleIdx="2" presStyleCnt="4"/>
      <dgm:spPr/>
      <dgm:t>
        <a:bodyPr/>
        <a:lstStyle/>
        <a:p>
          <a:endParaRPr lang="fr-FR"/>
        </a:p>
      </dgm:t>
    </dgm:pt>
    <dgm:pt modelId="{4DEB857A-63C2-4211-9E90-A7EA2C93DA72}" type="pres">
      <dgm:prSet presAssocID="{98F5037D-7B6A-4D63-BC26-097D43B1CC3E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A7DA6E4A-9D3F-498B-9BCF-F949F8760C12}" type="pres">
      <dgm:prSet presAssocID="{E081B839-FCCD-4232-8287-FDCD0210088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454FE5-C2A4-4604-96CE-AEF18F78DEEE}" type="pres">
      <dgm:prSet presAssocID="{F445F7F1-9A3E-49CB-879F-3F02BE8C6C06}" presName="parTrans" presStyleLbl="sibTrans2D1" presStyleIdx="3" presStyleCnt="4"/>
      <dgm:spPr/>
      <dgm:t>
        <a:bodyPr/>
        <a:lstStyle/>
        <a:p>
          <a:endParaRPr lang="fr-FR"/>
        </a:p>
      </dgm:t>
    </dgm:pt>
    <dgm:pt modelId="{7DB304DA-B737-4840-AD1C-9CB66A97D606}" type="pres">
      <dgm:prSet presAssocID="{F445F7F1-9A3E-49CB-879F-3F02BE8C6C06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57726238-04B8-4A0E-BD87-DC8A0C1BB696}" type="pres">
      <dgm:prSet presAssocID="{C4C7DFED-9B3C-4D39-994D-0D21DAED703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F3C9910C-0BA8-43A6-95AB-5ED0BB9B483A}" type="presOf" srcId="{E081B839-FCCD-4232-8287-FDCD0210088B}" destId="{A7DA6E4A-9D3F-498B-9BCF-F949F8760C12}" srcOrd="0" destOrd="0" presId="urn:microsoft.com/office/officeart/2005/8/layout/radial5"/>
    <dgm:cxn modelId="{BD958CFD-79F7-434A-B1FA-6FA72DB61EA8}" type="presOf" srcId="{F445F7F1-9A3E-49CB-879F-3F02BE8C6C06}" destId="{7DB304DA-B737-4840-AD1C-9CB66A97D606}" srcOrd="1" destOrd="0" presId="urn:microsoft.com/office/officeart/2005/8/layout/radial5"/>
    <dgm:cxn modelId="{1435C707-7065-4100-9003-5CBDA0AE1BC7}" srcId="{B0F993FD-6B7B-4CD7-ABC5-2CBAA84BF3C8}" destId="{C4C7DFED-9B3C-4D39-994D-0D21DAED7033}" srcOrd="3" destOrd="0" parTransId="{F445F7F1-9A3E-49CB-879F-3F02BE8C6C06}" sibTransId="{ABBA858E-B7A0-491C-BC9B-5526E930FC7B}"/>
    <dgm:cxn modelId="{13B94FBB-6D72-40E5-BE00-C82B1302AEEC}" type="presOf" srcId="{98F5037D-7B6A-4D63-BC26-097D43B1CC3E}" destId="{4DEB857A-63C2-4211-9E90-A7EA2C93DA72}" srcOrd="1" destOrd="0" presId="urn:microsoft.com/office/officeart/2005/8/layout/radial5"/>
    <dgm:cxn modelId="{52D8D716-73A2-4481-A8BA-5CECF4E2AD43}" srcId="{B0F993FD-6B7B-4CD7-ABC5-2CBAA84BF3C8}" destId="{E081B839-FCCD-4232-8287-FDCD0210088B}" srcOrd="2" destOrd="0" parTransId="{98F5037D-7B6A-4D63-BC26-097D43B1CC3E}" sibTransId="{F8586313-7DAA-49EE-8C55-C88249EFA45B}"/>
    <dgm:cxn modelId="{E3668D74-6F8F-4C3B-B838-C116BF250253}" type="presOf" srcId="{B96C6F44-AD01-47C5-A353-D46E73996968}" destId="{C836D16E-D552-4BE1-A092-761EACE0AF7D}" srcOrd="1" destOrd="0" presId="urn:microsoft.com/office/officeart/2005/8/layout/radial5"/>
    <dgm:cxn modelId="{EB11F24E-7DE7-4B45-A648-EEF45D768F96}" type="presOf" srcId="{98F5037D-7B6A-4D63-BC26-097D43B1CC3E}" destId="{27B278E8-198F-4A65-813F-AAF8FDACDBA0}" srcOrd="0" destOrd="0" presId="urn:microsoft.com/office/officeart/2005/8/layout/radial5"/>
    <dgm:cxn modelId="{E2BA371F-2A37-4DBC-B093-5600A06A23EA}" srcId="{B0F993FD-6B7B-4CD7-ABC5-2CBAA84BF3C8}" destId="{99CC12E5-BD63-4753-8079-2610D29169C6}" srcOrd="1" destOrd="0" parTransId="{B96C6F44-AD01-47C5-A353-D46E73996968}" sibTransId="{E63934F9-BE50-4700-A5DE-980E6E36FB39}"/>
    <dgm:cxn modelId="{027C1089-E1A4-440A-83A8-EEE0D06F1550}" type="presOf" srcId="{F445F7F1-9A3E-49CB-879F-3F02BE8C6C06}" destId="{16454FE5-C2A4-4604-96CE-AEF18F78DEEE}" srcOrd="0" destOrd="0" presId="urn:microsoft.com/office/officeart/2005/8/layout/radial5"/>
    <dgm:cxn modelId="{3480B019-625C-4E30-BEE6-B31BDBFC7C2A}" type="presOf" srcId="{0AB92FA6-7288-4B70-9F23-25A24E173B2F}" destId="{9C7D48E8-254C-4973-8F06-C2E4156CF355}" srcOrd="0" destOrd="0" presId="urn:microsoft.com/office/officeart/2005/8/layout/radial5"/>
    <dgm:cxn modelId="{3569FFC5-0C53-4D29-B05C-011F2F343A24}" srcId="{B0F993FD-6B7B-4CD7-ABC5-2CBAA84BF3C8}" destId="{53CF0F94-2347-4A6E-8AC3-C315B51E03E5}" srcOrd="0" destOrd="0" parTransId="{0AB92FA6-7288-4B70-9F23-25A24E173B2F}" sibTransId="{FEBBCE0C-3F93-4FC3-B2D2-6243B103A41D}"/>
    <dgm:cxn modelId="{68C2C7B4-ECD2-4DDD-B9CA-EBAD0DD739A0}" type="presOf" srcId="{99CC12E5-BD63-4753-8079-2610D29169C6}" destId="{B9F4F4BF-BE7B-4B8D-895F-D0F2F24A5669}" srcOrd="0" destOrd="0" presId="urn:microsoft.com/office/officeart/2005/8/layout/radial5"/>
    <dgm:cxn modelId="{F9B398BD-627F-498B-93DE-C39B3004A0AF}" type="presOf" srcId="{B96C6F44-AD01-47C5-A353-D46E73996968}" destId="{46DC02AC-6AB6-4053-88BE-F1486C1522A6}" srcOrd="0" destOrd="0" presId="urn:microsoft.com/office/officeart/2005/8/layout/radial5"/>
    <dgm:cxn modelId="{48818866-8D0C-4837-89B8-99764B4F566C}" srcId="{618861A0-E8DE-4C15-97B9-FBD6FC88D169}" destId="{B0F993FD-6B7B-4CD7-ABC5-2CBAA84BF3C8}" srcOrd="0" destOrd="0" parTransId="{CFD43A63-8DEA-4B99-84A3-845F79E2151F}" sibTransId="{F2C70006-6480-44A1-8E84-6CDB75D9AF85}"/>
    <dgm:cxn modelId="{B1F13343-39D0-4C47-BED4-E03F4CE02540}" type="presOf" srcId="{53CF0F94-2347-4A6E-8AC3-C315B51E03E5}" destId="{E3C26D78-E635-48F7-9015-B6DC2814BAFD}" srcOrd="0" destOrd="0" presId="urn:microsoft.com/office/officeart/2005/8/layout/radial5"/>
    <dgm:cxn modelId="{39C7B2E1-43AC-471E-B8AB-FD7192FF3AC8}" type="presOf" srcId="{0AB92FA6-7288-4B70-9F23-25A24E173B2F}" destId="{F358A60D-5777-4AE9-AC1B-16628D0EC224}" srcOrd="1" destOrd="0" presId="urn:microsoft.com/office/officeart/2005/8/layout/radial5"/>
    <dgm:cxn modelId="{B6773633-EE74-4CA1-AB15-B83B990AAAB5}" type="presOf" srcId="{B0F993FD-6B7B-4CD7-ABC5-2CBAA84BF3C8}" destId="{31275D85-C58A-4058-9D86-B253F0992A6E}" srcOrd="0" destOrd="0" presId="urn:microsoft.com/office/officeart/2005/8/layout/radial5"/>
    <dgm:cxn modelId="{20450343-828C-4415-89D3-A6DFD8F5D531}" type="presOf" srcId="{C4C7DFED-9B3C-4D39-994D-0D21DAED7033}" destId="{57726238-04B8-4A0E-BD87-DC8A0C1BB696}" srcOrd="0" destOrd="0" presId="urn:microsoft.com/office/officeart/2005/8/layout/radial5"/>
    <dgm:cxn modelId="{FE19F2DC-A776-4307-B8D7-39C4CDDDECDF}" type="presOf" srcId="{618861A0-E8DE-4C15-97B9-FBD6FC88D169}" destId="{FB130C0E-5AD2-44C5-9852-F12B57B7778B}" srcOrd="0" destOrd="0" presId="urn:microsoft.com/office/officeart/2005/8/layout/radial5"/>
    <dgm:cxn modelId="{691A5B3C-6520-41BB-92B7-E6E68A26FDBE}" type="presParOf" srcId="{FB130C0E-5AD2-44C5-9852-F12B57B7778B}" destId="{31275D85-C58A-4058-9D86-B253F0992A6E}" srcOrd="0" destOrd="0" presId="urn:microsoft.com/office/officeart/2005/8/layout/radial5"/>
    <dgm:cxn modelId="{B7486E16-9564-4DC4-9206-A41800DE93A3}" type="presParOf" srcId="{FB130C0E-5AD2-44C5-9852-F12B57B7778B}" destId="{9C7D48E8-254C-4973-8F06-C2E4156CF355}" srcOrd="1" destOrd="0" presId="urn:microsoft.com/office/officeart/2005/8/layout/radial5"/>
    <dgm:cxn modelId="{31268181-8747-43BF-9C0F-F7D96F337508}" type="presParOf" srcId="{9C7D48E8-254C-4973-8F06-C2E4156CF355}" destId="{F358A60D-5777-4AE9-AC1B-16628D0EC224}" srcOrd="0" destOrd="0" presId="urn:microsoft.com/office/officeart/2005/8/layout/radial5"/>
    <dgm:cxn modelId="{87B7F624-D171-41FA-8DF0-6D6EA23164FF}" type="presParOf" srcId="{FB130C0E-5AD2-44C5-9852-F12B57B7778B}" destId="{E3C26D78-E635-48F7-9015-B6DC2814BAFD}" srcOrd="2" destOrd="0" presId="urn:microsoft.com/office/officeart/2005/8/layout/radial5"/>
    <dgm:cxn modelId="{268F9FC7-7F0B-400B-B9CA-B0BE93A4B469}" type="presParOf" srcId="{FB130C0E-5AD2-44C5-9852-F12B57B7778B}" destId="{46DC02AC-6AB6-4053-88BE-F1486C1522A6}" srcOrd="3" destOrd="0" presId="urn:microsoft.com/office/officeart/2005/8/layout/radial5"/>
    <dgm:cxn modelId="{E776DB23-F058-4EE6-A6B0-F630C9FF62C0}" type="presParOf" srcId="{46DC02AC-6AB6-4053-88BE-F1486C1522A6}" destId="{C836D16E-D552-4BE1-A092-761EACE0AF7D}" srcOrd="0" destOrd="0" presId="urn:microsoft.com/office/officeart/2005/8/layout/radial5"/>
    <dgm:cxn modelId="{98F6BE5E-851B-4E38-9EE2-A0C5863E358C}" type="presParOf" srcId="{FB130C0E-5AD2-44C5-9852-F12B57B7778B}" destId="{B9F4F4BF-BE7B-4B8D-895F-D0F2F24A5669}" srcOrd="4" destOrd="0" presId="urn:microsoft.com/office/officeart/2005/8/layout/radial5"/>
    <dgm:cxn modelId="{5522C679-9C17-415E-91A4-8DF42EC72CD3}" type="presParOf" srcId="{FB130C0E-5AD2-44C5-9852-F12B57B7778B}" destId="{27B278E8-198F-4A65-813F-AAF8FDACDBA0}" srcOrd="5" destOrd="0" presId="urn:microsoft.com/office/officeart/2005/8/layout/radial5"/>
    <dgm:cxn modelId="{2B0BD532-A064-4D9B-A360-B68A772274A5}" type="presParOf" srcId="{27B278E8-198F-4A65-813F-AAF8FDACDBA0}" destId="{4DEB857A-63C2-4211-9E90-A7EA2C93DA72}" srcOrd="0" destOrd="0" presId="urn:microsoft.com/office/officeart/2005/8/layout/radial5"/>
    <dgm:cxn modelId="{99BE0814-68C8-4435-9376-BB18DB49A37D}" type="presParOf" srcId="{FB130C0E-5AD2-44C5-9852-F12B57B7778B}" destId="{A7DA6E4A-9D3F-498B-9BCF-F949F8760C12}" srcOrd="6" destOrd="0" presId="urn:microsoft.com/office/officeart/2005/8/layout/radial5"/>
    <dgm:cxn modelId="{39D62E81-BEFC-4520-80FB-B311B2AAAE99}" type="presParOf" srcId="{FB130C0E-5AD2-44C5-9852-F12B57B7778B}" destId="{16454FE5-C2A4-4604-96CE-AEF18F78DEEE}" srcOrd="7" destOrd="0" presId="urn:microsoft.com/office/officeart/2005/8/layout/radial5"/>
    <dgm:cxn modelId="{9E679CBA-1DAD-4F8F-992A-94CACEAC1F53}" type="presParOf" srcId="{16454FE5-C2A4-4604-96CE-AEF18F78DEEE}" destId="{7DB304DA-B737-4840-AD1C-9CB66A97D606}" srcOrd="0" destOrd="0" presId="urn:microsoft.com/office/officeart/2005/8/layout/radial5"/>
    <dgm:cxn modelId="{9DE0FFDD-7E02-4663-8654-CF15FF2D6E8D}" type="presParOf" srcId="{FB130C0E-5AD2-44C5-9852-F12B57B7778B}" destId="{57726238-04B8-4A0E-BD87-DC8A0C1BB696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05F1AF-09AA-40D8-954E-C7C82115F5A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84BEAD9E-B2B8-4D8B-9795-0B1DBA405527}">
      <dgm:prSet phldrT="[Texte]"/>
      <dgm:spPr/>
      <dgm:t>
        <a:bodyPr/>
        <a:lstStyle/>
        <a:p>
          <a:r>
            <a:rPr lang="fr-BE" dirty="0" smtClean="0"/>
            <a:t>Hossein</a:t>
          </a:r>
          <a:endParaRPr lang="fr-BE" dirty="0"/>
        </a:p>
      </dgm:t>
    </dgm:pt>
    <dgm:pt modelId="{C97CB4EB-D1A7-4303-9C3C-56624D99A643}" type="parTrans" cxnId="{BB11C066-AB35-4C00-AED6-57ECF9C56CC1}">
      <dgm:prSet/>
      <dgm:spPr/>
      <dgm:t>
        <a:bodyPr/>
        <a:lstStyle/>
        <a:p>
          <a:endParaRPr lang="fr-BE"/>
        </a:p>
      </dgm:t>
    </dgm:pt>
    <dgm:pt modelId="{A9DA0AA9-6C8A-4B05-8D77-CF58B56C32C0}" type="sibTrans" cxnId="{BB11C066-AB35-4C00-AED6-57ECF9C56CC1}">
      <dgm:prSet/>
      <dgm:spPr/>
      <dgm:t>
        <a:bodyPr/>
        <a:lstStyle/>
        <a:p>
          <a:endParaRPr lang="fr-BE"/>
        </a:p>
      </dgm:t>
    </dgm:pt>
    <dgm:pt modelId="{944E03E7-2D9F-42DE-B611-7BEBE577BBF8}">
      <dgm:prSet phldrT="[Texte]"/>
      <dgm:spPr/>
      <dgm:t>
        <a:bodyPr/>
        <a:lstStyle/>
        <a:p>
          <a:r>
            <a:rPr lang="fr-BE" dirty="0" smtClean="0"/>
            <a:t>Algorithme Principal</a:t>
          </a:r>
          <a:endParaRPr lang="fr-BE" dirty="0"/>
        </a:p>
      </dgm:t>
    </dgm:pt>
    <dgm:pt modelId="{2BEB852B-33AC-4E96-91AF-7A43432F3777}" type="parTrans" cxnId="{B3C26383-95C2-4B91-ADAF-4E077679A85C}">
      <dgm:prSet/>
      <dgm:spPr/>
      <dgm:t>
        <a:bodyPr/>
        <a:lstStyle/>
        <a:p>
          <a:endParaRPr lang="fr-BE"/>
        </a:p>
      </dgm:t>
    </dgm:pt>
    <dgm:pt modelId="{59BE9FA0-7DFC-4BFC-9077-8137EA4063A9}" type="sibTrans" cxnId="{B3C26383-95C2-4B91-ADAF-4E077679A85C}">
      <dgm:prSet/>
      <dgm:spPr/>
      <dgm:t>
        <a:bodyPr/>
        <a:lstStyle/>
        <a:p>
          <a:endParaRPr lang="fr-BE"/>
        </a:p>
      </dgm:t>
    </dgm:pt>
    <dgm:pt modelId="{0F99D375-00E5-4C2A-8421-DDAB45C1A37E}">
      <dgm:prSet phldrT="[Texte]"/>
      <dgm:spPr/>
      <dgm:t>
        <a:bodyPr/>
        <a:lstStyle/>
        <a:p>
          <a:r>
            <a:rPr lang="fr-BE" dirty="0" smtClean="0"/>
            <a:t>Classe « Matrix »</a:t>
          </a:r>
          <a:endParaRPr lang="fr-BE" dirty="0"/>
        </a:p>
      </dgm:t>
    </dgm:pt>
    <dgm:pt modelId="{22BC01F6-9314-4F67-ABEA-4C08BBE94D44}" type="parTrans" cxnId="{AE498412-EDFC-44D5-AC05-5ABCD14F3655}">
      <dgm:prSet/>
      <dgm:spPr/>
      <dgm:t>
        <a:bodyPr/>
        <a:lstStyle/>
        <a:p>
          <a:endParaRPr lang="fr-BE"/>
        </a:p>
      </dgm:t>
    </dgm:pt>
    <dgm:pt modelId="{D6A33C52-B923-491F-8F57-422EE5677AB8}" type="sibTrans" cxnId="{AE498412-EDFC-44D5-AC05-5ABCD14F3655}">
      <dgm:prSet/>
      <dgm:spPr/>
      <dgm:t>
        <a:bodyPr/>
        <a:lstStyle/>
        <a:p>
          <a:endParaRPr lang="fr-BE"/>
        </a:p>
      </dgm:t>
    </dgm:pt>
    <dgm:pt modelId="{D750FA97-E0FE-4E2F-931C-1B5846E4C8E0}">
      <dgm:prSet phldrT="[Texte]"/>
      <dgm:spPr/>
      <dgm:t>
        <a:bodyPr/>
        <a:lstStyle/>
        <a:p>
          <a:r>
            <a:rPr lang="fr-BE" dirty="0" smtClean="0"/>
            <a:t>Hamza</a:t>
          </a:r>
          <a:endParaRPr lang="fr-BE" dirty="0"/>
        </a:p>
      </dgm:t>
    </dgm:pt>
    <dgm:pt modelId="{CCE16279-C351-4DE7-AFE0-F745FD1A06E1}" type="parTrans" cxnId="{AFA46C15-8F68-48C5-86DC-32E98925CD27}">
      <dgm:prSet/>
      <dgm:spPr/>
      <dgm:t>
        <a:bodyPr/>
        <a:lstStyle/>
        <a:p>
          <a:endParaRPr lang="fr-BE"/>
        </a:p>
      </dgm:t>
    </dgm:pt>
    <dgm:pt modelId="{0EADE2D5-5698-4567-AA08-BA8FB5CA6C81}" type="sibTrans" cxnId="{AFA46C15-8F68-48C5-86DC-32E98925CD27}">
      <dgm:prSet/>
      <dgm:spPr/>
      <dgm:t>
        <a:bodyPr/>
        <a:lstStyle/>
        <a:p>
          <a:endParaRPr lang="fr-BE"/>
        </a:p>
      </dgm:t>
    </dgm:pt>
    <dgm:pt modelId="{FA77F925-22B6-4810-92E7-9FBE976F75A9}">
      <dgm:prSet phldrT="[Texte]"/>
      <dgm:spPr/>
      <dgm:t>
        <a:bodyPr/>
        <a:lstStyle/>
        <a:p>
          <a:r>
            <a:rPr lang="fr-BE" dirty="0" smtClean="0"/>
            <a:t>Multithreading</a:t>
          </a:r>
          <a:endParaRPr lang="fr-BE" dirty="0"/>
        </a:p>
      </dgm:t>
    </dgm:pt>
    <dgm:pt modelId="{DA768C42-6C2B-4C3C-BE56-36FC6A9842FC}" type="parTrans" cxnId="{214AE69F-8077-4A16-872C-4FA12EC604B5}">
      <dgm:prSet/>
      <dgm:spPr/>
      <dgm:t>
        <a:bodyPr/>
        <a:lstStyle/>
        <a:p>
          <a:endParaRPr lang="fr-BE"/>
        </a:p>
      </dgm:t>
    </dgm:pt>
    <dgm:pt modelId="{BB51DDD1-84C0-4B09-B352-142BA2A10DF6}" type="sibTrans" cxnId="{214AE69F-8077-4A16-872C-4FA12EC604B5}">
      <dgm:prSet/>
      <dgm:spPr/>
      <dgm:t>
        <a:bodyPr/>
        <a:lstStyle/>
        <a:p>
          <a:endParaRPr lang="fr-BE"/>
        </a:p>
      </dgm:t>
    </dgm:pt>
    <dgm:pt modelId="{557C37FC-43D9-4545-8D65-AFB374D605ED}">
      <dgm:prSet phldrT="[Texte]"/>
      <dgm:spPr/>
      <dgm:t>
        <a:bodyPr/>
        <a:lstStyle/>
        <a:p>
          <a:r>
            <a:rPr lang="fr-BE" dirty="0" smtClean="0"/>
            <a:t>Décodage et traitement du fichier .pin</a:t>
          </a:r>
          <a:endParaRPr lang="fr-BE" dirty="0"/>
        </a:p>
      </dgm:t>
    </dgm:pt>
    <dgm:pt modelId="{73FF9364-A55E-4738-8EC0-AAA40912ADB5}" type="parTrans" cxnId="{C32BF534-6886-47BF-AD82-B6EB685C2133}">
      <dgm:prSet/>
      <dgm:spPr/>
      <dgm:t>
        <a:bodyPr/>
        <a:lstStyle/>
        <a:p>
          <a:endParaRPr lang="fr-BE"/>
        </a:p>
      </dgm:t>
    </dgm:pt>
    <dgm:pt modelId="{7DD36A74-FD47-4295-96ED-23F3CE268303}" type="sibTrans" cxnId="{C32BF534-6886-47BF-AD82-B6EB685C2133}">
      <dgm:prSet/>
      <dgm:spPr/>
      <dgm:t>
        <a:bodyPr/>
        <a:lstStyle/>
        <a:p>
          <a:endParaRPr lang="fr-BE"/>
        </a:p>
      </dgm:t>
    </dgm:pt>
    <dgm:pt modelId="{F6D4954E-2B5D-4FB9-B4E4-02887CA8321E}">
      <dgm:prSet phldrT="[Texte]"/>
      <dgm:spPr/>
      <dgm:t>
        <a:bodyPr/>
        <a:lstStyle/>
        <a:p>
          <a:r>
            <a:rPr lang="fr-BE" dirty="0" smtClean="0"/>
            <a:t>Oskar</a:t>
          </a:r>
          <a:endParaRPr lang="fr-BE" dirty="0"/>
        </a:p>
      </dgm:t>
    </dgm:pt>
    <dgm:pt modelId="{D41D6FBA-8AD4-4387-909A-F57331500E01}" type="parTrans" cxnId="{180C9D56-1E4B-40A3-A8B3-375A7DDCF019}">
      <dgm:prSet/>
      <dgm:spPr/>
      <dgm:t>
        <a:bodyPr/>
        <a:lstStyle/>
        <a:p>
          <a:endParaRPr lang="fr-BE"/>
        </a:p>
      </dgm:t>
    </dgm:pt>
    <dgm:pt modelId="{E43545E2-4E7D-4C88-B6D9-E2C40D3CEDD1}" type="sibTrans" cxnId="{180C9D56-1E4B-40A3-A8B3-375A7DDCF019}">
      <dgm:prSet/>
      <dgm:spPr/>
      <dgm:t>
        <a:bodyPr/>
        <a:lstStyle/>
        <a:p>
          <a:endParaRPr lang="fr-BE"/>
        </a:p>
      </dgm:t>
    </dgm:pt>
    <dgm:pt modelId="{C6A699FE-8C7D-4A7B-85C3-F789B7D32A42}">
      <dgm:prSet phldrT="[Texte]"/>
      <dgm:spPr/>
      <dgm:t>
        <a:bodyPr/>
        <a:lstStyle/>
        <a:p>
          <a:r>
            <a:rPr lang="fr-BE" dirty="0" smtClean="0"/>
            <a:t>Décodage et traitement fichier .</a:t>
          </a:r>
          <a:r>
            <a:rPr lang="fr-BE" dirty="0" err="1" smtClean="0"/>
            <a:t>psq</a:t>
          </a:r>
          <a:r>
            <a:rPr lang="fr-BE" dirty="0" smtClean="0"/>
            <a:t> et .</a:t>
          </a:r>
          <a:r>
            <a:rPr lang="fr-BE" dirty="0" err="1" smtClean="0"/>
            <a:t>phr</a:t>
          </a:r>
          <a:endParaRPr lang="fr-BE" dirty="0"/>
        </a:p>
      </dgm:t>
    </dgm:pt>
    <dgm:pt modelId="{138E5054-F21A-41ED-BF17-6E266BE3A123}" type="parTrans" cxnId="{0255B820-8B4D-4DA4-969C-9498F15DB82A}">
      <dgm:prSet/>
      <dgm:spPr/>
      <dgm:t>
        <a:bodyPr/>
        <a:lstStyle/>
        <a:p>
          <a:endParaRPr lang="fr-BE"/>
        </a:p>
      </dgm:t>
    </dgm:pt>
    <dgm:pt modelId="{16E44E1F-F08D-4B15-9AD8-60507CC9FE9C}" type="sibTrans" cxnId="{0255B820-8B4D-4DA4-969C-9498F15DB82A}">
      <dgm:prSet/>
      <dgm:spPr/>
      <dgm:t>
        <a:bodyPr/>
        <a:lstStyle/>
        <a:p>
          <a:endParaRPr lang="fr-BE"/>
        </a:p>
      </dgm:t>
    </dgm:pt>
    <dgm:pt modelId="{DE739B36-FF1B-4597-8941-4B9D212E1098}">
      <dgm:prSet phldrT="[Texte]"/>
      <dgm:spPr/>
      <dgm:t>
        <a:bodyPr/>
        <a:lstStyle/>
        <a:p>
          <a:r>
            <a:rPr lang="fr-BE" dirty="0" smtClean="0"/>
            <a:t>Classe « </a:t>
          </a:r>
          <a:r>
            <a:rPr lang="fr-BE" dirty="0" err="1" smtClean="0"/>
            <a:t>Query</a:t>
          </a:r>
          <a:r>
            <a:rPr lang="fr-BE" dirty="0" smtClean="0"/>
            <a:t> »</a:t>
          </a:r>
          <a:endParaRPr lang="fr-BE" dirty="0"/>
        </a:p>
      </dgm:t>
    </dgm:pt>
    <dgm:pt modelId="{21F94ECD-11BB-49B0-9991-A9004549DFA6}" type="parTrans" cxnId="{5CF5D157-831F-4E97-889B-89046354655A}">
      <dgm:prSet/>
      <dgm:spPr/>
      <dgm:t>
        <a:bodyPr/>
        <a:lstStyle/>
        <a:p>
          <a:endParaRPr lang="fr-BE"/>
        </a:p>
      </dgm:t>
    </dgm:pt>
    <dgm:pt modelId="{7EB74E67-599A-4CBF-93AB-053DF720E612}" type="sibTrans" cxnId="{5CF5D157-831F-4E97-889B-89046354655A}">
      <dgm:prSet/>
      <dgm:spPr/>
      <dgm:t>
        <a:bodyPr/>
        <a:lstStyle/>
        <a:p>
          <a:endParaRPr lang="fr-BE"/>
        </a:p>
      </dgm:t>
    </dgm:pt>
    <dgm:pt modelId="{DE5ADE39-1403-408D-ACBE-40B3EF28193F}" type="pres">
      <dgm:prSet presAssocID="{8405F1AF-09AA-40D8-954E-C7C82115F5A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0CD1FA6-B216-466E-B774-3ABB9A91EB25}" type="pres">
      <dgm:prSet presAssocID="{84BEAD9E-B2B8-4D8B-9795-0B1DBA405527}" presName="compNode" presStyleCnt="0"/>
      <dgm:spPr/>
    </dgm:pt>
    <dgm:pt modelId="{84856C3C-9B45-4A75-AD01-C8F8A9836AB4}" type="pres">
      <dgm:prSet presAssocID="{84BEAD9E-B2B8-4D8B-9795-0B1DBA405527}" presName="aNode" presStyleLbl="bgShp" presStyleIdx="0" presStyleCnt="3"/>
      <dgm:spPr/>
      <dgm:t>
        <a:bodyPr/>
        <a:lstStyle/>
        <a:p>
          <a:endParaRPr lang="fr-BE"/>
        </a:p>
      </dgm:t>
    </dgm:pt>
    <dgm:pt modelId="{59F280DD-6FB3-4AFD-AEBF-086551D6BE35}" type="pres">
      <dgm:prSet presAssocID="{84BEAD9E-B2B8-4D8B-9795-0B1DBA405527}" presName="textNode" presStyleLbl="bgShp" presStyleIdx="0" presStyleCnt="3"/>
      <dgm:spPr/>
      <dgm:t>
        <a:bodyPr/>
        <a:lstStyle/>
        <a:p>
          <a:endParaRPr lang="fr-BE"/>
        </a:p>
      </dgm:t>
    </dgm:pt>
    <dgm:pt modelId="{B77DF961-CC40-4302-8878-055AB789F6DC}" type="pres">
      <dgm:prSet presAssocID="{84BEAD9E-B2B8-4D8B-9795-0B1DBA405527}" presName="compChildNode" presStyleCnt="0"/>
      <dgm:spPr/>
    </dgm:pt>
    <dgm:pt modelId="{60993626-64E6-44AF-BE64-98CEEC3120AE}" type="pres">
      <dgm:prSet presAssocID="{84BEAD9E-B2B8-4D8B-9795-0B1DBA405527}" presName="theInnerList" presStyleCnt="0"/>
      <dgm:spPr/>
    </dgm:pt>
    <dgm:pt modelId="{A2F88D5D-F492-43E1-9A40-F0C154AF7966}" type="pres">
      <dgm:prSet presAssocID="{944E03E7-2D9F-42DE-B611-7BEBE577BBF8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F50A66AF-92DE-4F5B-B785-B0EA7EC44942}" type="pres">
      <dgm:prSet presAssocID="{944E03E7-2D9F-42DE-B611-7BEBE577BBF8}" presName="aSpace2" presStyleCnt="0"/>
      <dgm:spPr/>
    </dgm:pt>
    <dgm:pt modelId="{59FA62BF-AB4A-414D-A8CD-8BEAABFAB6AB}" type="pres">
      <dgm:prSet presAssocID="{0F99D375-00E5-4C2A-8421-DDAB45C1A37E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B2434731-1F94-4D05-B6E5-A11588D5CD66}" type="pres">
      <dgm:prSet presAssocID="{84BEAD9E-B2B8-4D8B-9795-0B1DBA405527}" presName="aSpace" presStyleCnt="0"/>
      <dgm:spPr/>
    </dgm:pt>
    <dgm:pt modelId="{5381890B-86B7-47BF-AF84-C03865F68839}" type="pres">
      <dgm:prSet presAssocID="{D750FA97-E0FE-4E2F-931C-1B5846E4C8E0}" presName="compNode" presStyleCnt="0"/>
      <dgm:spPr/>
    </dgm:pt>
    <dgm:pt modelId="{A7081146-B5D0-45D0-8136-98AEA2E94E85}" type="pres">
      <dgm:prSet presAssocID="{D750FA97-E0FE-4E2F-931C-1B5846E4C8E0}" presName="aNode" presStyleLbl="bgShp" presStyleIdx="1" presStyleCnt="3"/>
      <dgm:spPr/>
      <dgm:t>
        <a:bodyPr/>
        <a:lstStyle/>
        <a:p>
          <a:endParaRPr lang="fr-BE"/>
        </a:p>
      </dgm:t>
    </dgm:pt>
    <dgm:pt modelId="{9ED2F4EA-BED7-4380-B062-598E57047C80}" type="pres">
      <dgm:prSet presAssocID="{D750FA97-E0FE-4E2F-931C-1B5846E4C8E0}" presName="textNode" presStyleLbl="bgShp" presStyleIdx="1" presStyleCnt="3"/>
      <dgm:spPr/>
      <dgm:t>
        <a:bodyPr/>
        <a:lstStyle/>
        <a:p>
          <a:endParaRPr lang="fr-BE"/>
        </a:p>
      </dgm:t>
    </dgm:pt>
    <dgm:pt modelId="{22869F40-5EBC-4118-A341-F3D664D8BAA9}" type="pres">
      <dgm:prSet presAssocID="{D750FA97-E0FE-4E2F-931C-1B5846E4C8E0}" presName="compChildNode" presStyleCnt="0"/>
      <dgm:spPr/>
    </dgm:pt>
    <dgm:pt modelId="{0E533752-0B0E-4F0E-AECE-6D037CE84A9E}" type="pres">
      <dgm:prSet presAssocID="{D750FA97-E0FE-4E2F-931C-1B5846E4C8E0}" presName="theInnerList" presStyleCnt="0"/>
      <dgm:spPr/>
    </dgm:pt>
    <dgm:pt modelId="{D2C48179-834A-4DE4-B4A8-0E502D9B4D6E}" type="pres">
      <dgm:prSet presAssocID="{FA77F925-22B6-4810-92E7-9FBE976F75A9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7611D0-DC21-4761-B961-168521F4B19C}" type="pres">
      <dgm:prSet presAssocID="{FA77F925-22B6-4810-92E7-9FBE976F75A9}" presName="aSpace2" presStyleCnt="0"/>
      <dgm:spPr/>
    </dgm:pt>
    <dgm:pt modelId="{55E07641-1C8E-46C4-BC93-533ABD3238A0}" type="pres">
      <dgm:prSet presAssocID="{557C37FC-43D9-4545-8D65-AFB374D605E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40CF0649-FBD1-4EC0-9BFC-927962E596AC}" type="pres">
      <dgm:prSet presAssocID="{D750FA97-E0FE-4E2F-931C-1B5846E4C8E0}" presName="aSpace" presStyleCnt="0"/>
      <dgm:spPr/>
    </dgm:pt>
    <dgm:pt modelId="{A1A29B71-C9F2-49B1-BB8B-84CB9D06989E}" type="pres">
      <dgm:prSet presAssocID="{F6D4954E-2B5D-4FB9-B4E4-02887CA8321E}" presName="compNode" presStyleCnt="0"/>
      <dgm:spPr/>
    </dgm:pt>
    <dgm:pt modelId="{0272B592-B9CD-460E-801E-8308D78929F8}" type="pres">
      <dgm:prSet presAssocID="{F6D4954E-2B5D-4FB9-B4E4-02887CA8321E}" presName="aNode" presStyleLbl="bgShp" presStyleIdx="2" presStyleCnt="3"/>
      <dgm:spPr/>
      <dgm:t>
        <a:bodyPr/>
        <a:lstStyle/>
        <a:p>
          <a:endParaRPr lang="fr-FR"/>
        </a:p>
      </dgm:t>
    </dgm:pt>
    <dgm:pt modelId="{3272DC40-D02E-4DDA-A755-6FF51AAA1AF4}" type="pres">
      <dgm:prSet presAssocID="{F6D4954E-2B5D-4FB9-B4E4-02887CA8321E}" presName="textNode" presStyleLbl="bgShp" presStyleIdx="2" presStyleCnt="3"/>
      <dgm:spPr/>
      <dgm:t>
        <a:bodyPr/>
        <a:lstStyle/>
        <a:p>
          <a:endParaRPr lang="fr-FR"/>
        </a:p>
      </dgm:t>
    </dgm:pt>
    <dgm:pt modelId="{D9468B26-84E9-46A2-A79F-0D9D7E72A2AF}" type="pres">
      <dgm:prSet presAssocID="{F6D4954E-2B5D-4FB9-B4E4-02887CA8321E}" presName="compChildNode" presStyleCnt="0"/>
      <dgm:spPr/>
    </dgm:pt>
    <dgm:pt modelId="{9F831C53-4992-4548-BB02-186CC70B81A7}" type="pres">
      <dgm:prSet presAssocID="{F6D4954E-2B5D-4FB9-B4E4-02887CA8321E}" presName="theInnerList" presStyleCnt="0"/>
      <dgm:spPr/>
    </dgm:pt>
    <dgm:pt modelId="{6DE758C2-E378-44B5-919B-CF37AA4CA3CB}" type="pres">
      <dgm:prSet presAssocID="{C6A699FE-8C7D-4A7B-85C3-F789B7D32A42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D1430E17-E511-407D-BC3E-15F18A24DE4A}" type="pres">
      <dgm:prSet presAssocID="{C6A699FE-8C7D-4A7B-85C3-F789B7D32A42}" presName="aSpace2" presStyleCnt="0"/>
      <dgm:spPr/>
    </dgm:pt>
    <dgm:pt modelId="{5562543E-F436-4988-A9CE-147AF84AFC07}" type="pres">
      <dgm:prSet presAssocID="{DE739B36-FF1B-4597-8941-4B9D212E1098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B96960EE-2B79-47D1-9B70-EA825CEB0794}" type="presOf" srcId="{D750FA97-E0FE-4E2F-931C-1B5846E4C8E0}" destId="{A7081146-B5D0-45D0-8136-98AEA2E94E85}" srcOrd="0" destOrd="0" presId="urn:microsoft.com/office/officeart/2005/8/layout/lProcess2"/>
    <dgm:cxn modelId="{0255B820-8B4D-4DA4-969C-9498F15DB82A}" srcId="{F6D4954E-2B5D-4FB9-B4E4-02887CA8321E}" destId="{C6A699FE-8C7D-4A7B-85C3-F789B7D32A42}" srcOrd="0" destOrd="0" parTransId="{138E5054-F21A-41ED-BF17-6E266BE3A123}" sibTransId="{16E44E1F-F08D-4B15-9AD8-60507CC9FE9C}"/>
    <dgm:cxn modelId="{D4188A63-9F13-4AFD-AC50-A0491BE0C5B8}" type="presOf" srcId="{944E03E7-2D9F-42DE-B611-7BEBE577BBF8}" destId="{A2F88D5D-F492-43E1-9A40-F0C154AF7966}" srcOrd="0" destOrd="0" presId="urn:microsoft.com/office/officeart/2005/8/layout/lProcess2"/>
    <dgm:cxn modelId="{BB11C066-AB35-4C00-AED6-57ECF9C56CC1}" srcId="{8405F1AF-09AA-40D8-954E-C7C82115F5A6}" destId="{84BEAD9E-B2B8-4D8B-9795-0B1DBA405527}" srcOrd="0" destOrd="0" parTransId="{C97CB4EB-D1A7-4303-9C3C-56624D99A643}" sibTransId="{A9DA0AA9-6C8A-4B05-8D77-CF58B56C32C0}"/>
    <dgm:cxn modelId="{78B292A0-EEBE-4B89-9A23-DAA081145241}" type="presOf" srcId="{DE739B36-FF1B-4597-8941-4B9D212E1098}" destId="{5562543E-F436-4988-A9CE-147AF84AFC07}" srcOrd="0" destOrd="0" presId="urn:microsoft.com/office/officeart/2005/8/layout/lProcess2"/>
    <dgm:cxn modelId="{C32BF534-6886-47BF-AD82-B6EB685C2133}" srcId="{D750FA97-E0FE-4E2F-931C-1B5846E4C8E0}" destId="{557C37FC-43D9-4545-8D65-AFB374D605ED}" srcOrd="1" destOrd="0" parTransId="{73FF9364-A55E-4738-8EC0-AAA40912ADB5}" sibTransId="{7DD36A74-FD47-4295-96ED-23F3CE268303}"/>
    <dgm:cxn modelId="{B3C26383-95C2-4B91-ADAF-4E077679A85C}" srcId="{84BEAD9E-B2B8-4D8B-9795-0B1DBA405527}" destId="{944E03E7-2D9F-42DE-B611-7BEBE577BBF8}" srcOrd="0" destOrd="0" parTransId="{2BEB852B-33AC-4E96-91AF-7A43432F3777}" sibTransId="{59BE9FA0-7DFC-4BFC-9077-8137EA4063A9}"/>
    <dgm:cxn modelId="{6799EB16-4BD2-4721-B167-E49EDF84BB73}" type="presOf" srcId="{84BEAD9E-B2B8-4D8B-9795-0B1DBA405527}" destId="{84856C3C-9B45-4A75-AD01-C8F8A9836AB4}" srcOrd="0" destOrd="0" presId="urn:microsoft.com/office/officeart/2005/8/layout/lProcess2"/>
    <dgm:cxn modelId="{823268D2-EC9B-47B6-8457-945568FD3337}" type="presOf" srcId="{557C37FC-43D9-4545-8D65-AFB374D605ED}" destId="{55E07641-1C8E-46C4-BC93-533ABD3238A0}" srcOrd="0" destOrd="0" presId="urn:microsoft.com/office/officeart/2005/8/layout/lProcess2"/>
    <dgm:cxn modelId="{D57123A6-3AEC-4259-830B-9FBB547104DE}" type="presOf" srcId="{84BEAD9E-B2B8-4D8B-9795-0B1DBA405527}" destId="{59F280DD-6FB3-4AFD-AEBF-086551D6BE35}" srcOrd="1" destOrd="0" presId="urn:microsoft.com/office/officeart/2005/8/layout/lProcess2"/>
    <dgm:cxn modelId="{5CF5D157-831F-4E97-889B-89046354655A}" srcId="{F6D4954E-2B5D-4FB9-B4E4-02887CA8321E}" destId="{DE739B36-FF1B-4597-8941-4B9D212E1098}" srcOrd="1" destOrd="0" parTransId="{21F94ECD-11BB-49B0-9991-A9004549DFA6}" sibTransId="{7EB74E67-599A-4CBF-93AB-053DF720E612}"/>
    <dgm:cxn modelId="{FAFBF3F0-F199-4EA8-882E-CD71525A6F03}" type="presOf" srcId="{F6D4954E-2B5D-4FB9-B4E4-02887CA8321E}" destId="{3272DC40-D02E-4DDA-A755-6FF51AAA1AF4}" srcOrd="1" destOrd="0" presId="urn:microsoft.com/office/officeart/2005/8/layout/lProcess2"/>
    <dgm:cxn modelId="{48ECE895-BF9E-4EAC-9B9E-D22BF6D40E3B}" type="presOf" srcId="{D750FA97-E0FE-4E2F-931C-1B5846E4C8E0}" destId="{9ED2F4EA-BED7-4380-B062-598E57047C80}" srcOrd="1" destOrd="0" presId="urn:microsoft.com/office/officeart/2005/8/layout/lProcess2"/>
    <dgm:cxn modelId="{180C9D56-1E4B-40A3-A8B3-375A7DDCF019}" srcId="{8405F1AF-09AA-40D8-954E-C7C82115F5A6}" destId="{F6D4954E-2B5D-4FB9-B4E4-02887CA8321E}" srcOrd="2" destOrd="0" parTransId="{D41D6FBA-8AD4-4387-909A-F57331500E01}" sibTransId="{E43545E2-4E7D-4C88-B6D9-E2C40D3CEDD1}"/>
    <dgm:cxn modelId="{AE498412-EDFC-44D5-AC05-5ABCD14F3655}" srcId="{84BEAD9E-B2B8-4D8B-9795-0B1DBA405527}" destId="{0F99D375-00E5-4C2A-8421-DDAB45C1A37E}" srcOrd="1" destOrd="0" parTransId="{22BC01F6-9314-4F67-ABEA-4C08BBE94D44}" sibTransId="{D6A33C52-B923-491F-8F57-422EE5677AB8}"/>
    <dgm:cxn modelId="{2D558382-DEAA-488B-96DD-2E8ACC2A557A}" type="presOf" srcId="{0F99D375-00E5-4C2A-8421-DDAB45C1A37E}" destId="{59FA62BF-AB4A-414D-A8CD-8BEAABFAB6AB}" srcOrd="0" destOrd="0" presId="urn:microsoft.com/office/officeart/2005/8/layout/lProcess2"/>
    <dgm:cxn modelId="{AFA46C15-8F68-48C5-86DC-32E98925CD27}" srcId="{8405F1AF-09AA-40D8-954E-C7C82115F5A6}" destId="{D750FA97-E0FE-4E2F-931C-1B5846E4C8E0}" srcOrd="1" destOrd="0" parTransId="{CCE16279-C351-4DE7-AFE0-F745FD1A06E1}" sibTransId="{0EADE2D5-5698-4567-AA08-BA8FB5CA6C81}"/>
    <dgm:cxn modelId="{214AE69F-8077-4A16-872C-4FA12EC604B5}" srcId="{D750FA97-E0FE-4E2F-931C-1B5846E4C8E0}" destId="{FA77F925-22B6-4810-92E7-9FBE976F75A9}" srcOrd="0" destOrd="0" parTransId="{DA768C42-6C2B-4C3C-BE56-36FC6A9842FC}" sibTransId="{BB51DDD1-84C0-4B09-B352-142BA2A10DF6}"/>
    <dgm:cxn modelId="{708EE023-C587-4416-A640-1D62D3950EA7}" type="presOf" srcId="{F6D4954E-2B5D-4FB9-B4E4-02887CA8321E}" destId="{0272B592-B9CD-460E-801E-8308D78929F8}" srcOrd="0" destOrd="0" presId="urn:microsoft.com/office/officeart/2005/8/layout/lProcess2"/>
    <dgm:cxn modelId="{69D10DEB-85F0-4234-AB4F-06CCB56DCBD6}" type="presOf" srcId="{FA77F925-22B6-4810-92E7-9FBE976F75A9}" destId="{D2C48179-834A-4DE4-B4A8-0E502D9B4D6E}" srcOrd="0" destOrd="0" presId="urn:microsoft.com/office/officeart/2005/8/layout/lProcess2"/>
    <dgm:cxn modelId="{D36E51CE-66B4-4497-B446-49FB42F33A47}" type="presOf" srcId="{C6A699FE-8C7D-4A7B-85C3-F789B7D32A42}" destId="{6DE758C2-E378-44B5-919B-CF37AA4CA3CB}" srcOrd="0" destOrd="0" presId="urn:microsoft.com/office/officeart/2005/8/layout/lProcess2"/>
    <dgm:cxn modelId="{392E8235-FB6B-4BBA-98A4-E2D449435C70}" type="presOf" srcId="{8405F1AF-09AA-40D8-954E-C7C82115F5A6}" destId="{DE5ADE39-1403-408D-ACBE-40B3EF28193F}" srcOrd="0" destOrd="0" presId="urn:microsoft.com/office/officeart/2005/8/layout/lProcess2"/>
    <dgm:cxn modelId="{01E8F063-9D6C-4D01-9E9F-3B4F2D944A16}" type="presParOf" srcId="{DE5ADE39-1403-408D-ACBE-40B3EF28193F}" destId="{D0CD1FA6-B216-466E-B774-3ABB9A91EB25}" srcOrd="0" destOrd="0" presId="urn:microsoft.com/office/officeart/2005/8/layout/lProcess2"/>
    <dgm:cxn modelId="{87D5D6A7-FADA-4F09-BD31-E6D7658DF899}" type="presParOf" srcId="{D0CD1FA6-B216-466E-B774-3ABB9A91EB25}" destId="{84856C3C-9B45-4A75-AD01-C8F8A9836AB4}" srcOrd="0" destOrd="0" presId="urn:microsoft.com/office/officeart/2005/8/layout/lProcess2"/>
    <dgm:cxn modelId="{9AE45E4D-DFB7-4B30-B113-1F914AB81C53}" type="presParOf" srcId="{D0CD1FA6-B216-466E-B774-3ABB9A91EB25}" destId="{59F280DD-6FB3-4AFD-AEBF-086551D6BE35}" srcOrd="1" destOrd="0" presId="urn:microsoft.com/office/officeart/2005/8/layout/lProcess2"/>
    <dgm:cxn modelId="{4EBDDB3A-92C7-4CD6-9C4A-6A8195B8ECB8}" type="presParOf" srcId="{D0CD1FA6-B216-466E-B774-3ABB9A91EB25}" destId="{B77DF961-CC40-4302-8878-055AB789F6DC}" srcOrd="2" destOrd="0" presId="urn:microsoft.com/office/officeart/2005/8/layout/lProcess2"/>
    <dgm:cxn modelId="{25B911FF-E0C7-460F-84E1-199214AD06A0}" type="presParOf" srcId="{B77DF961-CC40-4302-8878-055AB789F6DC}" destId="{60993626-64E6-44AF-BE64-98CEEC3120AE}" srcOrd="0" destOrd="0" presId="urn:microsoft.com/office/officeart/2005/8/layout/lProcess2"/>
    <dgm:cxn modelId="{CC204274-E292-4F06-869F-2777A1CBF7DC}" type="presParOf" srcId="{60993626-64E6-44AF-BE64-98CEEC3120AE}" destId="{A2F88D5D-F492-43E1-9A40-F0C154AF7966}" srcOrd="0" destOrd="0" presId="urn:microsoft.com/office/officeart/2005/8/layout/lProcess2"/>
    <dgm:cxn modelId="{0971AA8A-3AE5-424E-A7CD-C87556E654A1}" type="presParOf" srcId="{60993626-64E6-44AF-BE64-98CEEC3120AE}" destId="{F50A66AF-92DE-4F5B-B785-B0EA7EC44942}" srcOrd="1" destOrd="0" presId="urn:microsoft.com/office/officeart/2005/8/layout/lProcess2"/>
    <dgm:cxn modelId="{5410522D-8F07-4796-90FA-9336C7C119CD}" type="presParOf" srcId="{60993626-64E6-44AF-BE64-98CEEC3120AE}" destId="{59FA62BF-AB4A-414D-A8CD-8BEAABFAB6AB}" srcOrd="2" destOrd="0" presId="urn:microsoft.com/office/officeart/2005/8/layout/lProcess2"/>
    <dgm:cxn modelId="{BAA04D3B-74BB-43CF-8EA3-B33289DF561C}" type="presParOf" srcId="{DE5ADE39-1403-408D-ACBE-40B3EF28193F}" destId="{B2434731-1F94-4D05-B6E5-A11588D5CD66}" srcOrd="1" destOrd="0" presId="urn:microsoft.com/office/officeart/2005/8/layout/lProcess2"/>
    <dgm:cxn modelId="{032C7B4C-696E-4FDE-BC3A-59461BEC8194}" type="presParOf" srcId="{DE5ADE39-1403-408D-ACBE-40B3EF28193F}" destId="{5381890B-86B7-47BF-AF84-C03865F68839}" srcOrd="2" destOrd="0" presId="urn:microsoft.com/office/officeart/2005/8/layout/lProcess2"/>
    <dgm:cxn modelId="{73BFD54D-EDFD-471C-A115-7E92E3DC37B8}" type="presParOf" srcId="{5381890B-86B7-47BF-AF84-C03865F68839}" destId="{A7081146-B5D0-45D0-8136-98AEA2E94E85}" srcOrd="0" destOrd="0" presId="urn:microsoft.com/office/officeart/2005/8/layout/lProcess2"/>
    <dgm:cxn modelId="{AA7AF6AC-2DB2-4F59-8195-8DBECC1B7241}" type="presParOf" srcId="{5381890B-86B7-47BF-AF84-C03865F68839}" destId="{9ED2F4EA-BED7-4380-B062-598E57047C80}" srcOrd="1" destOrd="0" presId="urn:microsoft.com/office/officeart/2005/8/layout/lProcess2"/>
    <dgm:cxn modelId="{C73E90C6-169B-4FFF-9486-180513C1E77F}" type="presParOf" srcId="{5381890B-86B7-47BF-AF84-C03865F68839}" destId="{22869F40-5EBC-4118-A341-F3D664D8BAA9}" srcOrd="2" destOrd="0" presId="urn:microsoft.com/office/officeart/2005/8/layout/lProcess2"/>
    <dgm:cxn modelId="{C389C256-C5EC-4CCF-B663-CDD6E83586B9}" type="presParOf" srcId="{22869F40-5EBC-4118-A341-F3D664D8BAA9}" destId="{0E533752-0B0E-4F0E-AECE-6D037CE84A9E}" srcOrd="0" destOrd="0" presId="urn:microsoft.com/office/officeart/2005/8/layout/lProcess2"/>
    <dgm:cxn modelId="{8E7BF681-D421-4987-B929-5232B60E756F}" type="presParOf" srcId="{0E533752-0B0E-4F0E-AECE-6D037CE84A9E}" destId="{D2C48179-834A-4DE4-B4A8-0E502D9B4D6E}" srcOrd="0" destOrd="0" presId="urn:microsoft.com/office/officeart/2005/8/layout/lProcess2"/>
    <dgm:cxn modelId="{287898C0-FAF0-4FF3-AE19-CC90F1DF4652}" type="presParOf" srcId="{0E533752-0B0E-4F0E-AECE-6D037CE84A9E}" destId="{837611D0-DC21-4761-B961-168521F4B19C}" srcOrd="1" destOrd="0" presId="urn:microsoft.com/office/officeart/2005/8/layout/lProcess2"/>
    <dgm:cxn modelId="{B573E8AA-DFB7-47B6-99C1-DA7E5BE044A2}" type="presParOf" srcId="{0E533752-0B0E-4F0E-AECE-6D037CE84A9E}" destId="{55E07641-1C8E-46C4-BC93-533ABD3238A0}" srcOrd="2" destOrd="0" presId="urn:microsoft.com/office/officeart/2005/8/layout/lProcess2"/>
    <dgm:cxn modelId="{CA275ED3-FF44-4DDE-9268-B9AC6ED17C38}" type="presParOf" srcId="{DE5ADE39-1403-408D-ACBE-40B3EF28193F}" destId="{40CF0649-FBD1-4EC0-9BFC-927962E596AC}" srcOrd="3" destOrd="0" presId="urn:microsoft.com/office/officeart/2005/8/layout/lProcess2"/>
    <dgm:cxn modelId="{A91FA1BE-827F-4004-B8AC-979E3878E675}" type="presParOf" srcId="{DE5ADE39-1403-408D-ACBE-40B3EF28193F}" destId="{A1A29B71-C9F2-49B1-BB8B-84CB9D06989E}" srcOrd="4" destOrd="0" presId="urn:microsoft.com/office/officeart/2005/8/layout/lProcess2"/>
    <dgm:cxn modelId="{BAFB9728-842A-42BB-A18B-A477EE905C87}" type="presParOf" srcId="{A1A29B71-C9F2-49B1-BB8B-84CB9D06989E}" destId="{0272B592-B9CD-460E-801E-8308D78929F8}" srcOrd="0" destOrd="0" presId="urn:microsoft.com/office/officeart/2005/8/layout/lProcess2"/>
    <dgm:cxn modelId="{052B616A-F011-4803-AE0D-AAFE081BE895}" type="presParOf" srcId="{A1A29B71-C9F2-49B1-BB8B-84CB9D06989E}" destId="{3272DC40-D02E-4DDA-A755-6FF51AAA1AF4}" srcOrd="1" destOrd="0" presId="urn:microsoft.com/office/officeart/2005/8/layout/lProcess2"/>
    <dgm:cxn modelId="{2ADC5E4C-6590-4AAD-B7D0-9C0E88F401CB}" type="presParOf" srcId="{A1A29B71-C9F2-49B1-BB8B-84CB9D06989E}" destId="{D9468B26-84E9-46A2-A79F-0D9D7E72A2AF}" srcOrd="2" destOrd="0" presId="urn:microsoft.com/office/officeart/2005/8/layout/lProcess2"/>
    <dgm:cxn modelId="{185079B9-0C52-4C86-A21E-20434ACE295D}" type="presParOf" srcId="{D9468B26-84E9-46A2-A79F-0D9D7E72A2AF}" destId="{9F831C53-4992-4548-BB02-186CC70B81A7}" srcOrd="0" destOrd="0" presId="urn:microsoft.com/office/officeart/2005/8/layout/lProcess2"/>
    <dgm:cxn modelId="{512A9F60-5735-48C0-A799-43124C7316C1}" type="presParOf" srcId="{9F831C53-4992-4548-BB02-186CC70B81A7}" destId="{6DE758C2-E378-44B5-919B-CF37AA4CA3CB}" srcOrd="0" destOrd="0" presId="urn:microsoft.com/office/officeart/2005/8/layout/lProcess2"/>
    <dgm:cxn modelId="{FC7C76CA-B156-449C-8081-1EF70B3A4BCF}" type="presParOf" srcId="{9F831C53-4992-4548-BB02-186CC70B81A7}" destId="{D1430E17-E511-407D-BC3E-15F18A24DE4A}" srcOrd="1" destOrd="0" presId="urn:microsoft.com/office/officeart/2005/8/layout/lProcess2"/>
    <dgm:cxn modelId="{2C7915F5-02FC-4CA3-8942-C1479B86BF2A}" type="presParOf" srcId="{9F831C53-4992-4548-BB02-186CC70B81A7}" destId="{5562543E-F436-4988-A9CE-147AF84AFC0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BF48A-AEC3-4DA0-BE73-AE9C0762CE19}">
      <dsp:nvSpPr>
        <dsp:cNvPr id="0" name=""/>
        <dsp:cNvSpPr/>
      </dsp:nvSpPr>
      <dsp:spPr>
        <a:xfrm>
          <a:off x="980729" y="96795"/>
          <a:ext cx="1921016" cy="66714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5BF0D-8064-42FB-8D1F-31010896749E}">
      <dsp:nvSpPr>
        <dsp:cNvPr id="0" name=""/>
        <dsp:cNvSpPr/>
      </dsp:nvSpPr>
      <dsp:spPr>
        <a:xfrm>
          <a:off x="1758071" y="1730403"/>
          <a:ext cx="372290" cy="23826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D9C44-23E3-46DE-AD71-627340F2B89B}">
      <dsp:nvSpPr>
        <dsp:cNvPr id="0" name=""/>
        <dsp:cNvSpPr/>
      </dsp:nvSpPr>
      <dsp:spPr>
        <a:xfrm>
          <a:off x="1050719" y="1921016"/>
          <a:ext cx="1786992" cy="44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1600" kern="1200"/>
        </a:p>
      </dsp:txBody>
      <dsp:txXfrm>
        <a:off x="1050719" y="1921016"/>
        <a:ext cx="1786992" cy="446748"/>
      </dsp:txXfrm>
    </dsp:sp>
    <dsp:sp modelId="{009481A5-5AF7-4A50-A70B-38A50C17A7ED}">
      <dsp:nvSpPr>
        <dsp:cNvPr id="0" name=""/>
        <dsp:cNvSpPr/>
      </dsp:nvSpPr>
      <dsp:spPr>
        <a:xfrm>
          <a:off x="1679145" y="815464"/>
          <a:ext cx="670122" cy="670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900" kern="1200" dirty="0" err="1" smtClean="0"/>
            <a:t>Blosum</a:t>
          </a:r>
          <a:endParaRPr lang="fr-BE" sz="900" kern="1200" dirty="0"/>
        </a:p>
      </dsp:txBody>
      <dsp:txXfrm>
        <a:off x="1777282" y="913601"/>
        <a:ext cx="473848" cy="473848"/>
      </dsp:txXfrm>
    </dsp:sp>
    <dsp:sp modelId="{66E60D04-B90E-4431-8EC3-BB4EA4AA2DD7}">
      <dsp:nvSpPr>
        <dsp:cNvPr id="0" name=""/>
        <dsp:cNvSpPr/>
      </dsp:nvSpPr>
      <dsp:spPr>
        <a:xfrm>
          <a:off x="1199636" y="312723"/>
          <a:ext cx="670122" cy="670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900" kern="1200" dirty="0" err="1" smtClean="0"/>
            <a:t>query</a:t>
          </a:r>
          <a:endParaRPr lang="fr-BE" sz="900" kern="1200" dirty="0"/>
        </a:p>
      </dsp:txBody>
      <dsp:txXfrm>
        <a:off x="1297773" y="410860"/>
        <a:ext cx="473848" cy="473848"/>
      </dsp:txXfrm>
    </dsp:sp>
    <dsp:sp modelId="{B61E7469-630B-4D3C-B752-4D3048A5F916}">
      <dsp:nvSpPr>
        <dsp:cNvPr id="0" name=""/>
        <dsp:cNvSpPr/>
      </dsp:nvSpPr>
      <dsp:spPr>
        <a:xfrm>
          <a:off x="1884649" y="150702"/>
          <a:ext cx="670122" cy="670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900" kern="1200" dirty="0" err="1" smtClean="0"/>
            <a:t>Database</a:t>
          </a:r>
          <a:r>
            <a:rPr lang="fr-BE" sz="900" kern="1200" dirty="0" smtClean="0"/>
            <a:t> (pin, </a:t>
          </a:r>
          <a:r>
            <a:rPr lang="fr-BE" sz="900" kern="1200" dirty="0" err="1" smtClean="0"/>
            <a:t>phr</a:t>
          </a:r>
          <a:r>
            <a:rPr lang="fr-BE" sz="900" kern="1200" dirty="0" smtClean="0"/>
            <a:t>, </a:t>
          </a:r>
          <a:r>
            <a:rPr lang="fr-BE" sz="900" kern="1200" dirty="0" err="1" smtClean="0"/>
            <a:t>psq</a:t>
          </a:r>
          <a:r>
            <a:rPr lang="fr-BE" sz="900" kern="1200" dirty="0" smtClean="0"/>
            <a:t>)</a:t>
          </a:r>
          <a:endParaRPr lang="fr-BE" sz="900" kern="1200" dirty="0"/>
        </a:p>
      </dsp:txBody>
      <dsp:txXfrm>
        <a:off x="1982786" y="248839"/>
        <a:ext cx="473848" cy="473848"/>
      </dsp:txXfrm>
    </dsp:sp>
    <dsp:sp modelId="{0408607A-B3D0-4383-A15E-D9604E0F62DF}">
      <dsp:nvSpPr>
        <dsp:cNvPr id="0" name=""/>
        <dsp:cNvSpPr/>
      </dsp:nvSpPr>
      <dsp:spPr>
        <a:xfrm>
          <a:off x="884479" y="0"/>
          <a:ext cx="2084824" cy="166785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C738C-40C9-4A89-9B89-5A6AED58282D}">
      <dsp:nvSpPr>
        <dsp:cNvPr id="0" name=""/>
        <dsp:cNvSpPr/>
      </dsp:nvSpPr>
      <dsp:spPr>
        <a:xfrm>
          <a:off x="3155" y="64605"/>
          <a:ext cx="943293" cy="565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kern="1200" dirty="0" smtClean="0"/>
            <a:t>entrée</a:t>
          </a:r>
          <a:endParaRPr lang="fr-BE" sz="1100" kern="1200" dirty="0"/>
        </a:p>
      </dsp:txBody>
      <dsp:txXfrm>
        <a:off x="19732" y="81182"/>
        <a:ext cx="910139" cy="532821"/>
      </dsp:txXfrm>
    </dsp:sp>
    <dsp:sp modelId="{B5A4CDB5-65F4-402F-ABF8-F758D7114EB4}">
      <dsp:nvSpPr>
        <dsp:cNvPr id="0" name=""/>
        <dsp:cNvSpPr/>
      </dsp:nvSpPr>
      <dsp:spPr>
        <a:xfrm>
          <a:off x="1029458" y="230625"/>
          <a:ext cx="199978" cy="233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900" kern="1200"/>
        </a:p>
      </dsp:txBody>
      <dsp:txXfrm>
        <a:off x="1029458" y="277412"/>
        <a:ext cx="139985" cy="140362"/>
      </dsp:txXfrm>
    </dsp:sp>
    <dsp:sp modelId="{9FB58569-D08A-42F1-B883-739C10A145E3}">
      <dsp:nvSpPr>
        <dsp:cNvPr id="0" name=""/>
        <dsp:cNvSpPr/>
      </dsp:nvSpPr>
      <dsp:spPr>
        <a:xfrm>
          <a:off x="1323766" y="64605"/>
          <a:ext cx="943293" cy="565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kern="1200" dirty="0" smtClean="0"/>
            <a:t>Lecture des fichiers</a:t>
          </a:r>
          <a:endParaRPr lang="fr-BE" sz="1100" kern="1200" dirty="0"/>
        </a:p>
      </dsp:txBody>
      <dsp:txXfrm>
        <a:off x="1340343" y="81182"/>
        <a:ext cx="910139" cy="532821"/>
      </dsp:txXfrm>
    </dsp:sp>
    <dsp:sp modelId="{20874732-5FE2-4EAE-802A-DEEB8DEA487C}">
      <dsp:nvSpPr>
        <dsp:cNvPr id="0" name=""/>
        <dsp:cNvSpPr/>
      </dsp:nvSpPr>
      <dsp:spPr>
        <a:xfrm>
          <a:off x="2350069" y="230625"/>
          <a:ext cx="199978" cy="233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900" kern="1200"/>
        </a:p>
      </dsp:txBody>
      <dsp:txXfrm>
        <a:off x="2350069" y="277412"/>
        <a:ext cx="139985" cy="140362"/>
      </dsp:txXfrm>
    </dsp:sp>
    <dsp:sp modelId="{5E9ED4BE-6671-4308-B83D-92B6C28E9283}">
      <dsp:nvSpPr>
        <dsp:cNvPr id="0" name=""/>
        <dsp:cNvSpPr/>
      </dsp:nvSpPr>
      <dsp:spPr>
        <a:xfrm>
          <a:off x="2644376" y="64605"/>
          <a:ext cx="943293" cy="565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kern="1200" dirty="0" smtClean="0"/>
            <a:t>Traitement des informations</a:t>
          </a:r>
          <a:endParaRPr lang="fr-BE" sz="1100" kern="1200" dirty="0"/>
        </a:p>
      </dsp:txBody>
      <dsp:txXfrm>
        <a:off x="2660953" y="81182"/>
        <a:ext cx="910139" cy="532821"/>
      </dsp:txXfrm>
    </dsp:sp>
    <dsp:sp modelId="{DC2CEF2B-5BDF-44F2-AF71-C91D496365C2}">
      <dsp:nvSpPr>
        <dsp:cNvPr id="0" name=""/>
        <dsp:cNvSpPr/>
      </dsp:nvSpPr>
      <dsp:spPr>
        <a:xfrm rot="5400000">
          <a:off x="3016034" y="696611"/>
          <a:ext cx="199978" cy="233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900" kern="1200"/>
        </a:p>
      </dsp:txBody>
      <dsp:txXfrm rot="-5400000">
        <a:off x="3045843" y="713590"/>
        <a:ext cx="140362" cy="139985"/>
      </dsp:txXfrm>
    </dsp:sp>
    <dsp:sp modelId="{BE6D721E-7A39-4F97-BDE0-E41894667E30}">
      <dsp:nvSpPr>
        <dsp:cNvPr id="0" name=""/>
        <dsp:cNvSpPr/>
      </dsp:nvSpPr>
      <dsp:spPr>
        <a:xfrm>
          <a:off x="2644376" y="1007898"/>
          <a:ext cx="943293" cy="565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kern="1200" dirty="0" smtClean="0"/>
            <a:t>Algorithme</a:t>
          </a:r>
          <a:endParaRPr lang="fr-BE" sz="1100" kern="1200" dirty="0"/>
        </a:p>
      </dsp:txBody>
      <dsp:txXfrm>
        <a:off x="2660953" y="1024475"/>
        <a:ext cx="910139" cy="532821"/>
      </dsp:txXfrm>
    </dsp:sp>
    <dsp:sp modelId="{C0894640-55EE-43C9-911E-73D02D9787B6}">
      <dsp:nvSpPr>
        <dsp:cNvPr id="0" name=""/>
        <dsp:cNvSpPr/>
      </dsp:nvSpPr>
      <dsp:spPr>
        <a:xfrm rot="10800000">
          <a:off x="2361388" y="1173918"/>
          <a:ext cx="199978" cy="233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900" kern="1200"/>
        </a:p>
      </dsp:txBody>
      <dsp:txXfrm rot="10800000">
        <a:off x="2421381" y="1220705"/>
        <a:ext cx="139985" cy="140362"/>
      </dsp:txXfrm>
    </dsp:sp>
    <dsp:sp modelId="{FA3EF2F3-3549-4F12-A392-2255E8076AE6}">
      <dsp:nvSpPr>
        <dsp:cNvPr id="0" name=""/>
        <dsp:cNvSpPr/>
      </dsp:nvSpPr>
      <dsp:spPr>
        <a:xfrm>
          <a:off x="1323766" y="1007898"/>
          <a:ext cx="943293" cy="565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kern="1200" dirty="0" smtClean="0"/>
            <a:t>sortie</a:t>
          </a:r>
          <a:endParaRPr lang="fr-BE" sz="1100" kern="1200" dirty="0"/>
        </a:p>
      </dsp:txBody>
      <dsp:txXfrm>
        <a:off x="1340343" y="1024475"/>
        <a:ext cx="910139" cy="532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75D85-C58A-4058-9D86-B253F0992A6E}">
      <dsp:nvSpPr>
        <dsp:cNvPr id="0" name=""/>
        <dsp:cNvSpPr/>
      </dsp:nvSpPr>
      <dsp:spPr>
        <a:xfrm>
          <a:off x="1440185" y="1364233"/>
          <a:ext cx="815700" cy="815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Main</a:t>
          </a:r>
          <a:endParaRPr lang="fr-BE" sz="2100" kern="1200" dirty="0"/>
        </a:p>
      </dsp:txBody>
      <dsp:txXfrm>
        <a:off x="1559641" y="1483689"/>
        <a:ext cx="576788" cy="576788"/>
      </dsp:txXfrm>
    </dsp:sp>
    <dsp:sp modelId="{9C7D48E8-254C-4973-8F06-C2E4156CF355}">
      <dsp:nvSpPr>
        <dsp:cNvPr id="0" name=""/>
        <dsp:cNvSpPr/>
      </dsp:nvSpPr>
      <dsp:spPr>
        <a:xfrm rot="16200000">
          <a:off x="1758627" y="1085700"/>
          <a:ext cx="178817" cy="229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1000" kern="1200"/>
        </a:p>
      </dsp:txBody>
      <dsp:txXfrm>
        <a:off x="1785450" y="1158482"/>
        <a:ext cx="125172" cy="137877"/>
      </dsp:txXfrm>
    </dsp:sp>
    <dsp:sp modelId="{E3C26D78-E635-48F7-9015-B6DC2814BAFD}">
      <dsp:nvSpPr>
        <dsp:cNvPr id="0" name=""/>
        <dsp:cNvSpPr/>
      </dsp:nvSpPr>
      <dsp:spPr>
        <a:xfrm>
          <a:off x="1338222" y="7215"/>
          <a:ext cx="1019626" cy="1019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200" kern="1200" dirty="0" err="1" smtClean="0"/>
            <a:t>Database</a:t>
          </a:r>
          <a:endParaRPr lang="fr-BE" sz="1200" kern="1200" dirty="0"/>
        </a:p>
      </dsp:txBody>
      <dsp:txXfrm>
        <a:off x="1487543" y="156536"/>
        <a:ext cx="720984" cy="720984"/>
      </dsp:txXfrm>
    </dsp:sp>
    <dsp:sp modelId="{46DC02AC-6AB6-4053-88BE-F1486C1522A6}">
      <dsp:nvSpPr>
        <dsp:cNvPr id="0" name=""/>
        <dsp:cNvSpPr/>
      </dsp:nvSpPr>
      <dsp:spPr>
        <a:xfrm>
          <a:off x="2330112" y="1657186"/>
          <a:ext cx="178817" cy="229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1000" kern="1200"/>
        </a:p>
      </dsp:txBody>
      <dsp:txXfrm>
        <a:off x="2330112" y="1703145"/>
        <a:ext cx="125172" cy="137877"/>
      </dsp:txXfrm>
    </dsp:sp>
    <dsp:sp modelId="{B9F4F4BF-BE7B-4B8D-895F-D0F2F24A5669}">
      <dsp:nvSpPr>
        <dsp:cNvPr id="0" name=""/>
        <dsp:cNvSpPr/>
      </dsp:nvSpPr>
      <dsp:spPr>
        <a:xfrm>
          <a:off x="2593278" y="1262270"/>
          <a:ext cx="1019626" cy="1019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200" kern="1200" dirty="0" err="1" smtClean="0"/>
            <a:t>Query</a:t>
          </a:r>
          <a:endParaRPr lang="fr-BE" sz="1200" kern="1200" dirty="0"/>
        </a:p>
      </dsp:txBody>
      <dsp:txXfrm>
        <a:off x="2742599" y="1411591"/>
        <a:ext cx="720984" cy="720984"/>
      </dsp:txXfrm>
    </dsp:sp>
    <dsp:sp modelId="{27B278E8-198F-4A65-813F-AAF8FDACDBA0}">
      <dsp:nvSpPr>
        <dsp:cNvPr id="0" name=""/>
        <dsp:cNvSpPr/>
      </dsp:nvSpPr>
      <dsp:spPr>
        <a:xfrm rot="5400000">
          <a:off x="1758627" y="2228671"/>
          <a:ext cx="178817" cy="229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1000" kern="1200"/>
        </a:p>
      </dsp:txBody>
      <dsp:txXfrm>
        <a:off x="1785450" y="2247808"/>
        <a:ext cx="125172" cy="137877"/>
      </dsp:txXfrm>
    </dsp:sp>
    <dsp:sp modelId="{A7DA6E4A-9D3F-498B-9BCF-F949F8760C12}">
      <dsp:nvSpPr>
        <dsp:cNvPr id="0" name=""/>
        <dsp:cNvSpPr/>
      </dsp:nvSpPr>
      <dsp:spPr>
        <a:xfrm>
          <a:off x="1338222" y="2517326"/>
          <a:ext cx="1019626" cy="1019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200" kern="1200" dirty="0" smtClean="0"/>
            <a:t>Matrix</a:t>
          </a:r>
          <a:endParaRPr lang="fr-BE" sz="1200" kern="1200" dirty="0"/>
        </a:p>
      </dsp:txBody>
      <dsp:txXfrm>
        <a:off x="1487543" y="2666647"/>
        <a:ext cx="720984" cy="720984"/>
      </dsp:txXfrm>
    </dsp:sp>
    <dsp:sp modelId="{16454FE5-C2A4-4604-96CE-AEF18F78DEEE}">
      <dsp:nvSpPr>
        <dsp:cNvPr id="0" name=""/>
        <dsp:cNvSpPr/>
      </dsp:nvSpPr>
      <dsp:spPr>
        <a:xfrm rot="10800000">
          <a:off x="1187141" y="1657186"/>
          <a:ext cx="178817" cy="229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1000" kern="1200"/>
        </a:p>
      </dsp:txBody>
      <dsp:txXfrm rot="10800000">
        <a:off x="1240786" y="1703145"/>
        <a:ext cx="125172" cy="137877"/>
      </dsp:txXfrm>
    </dsp:sp>
    <dsp:sp modelId="{57726238-04B8-4A0E-BD87-DC8A0C1BB696}">
      <dsp:nvSpPr>
        <dsp:cNvPr id="0" name=""/>
        <dsp:cNvSpPr/>
      </dsp:nvSpPr>
      <dsp:spPr>
        <a:xfrm>
          <a:off x="83167" y="1262270"/>
          <a:ext cx="1019626" cy="1019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200" kern="1200" dirty="0" err="1" smtClean="0"/>
            <a:t>LoadingBar</a:t>
          </a:r>
          <a:endParaRPr lang="fr-BE" sz="1200" kern="1200" dirty="0"/>
        </a:p>
      </dsp:txBody>
      <dsp:txXfrm>
        <a:off x="232488" y="1411591"/>
        <a:ext cx="720984" cy="720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56C3C-9B45-4A75-AD01-C8F8A9836AB4}">
      <dsp:nvSpPr>
        <dsp:cNvPr id="0" name=""/>
        <dsp:cNvSpPr/>
      </dsp:nvSpPr>
      <dsp:spPr>
        <a:xfrm>
          <a:off x="744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900" kern="1200" dirty="0" smtClean="0"/>
            <a:t>Hossein</a:t>
          </a:r>
          <a:endParaRPr lang="fr-BE" sz="3900" kern="1200" dirty="0"/>
        </a:p>
      </dsp:txBody>
      <dsp:txXfrm>
        <a:off x="744" y="0"/>
        <a:ext cx="1934765" cy="1219200"/>
      </dsp:txXfrm>
    </dsp:sp>
    <dsp:sp modelId="{A2F88D5D-F492-43E1-9A40-F0C154AF7966}">
      <dsp:nvSpPr>
        <dsp:cNvPr id="0" name=""/>
        <dsp:cNvSpPr/>
      </dsp:nvSpPr>
      <dsp:spPr>
        <a:xfrm>
          <a:off x="194220" y="1220390"/>
          <a:ext cx="15478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800" kern="1200" dirty="0" smtClean="0"/>
            <a:t>Algorithme Principal</a:t>
          </a:r>
          <a:endParaRPr lang="fr-BE" sz="1800" kern="1200" dirty="0"/>
        </a:p>
      </dsp:txBody>
      <dsp:txXfrm>
        <a:off x="230109" y="1256279"/>
        <a:ext cx="1476034" cy="1153573"/>
      </dsp:txXfrm>
    </dsp:sp>
    <dsp:sp modelId="{59FA62BF-AB4A-414D-A8CD-8BEAABFAB6AB}">
      <dsp:nvSpPr>
        <dsp:cNvPr id="0" name=""/>
        <dsp:cNvSpPr/>
      </dsp:nvSpPr>
      <dsp:spPr>
        <a:xfrm>
          <a:off x="194220" y="2634257"/>
          <a:ext cx="15478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800" kern="1200" dirty="0" smtClean="0"/>
            <a:t>Classe « Matrix »</a:t>
          </a:r>
          <a:endParaRPr lang="fr-BE" sz="1800" kern="1200" dirty="0"/>
        </a:p>
      </dsp:txBody>
      <dsp:txXfrm>
        <a:off x="230109" y="2670146"/>
        <a:ext cx="1476034" cy="1153573"/>
      </dsp:txXfrm>
    </dsp:sp>
    <dsp:sp modelId="{A7081146-B5D0-45D0-8136-98AEA2E94E85}">
      <dsp:nvSpPr>
        <dsp:cNvPr id="0" name=""/>
        <dsp:cNvSpPr/>
      </dsp:nvSpPr>
      <dsp:spPr>
        <a:xfrm>
          <a:off x="2080617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900" kern="1200" dirty="0" smtClean="0"/>
            <a:t>Hamza</a:t>
          </a:r>
          <a:endParaRPr lang="fr-BE" sz="3900" kern="1200" dirty="0"/>
        </a:p>
      </dsp:txBody>
      <dsp:txXfrm>
        <a:off x="2080617" y="0"/>
        <a:ext cx="1934765" cy="1219200"/>
      </dsp:txXfrm>
    </dsp:sp>
    <dsp:sp modelId="{D2C48179-834A-4DE4-B4A8-0E502D9B4D6E}">
      <dsp:nvSpPr>
        <dsp:cNvPr id="0" name=""/>
        <dsp:cNvSpPr/>
      </dsp:nvSpPr>
      <dsp:spPr>
        <a:xfrm>
          <a:off x="2274093" y="1220390"/>
          <a:ext cx="15478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800" kern="1200" dirty="0" smtClean="0"/>
            <a:t>Multithreading</a:t>
          </a:r>
          <a:endParaRPr lang="fr-BE" sz="1800" kern="1200" dirty="0"/>
        </a:p>
      </dsp:txBody>
      <dsp:txXfrm>
        <a:off x="2309982" y="1256279"/>
        <a:ext cx="1476034" cy="1153573"/>
      </dsp:txXfrm>
    </dsp:sp>
    <dsp:sp modelId="{55E07641-1C8E-46C4-BC93-533ABD3238A0}">
      <dsp:nvSpPr>
        <dsp:cNvPr id="0" name=""/>
        <dsp:cNvSpPr/>
      </dsp:nvSpPr>
      <dsp:spPr>
        <a:xfrm>
          <a:off x="2274093" y="2634257"/>
          <a:ext cx="15478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800" kern="1200" dirty="0" smtClean="0"/>
            <a:t>Décodage et traitement du fichier .pin</a:t>
          </a:r>
          <a:endParaRPr lang="fr-BE" sz="1800" kern="1200" dirty="0"/>
        </a:p>
      </dsp:txBody>
      <dsp:txXfrm>
        <a:off x="2309982" y="2670146"/>
        <a:ext cx="1476034" cy="1153573"/>
      </dsp:txXfrm>
    </dsp:sp>
    <dsp:sp modelId="{0272B592-B9CD-460E-801E-8308D78929F8}">
      <dsp:nvSpPr>
        <dsp:cNvPr id="0" name=""/>
        <dsp:cNvSpPr/>
      </dsp:nvSpPr>
      <dsp:spPr>
        <a:xfrm>
          <a:off x="4160490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3900" kern="1200" dirty="0" smtClean="0"/>
            <a:t>Oskar</a:t>
          </a:r>
          <a:endParaRPr lang="fr-BE" sz="3900" kern="1200" dirty="0"/>
        </a:p>
      </dsp:txBody>
      <dsp:txXfrm>
        <a:off x="4160490" y="0"/>
        <a:ext cx="1934765" cy="1219200"/>
      </dsp:txXfrm>
    </dsp:sp>
    <dsp:sp modelId="{6DE758C2-E378-44B5-919B-CF37AA4CA3CB}">
      <dsp:nvSpPr>
        <dsp:cNvPr id="0" name=""/>
        <dsp:cNvSpPr/>
      </dsp:nvSpPr>
      <dsp:spPr>
        <a:xfrm>
          <a:off x="4353966" y="1220390"/>
          <a:ext cx="15478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800" kern="1200" dirty="0" smtClean="0"/>
            <a:t>Décodage et traitement fichier .</a:t>
          </a:r>
          <a:r>
            <a:rPr lang="fr-BE" sz="1800" kern="1200" dirty="0" err="1" smtClean="0"/>
            <a:t>psq</a:t>
          </a:r>
          <a:r>
            <a:rPr lang="fr-BE" sz="1800" kern="1200" dirty="0" smtClean="0"/>
            <a:t> et .</a:t>
          </a:r>
          <a:r>
            <a:rPr lang="fr-BE" sz="1800" kern="1200" dirty="0" err="1" smtClean="0"/>
            <a:t>phr</a:t>
          </a:r>
          <a:endParaRPr lang="fr-BE" sz="1800" kern="1200" dirty="0"/>
        </a:p>
      </dsp:txBody>
      <dsp:txXfrm>
        <a:off x="4389855" y="1256279"/>
        <a:ext cx="1476034" cy="1153573"/>
      </dsp:txXfrm>
    </dsp:sp>
    <dsp:sp modelId="{5562543E-F436-4988-A9CE-147AF84AFC07}">
      <dsp:nvSpPr>
        <dsp:cNvPr id="0" name=""/>
        <dsp:cNvSpPr/>
      </dsp:nvSpPr>
      <dsp:spPr>
        <a:xfrm>
          <a:off x="4353966" y="2634257"/>
          <a:ext cx="1547812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800" kern="1200" dirty="0" smtClean="0"/>
            <a:t>Classe « </a:t>
          </a:r>
          <a:r>
            <a:rPr lang="fr-BE" sz="1800" kern="1200" dirty="0" err="1" smtClean="0"/>
            <a:t>Query</a:t>
          </a:r>
          <a:r>
            <a:rPr lang="fr-BE" sz="1800" kern="1200" dirty="0" smtClean="0"/>
            <a:t> »</a:t>
          </a:r>
          <a:endParaRPr lang="fr-BE" sz="1800" kern="1200" dirty="0"/>
        </a:p>
      </dsp:txBody>
      <dsp:txXfrm>
        <a:off x="4389855" y="2670146"/>
        <a:ext cx="1476034" cy="1153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DBEC0-696C-4131-A6C4-F2915F944902}" type="datetimeFigureOut">
              <a:rPr lang="fr-BE" smtClean="0"/>
              <a:t>12/02/2016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59DCC-F247-4F9E-A1CF-85BC1F4BF80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034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main : </a:t>
            </a:r>
            <a:r>
              <a:rPr lang="fr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</a:t>
            </a:r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 + main classique + optimisation</a:t>
            </a:r>
          </a:p>
          <a:p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decodage</a:t>
            </a:r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bases de données : binaire --&gt; RAM </a:t>
            </a:r>
          </a:p>
          <a:p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matrix : on importe la </a:t>
            </a:r>
            <a:r>
              <a:rPr lang="fr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blosum</a:t>
            </a:r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on la met dans la ram (tableau)</a:t>
            </a:r>
          </a:p>
          <a:p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fr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on importe la protéine a comparer </a:t>
            </a:r>
          </a:p>
          <a:p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légèrement inspiré du </a:t>
            </a:r>
            <a:r>
              <a:rPr lang="fr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swipe</a:t>
            </a:r>
            <a:endParaRPr lang="fr-B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BE" dirty="0" smtClean="0">
                <a:sym typeface="Wingdings" panose="05000000000000000000" pitchFamily="2" charset="2"/>
              </a:rPr>
              <a:t> </a:t>
            </a:r>
            <a:r>
              <a:rPr lang="fr-BE" dirty="0" err="1" smtClean="0">
                <a:sym typeface="Wingdings" panose="05000000000000000000" pitchFamily="2" charset="2"/>
              </a:rPr>
              <a:t>LoadingBar</a:t>
            </a:r>
            <a:r>
              <a:rPr lang="fr-BE" baseline="0" dirty="0" smtClean="0">
                <a:sym typeface="Wingdings" panose="05000000000000000000" pitchFamily="2" charset="2"/>
              </a:rPr>
              <a:t> pas présente dans le </a:t>
            </a:r>
            <a:r>
              <a:rPr lang="fr-BE" baseline="0" smtClean="0">
                <a:sym typeface="Wingdings" panose="05000000000000000000" pitchFamily="2" charset="2"/>
              </a:rPr>
              <a:t>programme optimisé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9DCC-F247-4F9E-A1CF-85BC1F4BF800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034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phr</a:t>
            </a:r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toute la base de données : description.</a:t>
            </a:r>
          </a:p>
          <a:p>
            <a:r>
              <a:rPr lang="fr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psq</a:t>
            </a:r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toutes les séquences.</a:t>
            </a:r>
          </a:p>
          <a:p>
            <a:r>
              <a:rPr lang="fr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 : info générales sur la base de données.</a:t>
            </a:r>
          </a:p>
          <a:p>
            <a:endParaRPr lang="fr-B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Fonctions renvoient une seule description et une seule séquence au lieu d’un tableau avec</a:t>
            </a:r>
            <a:r>
              <a:rPr lang="fr-BE" baseline="0" dirty="0" smtClean="0"/>
              <a:t> tous les </a:t>
            </a:r>
            <a:r>
              <a:rPr lang="fr-BE" baseline="0" dirty="0" smtClean="0"/>
              <a:t>résultats.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 err="1" smtClean="0"/>
              <a:t>Phr</a:t>
            </a:r>
            <a:r>
              <a:rPr lang="fr-BE" baseline="0" dirty="0" smtClean="0"/>
              <a:t> et </a:t>
            </a:r>
            <a:r>
              <a:rPr lang="fr-BE" baseline="0" dirty="0" err="1" smtClean="0"/>
              <a:t>Psq</a:t>
            </a:r>
            <a:r>
              <a:rPr lang="fr-BE" baseline="0" dirty="0" smtClean="0"/>
              <a:t> plus faciles a décoder mais utilisation des offsets présents dans le Pin </a:t>
            </a:r>
            <a:r>
              <a:rPr lang="fr-BE" baseline="0" dirty="0" smtClean="0">
                <a:sym typeface="Wingdings" panose="05000000000000000000" pitchFamily="2" charset="2"/>
              </a:rPr>
              <a:t> considérés comme trouvés lors du codage.</a:t>
            </a:r>
            <a:endParaRPr lang="fr-BE" dirty="0" smtClean="0"/>
          </a:p>
          <a:p>
            <a:endParaRPr lang="fr-B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9DCC-F247-4F9E-A1CF-85BC1F4BF800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208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Utilisé</a:t>
            </a:r>
            <a:r>
              <a:rPr lang="fr-BE" baseline="0" dirty="0" smtClean="0"/>
              <a:t> quand on traite le .</a:t>
            </a:r>
            <a:r>
              <a:rPr lang="fr-BE" baseline="0" dirty="0" err="1" smtClean="0"/>
              <a:t>fasta</a:t>
            </a:r>
            <a:r>
              <a:rPr lang="fr-BE" baseline="0" dirty="0" smtClean="0"/>
              <a:t> dans le </a:t>
            </a:r>
            <a:r>
              <a:rPr lang="fr-BE" baseline="0" dirty="0" smtClean="0"/>
              <a:t>main.</a:t>
            </a:r>
          </a:p>
          <a:p>
            <a:r>
              <a:rPr lang="fr-BE" baseline="0" dirty="0" smtClean="0"/>
              <a:t>A partir du fichier .</a:t>
            </a:r>
            <a:r>
              <a:rPr lang="fr-BE" baseline="0" dirty="0" err="1" smtClean="0"/>
              <a:t>fasta</a:t>
            </a:r>
            <a:r>
              <a:rPr lang="fr-BE" baseline="0" dirty="0" smtClean="0"/>
              <a:t>, on va lire et stocker dans la fonction dans le buffer créé dans la fonction main. L’information va ensuite être traitée par les fonctions de la classe </a:t>
            </a:r>
            <a:r>
              <a:rPr lang="fr-BE" baseline="0" dirty="0" err="1" smtClean="0"/>
              <a:t>query</a:t>
            </a:r>
            <a:r>
              <a:rPr lang="fr-BE" baseline="0" dirty="0" smtClean="0"/>
              <a:t> : </a:t>
            </a:r>
          </a:p>
          <a:p>
            <a:pPr marL="171450" indent="-171450">
              <a:buFontTx/>
              <a:buChar char="-"/>
            </a:pPr>
            <a:r>
              <a:rPr lang="fr-BE" baseline="0" dirty="0" smtClean="0"/>
              <a:t>Une fonction va extraire la séquence avec </a:t>
            </a:r>
            <a:r>
              <a:rPr lang="fr-BE" baseline="0" dirty="0" err="1" smtClean="0"/>
              <a:t>getSequence</a:t>
            </a:r>
            <a:endParaRPr lang="fr-BE" baseline="0" dirty="0" smtClean="0"/>
          </a:p>
          <a:p>
            <a:pPr marL="171450" indent="-171450">
              <a:buFontTx/>
              <a:buChar char="-"/>
            </a:pPr>
            <a:r>
              <a:rPr lang="fr-BE" baseline="0" dirty="0" smtClean="0"/>
              <a:t>Une fonction va extraire la description avec </a:t>
            </a:r>
            <a:r>
              <a:rPr lang="fr-BE" baseline="0" dirty="0" err="1" smtClean="0"/>
              <a:t>getDescription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9DCC-F247-4F9E-A1CF-85BC1F4BF800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110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Séquence cherchée : taille m et contient les résidus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q_i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algn="just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Séquence de la base de données: taille n et contient les résidus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algn="just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H_(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i,j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: Matrice de score pour l’alignement des préfixes s’arrêtant aux indices i et j. </a:t>
            </a:r>
          </a:p>
          <a:p>
            <a:pPr algn="just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i,j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: Matrice de score d’alignement des mêmes préfixes mais se terminant par un gap pour la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séquence. </a:t>
            </a:r>
          </a:p>
          <a:p>
            <a:pPr algn="just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i,j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: Matrice de score d’alignement des mêmes préfixes mais se terminant par un gap pour la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séquence. </a:t>
            </a:r>
          </a:p>
          <a:p>
            <a:pPr algn="just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: Gap open + extension penalty. </a:t>
            </a:r>
          </a:p>
          <a:p>
            <a:pPr algn="just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: Gap extension penalty. </a:t>
            </a:r>
          </a:p>
          <a:p>
            <a:pPr algn="just"/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: Score optimal à l’instant de l’indice i et j.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9DCC-F247-4F9E-A1CF-85BC1F4BF800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394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9DCC-F247-4F9E-A1CF-85BC1F4BF800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290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74D875-3504-4445-A93D-7204629D4FBC}" type="datetime1">
              <a:rPr lang="fr-FR" smtClean="0"/>
              <a:t>12/02/2016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FE4-B066-4201-9144-8226C37DB06A}" type="datetime1">
              <a:rPr lang="fr-FR" smtClean="0"/>
              <a:t>12/02/2016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488F-3602-410D-8808-4F19C3346AB6}" type="datetime1">
              <a:rPr lang="fr-FR" smtClean="0"/>
              <a:t>12/02/2016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CCBD-6430-4554-88A9-E0FB6A163125}" type="datetime1">
              <a:rPr lang="fr-FR" smtClean="0"/>
              <a:t>12/02/2016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82482C7-95A0-451D-AFAB-8B2C39EF85D9}" type="datetime1">
              <a:rPr lang="fr-FR" smtClean="0"/>
              <a:t>12/02/2016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B7B7-562B-473B-A5FE-A7021A94A7EF}" type="datetime1">
              <a:rPr lang="fr-FR" smtClean="0"/>
              <a:t>12/02/2016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414B-FE64-4DFC-884C-9E712ECC1F5C}" type="datetime1">
              <a:rPr lang="fr-FR" smtClean="0"/>
              <a:t>12/02/2016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6618-BC1C-408F-A4CE-0E9E5DDC84CA}" type="datetime1">
              <a:rPr lang="fr-FR" smtClean="0"/>
              <a:t>12/02/2016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1924-CB48-460A-8C41-1C91FFDB1FFC}" type="datetime1">
              <a:rPr lang="fr-FR" smtClean="0"/>
              <a:t>12/02/2016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6383-A2B0-4A98-86EA-3F3B44BC908C}" type="datetime1">
              <a:rPr lang="fr-FR" smtClean="0"/>
              <a:t>12/02/2016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EF60-0637-4F6B-9EFE-7128F3BA589B}" type="datetime1">
              <a:rPr lang="fr-FR" smtClean="0"/>
              <a:t>12/02/2016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3627B4-6E92-4C73-8576-11A6D8A3080A}" type="datetime1">
              <a:rPr lang="fr-FR" smtClean="0"/>
              <a:t>12/02/2016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amza.Nougba@ulb.ac.be" TargetMode="External"/><Relationship Id="rId3" Type="http://schemas.openxmlformats.org/officeDocument/2006/relationships/tags" Target="../tags/tag3.xml"/><Relationship Id="rId7" Type="http://schemas.openxmlformats.org/officeDocument/2006/relationships/hyperlink" Target="mailto:Oskar.Radermecker@ulb.ac.be" TargetMode="Externa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mailto:Hossein.Jaidi@ulb.ac.be" TargetMode="External"/><Relationship Id="rId5" Type="http://schemas.openxmlformats.org/officeDocument/2006/relationships/slideLayout" Target="../slideLayouts/slideLayout1.xml"/><Relationship Id="rId10" Type="http://schemas.microsoft.com/office/2007/relationships/hdphoto" Target="../media/hdphoto1.wdp"/><Relationship Id="rId4" Type="http://schemas.openxmlformats.org/officeDocument/2006/relationships/tags" Target="../tags/tag4.xml"/><Relationship Id="rId9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5.jp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18" Type="http://schemas.openxmlformats.org/officeDocument/2006/relationships/diagramLayout" Target="../diagrams/layout3.xml"/><Relationship Id="rId3" Type="http://schemas.openxmlformats.org/officeDocument/2006/relationships/tags" Target="../tags/tag7.xml"/><Relationship Id="rId21" Type="http://schemas.microsoft.com/office/2007/relationships/diagramDrawing" Target="../diagrams/drawing3.xml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diagramData" Target="../diagrams/data3.xml"/><Relationship Id="rId2" Type="http://schemas.openxmlformats.org/officeDocument/2006/relationships/tags" Target="../tags/tag6.xml"/><Relationship Id="rId16" Type="http://schemas.microsoft.com/office/2007/relationships/diagramDrawing" Target="../diagrams/drawing2.xml"/><Relationship Id="rId20" Type="http://schemas.openxmlformats.org/officeDocument/2006/relationships/diagramColors" Target="../diagrams/colors3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19" Type="http://schemas.openxmlformats.org/officeDocument/2006/relationships/diagramQuickStyle" Target="../diagrams/quickStyle3.xml"/><Relationship Id="rId4" Type="http://schemas.openxmlformats.org/officeDocument/2006/relationships/tags" Target="../tags/tag8.xml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tags" Target="../tags/tag11.xml"/><Relationship Id="rId7" Type="http://schemas.openxmlformats.org/officeDocument/2006/relationships/diagramLayout" Target="../diagrams/layout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diagramData" Target="../diagrams/data4.xml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4.xml"/><Relationship Id="rId4" Type="http://schemas.openxmlformats.org/officeDocument/2006/relationships/tags" Target="../tags/tag12.xml"/><Relationship Id="rId9" Type="http://schemas.openxmlformats.org/officeDocument/2006/relationships/diagramColors" Target="../diagrams/colors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4.PNG"/><Relationship Id="rId5" Type="http://schemas.openxmlformats.org/officeDocument/2006/relationships/tags" Target="../tags/tag32.xml"/><Relationship Id="rId10" Type="http://schemas.openxmlformats.org/officeDocument/2006/relationships/image" Target="../media/image3.PNG"/><Relationship Id="rId4" Type="http://schemas.openxmlformats.org/officeDocument/2006/relationships/tags" Target="../tags/tag31.xml"/><Relationship Id="rId9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BE" sz="2400" dirty="0" smtClean="0"/>
              <a:t>Comparaison de protéines – INFO-H304</a:t>
            </a:r>
            <a:endParaRPr lang="fr-BE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BE" dirty="0"/>
              <a:t>Hossein JAÏDI - </a:t>
            </a:r>
            <a:r>
              <a:rPr lang="fr-BE" dirty="0">
                <a:hlinkClick r:id="rId6"/>
              </a:rPr>
              <a:t>Hossein.Jaidi@ulb.ac.be</a:t>
            </a:r>
            <a:endParaRPr lang="fr-BE" dirty="0"/>
          </a:p>
          <a:p>
            <a:r>
              <a:rPr lang="fr-BE" dirty="0"/>
              <a:t>Oskar RADERMECKER - </a:t>
            </a:r>
            <a:r>
              <a:rPr lang="fr-BE" dirty="0">
                <a:hlinkClick r:id="rId7"/>
              </a:rPr>
              <a:t>Oskar.Radermecker@ulb.ac.be</a:t>
            </a:r>
            <a:endParaRPr lang="fr-BE" dirty="0"/>
          </a:p>
          <a:p>
            <a:r>
              <a:rPr lang="fr-BE" dirty="0"/>
              <a:t>Hamza NOUGBA - </a:t>
            </a:r>
            <a:r>
              <a:rPr lang="fr-BE" dirty="0">
                <a:hlinkClick r:id="rId8"/>
              </a:rPr>
              <a:t>Hamza.Nougba@ulb.ac.be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  <p:pic>
        <p:nvPicPr>
          <p:cNvPr id="1026" name="Picture 2" descr="https://www.ulb.ac.be/facs/polytech/img/logo-polytech-ULB-FR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428638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1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BE" dirty="0" smtClean="0"/>
              <a:t>Optimisation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3610744" cy="494610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fr-BE" sz="2000" dirty="0" smtClean="0">
                <a:latin typeface="+mj-lt"/>
              </a:rPr>
              <a:t>Réduction </a:t>
            </a:r>
            <a:r>
              <a:rPr lang="fr-BE" sz="2000" dirty="0">
                <a:latin typeface="+mj-lt"/>
              </a:rPr>
              <a:t>des matrices H,E à des matrices </a:t>
            </a:r>
            <a:r>
              <a:rPr lang="fr-BE" sz="2000" dirty="0" smtClean="0">
                <a:latin typeface="+mj-lt"/>
              </a:rPr>
              <a:t>colonnes</a:t>
            </a:r>
          </a:p>
          <a:p>
            <a:pPr>
              <a:lnSpc>
                <a:spcPct val="150000"/>
              </a:lnSpc>
            </a:pPr>
            <a:r>
              <a:rPr lang="fr-BE" sz="2000" dirty="0" smtClean="0">
                <a:latin typeface="+mj-lt"/>
              </a:rPr>
              <a:t>Réduction </a:t>
            </a:r>
            <a:r>
              <a:rPr lang="fr-BE" sz="2000" dirty="0">
                <a:latin typeface="+mj-lt"/>
              </a:rPr>
              <a:t>de F à un </a:t>
            </a:r>
            <a:r>
              <a:rPr lang="fr-BE" sz="2000" dirty="0" smtClean="0">
                <a:latin typeface="+mj-lt"/>
              </a:rPr>
              <a:t>scalaire</a:t>
            </a:r>
            <a:endParaRPr lang="fr-FR" sz="2000" dirty="0">
              <a:latin typeface="+mj-lt"/>
            </a:endParaRPr>
          </a:p>
        </p:txBody>
      </p:sp>
      <p:graphicFrame>
        <p:nvGraphicFramePr>
          <p:cNvPr id="6" name="Espace réservé du contenu 7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55117778"/>
              </p:ext>
            </p:extLst>
          </p:nvPr>
        </p:nvGraphicFramePr>
        <p:xfrm>
          <a:off x="4139952" y="1772816"/>
          <a:ext cx="43204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xmlns="" val="3358918182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116503282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1537585298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1329324839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3343845988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73544025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3698356099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2659486984"/>
                    </a:ext>
                  </a:extLst>
                </a:gridCol>
              </a:tblGrid>
              <a:tr h="17332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extLst>
                  <a:ext uri="{0D108BD9-81ED-4DB2-BD59-A6C34878D82A}">
                    <a16:rowId xmlns:a16="http://schemas.microsoft.com/office/drawing/2014/main" xmlns="" val="697139280"/>
                  </a:ext>
                </a:extLst>
              </a:tr>
              <a:tr h="17332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extLst>
                  <a:ext uri="{0D108BD9-81ED-4DB2-BD59-A6C34878D82A}">
                    <a16:rowId xmlns:a16="http://schemas.microsoft.com/office/drawing/2014/main" xmlns="" val="2001144419"/>
                  </a:ext>
                </a:extLst>
              </a:tr>
              <a:tr h="17332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extLst>
                  <a:ext uri="{0D108BD9-81ED-4DB2-BD59-A6C34878D82A}">
                    <a16:rowId xmlns:a16="http://schemas.microsoft.com/office/drawing/2014/main" xmlns="" val="3197257458"/>
                  </a:ext>
                </a:extLst>
              </a:tr>
              <a:tr h="17332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extLst>
                  <a:ext uri="{0D108BD9-81ED-4DB2-BD59-A6C34878D82A}">
                    <a16:rowId xmlns:a16="http://schemas.microsoft.com/office/drawing/2014/main" xmlns="" val="1889558327"/>
                  </a:ext>
                </a:extLst>
              </a:tr>
              <a:tr h="17332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extLst>
                  <a:ext uri="{0D108BD9-81ED-4DB2-BD59-A6C34878D82A}">
                    <a16:rowId xmlns:a16="http://schemas.microsoft.com/office/drawing/2014/main" xmlns="" val="740521958"/>
                  </a:ext>
                </a:extLst>
              </a:tr>
              <a:tr h="17332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extLst>
                  <a:ext uri="{0D108BD9-81ED-4DB2-BD59-A6C34878D82A}">
                    <a16:rowId xmlns:a16="http://schemas.microsoft.com/office/drawing/2014/main" xmlns="" val="3967142539"/>
                  </a:ext>
                </a:extLst>
              </a:tr>
              <a:tr h="17332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extLst>
                  <a:ext uri="{0D108BD9-81ED-4DB2-BD59-A6C34878D82A}">
                    <a16:rowId xmlns:a16="http://schemas.microsoft.com/office/drawing/2014/main" xmlns="" val="2741548150"/>
                  </a:ext>
                </a:extLst>
              </a:tr>
              <a:tr h="17332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extLst>
                  <a:ext uri="{0D108BD9-81ED-4DB2-BD59-A6C34878D82A}">
                    <a16:rowId xmlns:a16="http://schemas.microsoft.com/office/drawing/2014/main" xmlns="" val="3256092183"/>
                  </a:ext>
                </a:extLst>
              </a:tr>
              <a:tr h="173321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extLst>
                  <a:ext uri="{0D108BD9-81ED-4DB2-BD59-A6C34878D82A}">
                    <a16:rowId xmlns:a16="http://schemas.microsoft.com/office/drawing/2014/main" xmlns="" val="3989737252"/>
                  </a:ext>
                </a:extLst>
              </a:tr>
              <a:tr h="17332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14462" marR="114462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14462" marR="114462"/>
                </a:tc>
                <a:extLst>
                  <a:ext uri="{0D108BD9-81ED-4DB2-BD59-A6C34878D82A}">
                    <a16:rowId xmlns:a16="http://schemas.microsoft.com/office/drawing/2014/main" xmlns="" val="3888385303"/>
                  </a:ext>
                </a:extLst>
              </a:tr>
            </a:tbl>
          </a:graphicData>
        </a:graphic>
      </p:graphicFrame>
      <p:grpSp>
        <p:nvGrpSpPr>
          <p:cNvPr id="19" name="Groupe 18"/>
          <p:cNvGrpSpPr/>
          <p:nvPr>
            <p:custDataLst>
              <p:tags r:id="rId4"/>
            </p:custDataLst>
          </p:nvPr>
        </p:nvGrpSpPr>
        <p:grpSpPr>
          <a:xfrm>
            <a:off x="5309564" y="1916832"/>
            <a:ext cx="2952328" cy="3384376"/>
            <a:chOff x="5364088" y="2708920"/>
            <a:chExt cx="2952328" cy="3384376"/>
          </a:xfrm>
        </p:grpSpPr>
        <p:cxnSp>
          <p:nvCxnSpPr>
            <p:cNvPr id="7" name="Connecteur droit 6"/>
            <p:cNvCxnSpPr/>
            <p:nvPr/>
          </p:nvCxnSpPr>
          <p:spPr>
            <a:xfrm flipH="1">
              <a:off x="5508105" y="2708920"/>
              <a:ext cx="2769756" cy="33843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5364088" y="2708920"/>
              <a:ext cx="2952328" cy="33843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>
            <p:custDataLst>
              <p:tags r:id="rId5"/>
            </p:custDataLst>
          </p:nvPr>
        </p:nvGrpSpPr>
        <p:grpSpPr>
          <a:xfrm>
            <a:off x="4427984" y="2276872"/>
            <a:ext cx="615142" cy="440574"/>
            <a:chOff x="5503025" y="2693324"/>
            <a:chExt cx="615142" cy="440574"/>
          </a:xfrm>
        </p:grpSpPr>
        <p:sp>
          <p:nvSpPr>
            <p:cNvPr id="9" name="Organigramme : Connecteur 8"/>
            <p:cNvSpPr/>
            <p:nvPr/>
          </p:nvSpPr>
          <p:spPr>
            <a:xfrm>
              <a:off x="5976851" y="3025833"/>
              <a:ext cx="141316" cy="10806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 flipV="1">
              <a:off x="6035040" y="2693324"/>
              <a:ext cx="0" cy="266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>
              <a:off x="5536276" y="3079865"/>
              <a:ext cx="340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H="1" flipV="1">
              <a:off x="5503025" y="2751513"/>
              <a:ext cx="423945" cy="241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31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fr-BE" dirty="0"/>
              <a:t>Multithreading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latin typeface="+mj-lt"/>
              </a:rPr>
              <a:t>Utilisation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partielle</a:t>
            </a:r>
            <a:r>
              <a:rPr lang="en-US" sz="2000" dirty="0" smtClean="0">
                <a:latin typeface="+mj-lt"/>
              </a:rPr>
              <a:t> et </a:t>
            </a:r>
            <a:r>
              <a:rPr lang="en-US" sz="2000" dirty="0" err="1" smtClean="0">
                <a:latin typeface="+mj-lt"/>
              </a:rPr>
              <a:t>directe</a:t>
            </a:r>
            <a:r>
              <a:rPr lang="en-US" sz="2000" dirty="0" smtClean="0">
                <a:latin typeface="+mj-lt"/>
              </a:rPr>
              <a:t> de la base de </a:t>
            </a:r>
            <a:r>
              <a:rPr lang="en-US" sz="2000" dirty="0" err="1" smtClean="0">
                <a:latin typeface="+mj-lt"/>
              </a:rPr>
              <a:t>données</a:t>
            </a:r>
            <a:r>
              <a:rPr lang="en-US" sz="2000" dirty="0" smtClean="0">
                <a:latin typeface="+mj-lt"/>
              </a:rPr>
              <a:t> (.</a:t>
            </a:r>
            <a:r>
              <a:rPr lang="en-US" sz="2000" dirty="0" err="1" smtClean="0">
                <a:latin typeface="+mj-lt"/>
              </a:rPr>
              <a:t>psq</a:t>
            </a:r>
            <a:r>
              <a:rPr lang="en-US" sz="2000" dirty="0" smtClean="0">
                <a:latin typeface="+mj-lt"/>
              </a:rPr>
              <a:t>) pour le multithreading: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+mj-lt"/>
              </a:rPr>
              <a:t>Utilisation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directe</a:t>
            </a:r>
            <a:r>
              <a:rPr lang="en-US" sz="1800" dirty="0">
                <a:latin typeface="+mj-lt"/>
              </a:rPr>
              <a:t> de la base de </a:t>
            </a:r>
            <a:r>
              <a:rPr lang="en-US" sz="1800" dirty="0" err="1">
                <a:latin typeface="+mj-lt"/>
              </a:rPr>
              <a:t>données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stockée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dans</a:t>
            </a:r>
            <a:r>
              <a:rPr lang="en-US" sz="1800" dirty="0">
                <a:latin typeface="+mj-lt"/>
              </a:rPr>
              <a:t> la </a:t>
            </a:r>
            <a:r>
              <a:rPr lang="en-US" sz="1800" dirty="0" err="1">
                <a:latin typeface="+mj-lt"/>
              </a:rPr>
              <a:t>mémoire</a:t>
            </a:r>
            <a:r>
              <a:rPr lang="en-US" sz="1800" dirty="0">
                <a:latin typeface="+mj-lt"/>
              </a:rPr>
              <a:t> tampon sous </a:t>
            </a:r>
            <a:r>
              <a:rPr lang="en-US" sz="1800" dirty="0" err="1">
                <a:latin typeface="+mj-lt"/>
              </a:rPr>
              <a:t>forme</a:t>
            </a:r>
            <a:r>
              <a:rPr lang="en-US" sz="1800" dirty="0">
                <a:latin typeface="+mj-lt"/>
              </a:rPr>
              <a:t> de char* et non de n vector &lt;char&gt; </a:t>
            </a:r>
            <a:r>
              <a:rPr lang="en-US" sz="1800" dirty="0" err="1">
                <a:latin typeface="+mj-lt"/>
              </a:rPr>
              <a:t>où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n = </a:t>
            </a:r>
            <a:r>
              <a:rPr lang="en-US" sz="1800" dirty="0" err="1">
                <a:latin typeface="+mj-lt"/>
              </a:rPr>
              <a:t>nombre</a:t>
            </a:r>
            <a:r>
              <a:rPr lang="en-US" sz="1800" dirty="0">
                <a:latin typeface="+mj-lt"/>
              </a:rPr>
              <a:t> de </a:t>
            </a:r>
            <a:r>
              <a:rPr lang="en-US" sz="1800" dirty="0" err="1">
                <a:latin typeface="+mj-lt"/>
              </a:rPr>
              <a:t>séquences</a:t>
            </a:r>
            <a:r>
              <a:rPr lang="en-US" sz="1800" dirty="0">
                <a:latin typeface="+mj-lt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+mj-lt"/>
              </a:rPr>
              <a:t>Utilisation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partielle</a:t>
            </a:r>
            <a:r>
              <a:rPr lang="en-US" sz="1800" dirty="0">
                <a:latin typeface="+mj-lt"/>
              </a:rPr>
              <a:t> de la base de </a:t>
            </a:r>
            <a:r>
              <a:rPr lang="en-US" sz="1800" dirty="0" err="1">
                <a:latin typeface="+mj-lt"/>
              </a:rPr>
              <a:t>données</a:t>
            </a:r>
            <a:r>
              <a:rPr lang="en-US" sz="1800" dirty="0">
                <a:latin typeface="+mj-lt"/>
              </a:rPr>
              <a:t> par un thread </a:t>
            </a:r>
            <a:r>
              <a:rPr lang="en-US" sz="1800" dirty="0" err="1">
                <a:latin typeface="+mj-lt"/>
              </a:rPr>
              <a:t>afin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d’éviter</a:t>
            </a:r>
            <a:r>
              <a:rPr lang="en-US" sz="1800" dirty="0">
                <a:latin typeface="+mj-lt"/>
              </a:rPr>
              <a:t> les </a:t>
            </a:r>
            <a:r>
              <a:rPr lang="en-US" sz="1800" dirty="0" err="1">
                <a:latin typeface="+mj-lt"/>
              </a:rPr>
              <a:t>conflits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274320" lvl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Temps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calcul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divisé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par 5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pour 8 threads sur un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processeur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à 8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coeurs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98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/>
          <a:lstStyle/>
          <a:p>
            <a:r>
              <a:rPr lang="en-US" dirty="0" err="1" smtClean="0"/>
              <a:t>Comparaison</a:t>
            </a:r>
            <a:r>
              <a:rPr lang="en-US" dirty="0" smtClean="0"/>
              <a:t> entre les </a:t>
            </a:r>
            <a:r>
              <a:rPr lang="en-US" dirty="0" err="1" smtClean="0"/>
              <a:t>deux</a:t>
            </a:r>
            <a:r>
              <a:rPr lang="en-US" dirty="0" smtClean="0"/>
              <a:t> versions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000" dirty="0" smtClean="0">
                <a:latin typeface="+mj-lt"/>
              </a:rPr>
              <a:t>Version non-</a:t>
            </a:r>
            <a:r>
              <a:rPr lang="en-US" sz="2000" dirty="0" err="1" smtClean="0">
                <a:latin typeface="+mj-lt"/>
              </a:rPr>
              <a:t>optimisée</a:t>
            </a:r>
            <a:endParaRPr lang="fr-FR" sz="2000" dirty="0">
              <a:latin typeface="+mj-lt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Version </a:t>
            </a:r>
            <a:r>
              <a:rPr lang="en-US" sz="2000" dirty="0" err="1" smtClean="0">
                <a:latin typeface="+mj-lt"/>
              </a:rPr>
              <a:t>optimisée</a:t>
            </a:r>
            <a:endParaRPr lang="fr-FR" sz="2000" dirty="0">
              <a:latin typeface="+mj-lt"/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2"/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4038600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Espace réservé du contenu 7"/>
          <p:cNvPicPr>
            <a:picLocks noGrp="1"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48880"/>
            <a:ext cx="4725664" cy="1661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1115616" y="3573016"/>
            <a:ext cx="1512168" cy="64807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5364088" y="3573016"/>
            <a:ext cx="1512168" cy="64807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Flèche courbée vers le haut 5"/>
          <p:cNvSpPr/>
          <p:nvPr>
            <p:custDataLst>
              <p:tags r:id="rId9"/>
            </p:custDataLst>
          </p:nvPr>
        </p:nvSpPr>
        <p:spPr>
          <a:xfrm>
            <a:off x="2267744" y="4509120"/>
            <a:ext cx="3600400" cy="6480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>
            <p:custDataLst>
              <p:tags r:id="rId10"/>
            </p:custDataLst>
          </p:nvPr>
        </p:nvSpPr>
        <p:spPr>
          <a:xfrm>
            <a:off x="2627784" y="522920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>
                <a:solidFill>
                  <a:schemeClr val="tx2"/>
                </a:solidFill>
                <a:latin typeface="+mj-lt"/>
              </a:rPr>
              <a:t>Temps de calcul divisé par 5</a:t>
            </a:r>
            <a:endParaRPr lang="fr-BE" sz="1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1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"/>
          </p:nvPr>
        </p:nvSpPr>
        <p:spPr>
          <a:xfrm>
            <a:off x="457200" y="188640"/>
            <a:ext cx="8219256" cy="5983560"/>
          </a:xfrm>
        </p:spPr>
        <p:txBody>
          <a:bodyPr anchor="ctr">
            <a:normAutofit/>
          </a:bodyPr>
          <a:lstStyle/>
          <a:p>
            <a:pPr algn="ctr"/>
            <a:r>
              <a:rPr lang="fr-BE" sz="4800" dirty="0" smtClean="0">
                <a:latin typeface="+mj-lt"/>
              </a:rPr>
              <a:t>Des questions ?</a:t>
            </a:r>
            <a:endParaRPr lang="fr-BE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1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Structure du programme</a:t>
            </a:r>
            <a:endParaRPr lang="fr-BE" dirty="0"/>
          </a:p>
        </p:txBody>
      </p:sp>
      <p:grpSp>
        <p:nvGrpSpPr>
          <p:cNvPr id="11" name="Groupe 10"/>
          <p:cNvGrpSpPr/>
          <p:nvPr>
            <p:custDataLst>
              <p:tags r:id="rId2"/>
            </p:custDataLst>
          </p:nvPr>
        </p:nvGrpSpPr>
        <p:grpSpPr>
          <a:xfrm>
            <a:off x="395536" y="1844824"/>
            <a:ext cx="3888432" cy="3600400"/>
            <a:chOff x="1403648" y="1556792"/>
            <a:chExt cx="4704184" cy="3832200"/>
          </a:xfrm>
        </p:grpSpPr>
        <p:graphicFrame>
          <p:nvGraphicFramePr>
            <p:cNvPr id="7" name="Diagramme 6"/>
            <p:cNvGraphicFramePr/>
            <p:nvPr>
              <p:extLst>
                <p:ext uri="{D42A27DB-BD31-4B8C-83A1-F6EECF244321}">
                  <p14:modId xmlns:p14="http://schemas.microsoft.com/office/powerpoint/2010/main" val="604145506"/>
                </p:ext>
              </p:extLst>
            </p:nvPr>
          </p:nvGraphicFramePr>
          <p:xfrm>
            <a:off x="1403648" y="1556792"/>
            <a:ext cx="4704184" cy="2536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1279787151"/>
                </p:ext>
              </p:extLst>
            </p:nvPr>
          </p:nvGraphicFramePr>
          <p:xfrm>
            <a:off x="1619672" y="3645024"/>
            <a:ext cx="4344144" cy="174396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graphicFrame>
        <p:nvGraphicFramePr>
          <p:cNvPr id="12" name="Diagramme 11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13540226"/>
              </p:ext>
            </p:extLst>
          </p:nvPr>
        </p:nvGraphicFramePr>
        <p:xfrm>
          <a:off x="4932040" y="1988840"/>
          <a:ext cx="3696072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38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BE" dirty="0" smtClean="0"/>
              <a:t>Fonctionnement de groupe</a:t>
            </a:r>
            <a:endParaRPr lang="fr-BE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2314600" cy="4937760"/>
          </a:xfrm>
        </p:spPr>
        <p:txBody>
          <a:bodyPr anchor="ctr">
            <a:normAutofit/>
          </a:bodyPr>
          <a:lstStyle/>
          <a:p>
            <a:r>
              <a:rPr lang="fr-BE" sz="2000" dirty="0" smtClean="0">
                <a:latin typeface="+mj-lt"/>
              </a:rPr>
              <a:t>Réunion 1x par semaine avec mise en commun</a:t>
            </a:r>
          </a:p>
          <a:p>
            <a:r>
              <a:rPr lang="fr-BE" sz="2000" dirty="0" smtClean="0">
                <a:latin typeface="+mj-lt"/>
              </a:rPr>
              <a:t>Dropbox commune</a:t>
            </a:r>
            <a:endParaRPr lang="fr-BE" sz="2000" dirty="0">
              <a:latin typeface="+mj-lt"/>
            </a:endParaRPr>
          </a:p>
        </p:txBody>
      </p:sp>
      <p:graphicFrame>
        <p:nvGraphicFramePr>
          <p:cNvPr id="8" name="Diagramme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39633364"/>
              </p:ext>
            </p:extLst>
          </p:nvPr>
        </p:nvGraphicFramePr>
        <p:xfrm>
          <a:off x="2843808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14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1520" y="152400"/>
            <a:ext cx="8640960" cy="990600"/>
          </a:xfrm>
        </p:spPr>
        <p:txBody>
          <a:bodyPr>
            <a:noAutofit/>
          </a:bodyPr>
          <a:lstStyle/>
          <a:p>
            <a:pPr lvl="0"/>
            <a:r>
              <a:rPr lang="fr-BE" dirty="0"/>
              <a:t>Décodage et traitement fichier .</a:t>
            </a:r>
            <a:r>
              <a:rPr lang="fr-BE" dirty="0" err="1" smtClean="0"/>
              <a:t>psq</a:t>
            </a:r>
            <a:r>
              <a:rPr lang="fr-BE" dirty="0" smtClean="0"/>
              <a:t> </a:t>
            </a:r>
            <a:r>
              <a:rPr lang="fr-BE" dirty="0"/>
              <a:t>et .</a:t>
            </a:r>
            <a:r>
              <a:rPr lang="fr-BE" dirty="0" err="1"/>
              <a:t>phr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07504" y="1219200"/>
            <a:ext cx="8928992" cy="4937760"/>
          </a:xfrm>
        </p:spPr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fr-BE" sz="2000" dirty="0" smtClean="0">
                <a:latin typeface="+mj-lt"/>
              </a:rPr>
              <a:t>.</a:t>
            </a:r>
            <a:r>
              <a:rPr lang="fr-BE" sz="2000" dirty="0" err="1" smtClean="0">
                <a:latin typeface="+mj-lt"/>
              </a:rPr>
              <a:t>phr</a:t>
            </a:r>
            <a:r>
              <a:rPr lang="fr-BE" sz="2000" dirty="0" smtClean="0">
                <a:latin typeface="+mj-lt"/>
              </a:rPr>
              <a:t> : Contient les descriptions des protéines de la base de données</a:t>
            </a:r>
          </a:p>
          <a:p>
            <a:pPr>
              <a:lnSpc>
                <a:spcPct val="250000"/>
              </a:lnSpc>
            </a:pPr>
            <a:r>
              <a:rPr lang="fr-BE" sz="2000" dirty="0" smtClean="0">
                <a:latin typeface="+mj-lt"/>
              </a:rPr>
              <a:t>.</a:t>
            </a:r>
            <a:r>
              <a:rPr lang="fr-BE" sz="2000" dirty="0" err="1" smtClean="0">
                <a:latin typeface="+mj-lt"/>
              </a:rPr>
              <a:t>psq</a:t>
            </a:r>
            <a:r>
              <a:rPr lang="fr-BE" sz="2000" dirty="0" smtClean="0">
                <a:latin typeface="+mj-lt"/>
              </a:rPr>
              <a:t> : Contient les séquences des protéines de la base de données</a:t>
            </a:r>
          </a:p>
          <a:p>
            <a:pPr>
              <a:lnSpc>
                <a:spcPct val="250000"/>
              </a:lnSpc>
            </a:pPr>
            <a:r>
              <a:rPr lang="fr-BE" sz="2000" dirty="0" smtClean="0">
                <a:latin typeface="+mj-lt"/>
              </a:rPr>
              <a:t>Renvoi unique ou groupé</a:t>
            </a:r>
            <a:endParaRPr lang="fr-BE" sz="20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53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BE" dirty="0"/>
              <a:t>Décodage et traitement du fichier .pin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07504" y="1219200"/>
            <a:ext cx="8856984" cy="4937760"/>
          </a:xfrm>
        </p:spPr>
        <p:txBody>
          <a:bodyPr anchor="ctr">
            <a:normAutofit/>
          </a:bodyPr>
          <a:lstStyle/>
          <a:p>
            <a:r>
              <a:rPr lang="fr-BE" sz="2000" dirty="0">
                <a:latin typeface="+mj-lt"/>
              </a:rPr>
              <a:t>Stockage</a:t>
            </a:r>
            <a:r>
              <a:rPr lang="en-US" sz="2000" dirty="0">
                <a:latin typeface="+mj-lt"/>
              </a:rPr>
              <a:t> des emplacements de </a:t>
            </a:r>
            <a:r>
              <a:rPr lang="en-US" sz="2000" dirty="0" err="1">
                <a:latin typeface="+mj-lt"/>
              </a:rPr>
              <a:t>chaque</a:t>
            </a:r>
            <a:r>
              <a:rPr lang="en-US" sz="2000" dirty="0">
                <a:latin typeface="+mj-lt"/>
              </a:rPr>
              <a:t> information relative à la base de </a:t>
            </a:r>
            <a:r>
              <a:rPr lang="en-US" sz="2000" dirty="0" err="1">
                <a:latin typeface="+mj-lt"/>
              </a:rPr>
              <a:t>données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dans</a:t>
            </a:r>
            <a:r>
              <a:rPr lang="en-US" sz="2000" dirty="0">
                <a:latin typeface="+mj-lt"/>
              </a:rPr>
              <a:t> un </a:t>
            </a:r>
            <a:r>
              <a:rPr lang="en-US" sz="2000" dirty="0" smtClean="0">
                <a:latin typeface="+mj-lt"/>
              </a:rPr>
              <a:t>tableau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000" dirty="0">
                <a:latin typeface="+mj-lt"/>
              </a:rPr>
              <a:t>Lecture des </a:t>
            </a:r>
            <a:r>
              <a:rPr lang="en-US" sz="2000" dirty="0" err="1" smtClean="0">
                <a:latin typeface="+mj-lt"/>
              </a:rPr>
              <a:t>informations</a:t>
            </a:r>
            <a:r>
              <a:rPr lang="en-US" sz="2000" dirty="0" smtClean="0">
                <a:latin typeface="+mj-lt"/>
              </a:rPr>
              <a:t>:</a:t>
            </a:r>
          </a:p>
          <a:p>
            <a:pPr lvl="1"/>
            <a:r>
              <a:rPr lang="en-US" sz="1800" dirty="0" err="1" smtClean="0">
                <a:latin typeface="+mj-lt"/>
              </a:rPr>
              <a:t>Convertir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les bytes </a:t>
            </a:r>
            <a:r>
              <a:rPr lang="en-US" sz="1800" dirty="0" err="1">
                <a:latin typeface="+mj-lt"/>
              </a:rPr>
              <a:t>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entier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err="1" smtClean="0">
                <a:latin typeface="+mj-lt"/>
              </a:rPr>
              <a:t>Différence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entre les </a:t>
            </a:r>
            <a:r>
              <a:rPr lang="en-US" sz="1800" dirty="0" err="1">
                <a:latin typeface="+mj-lt"/>
              </a:rPr>
              <a:t>ordinateurs</a:t>
            </a:r>
            <a:r>
              <a:rPr lang="en-US" sz="1800" dirty="0">
                <a:latin typeface="+mj-lt"/>
              </a:rPr>
              <a:t> pour le </a:t>
            </a:r>
            <a:r>
              <a:rPr lang="en-US" sz="1800" dirty="0" err="1">
                <a:latin typeface="+mj-lt"/>
              </a:rPr>
              <a:t>nombre</a:t>
            </a:r>
            <a:r>
              <a:rPr lang="en-US" sz="1800" dirty="0">
                <a:latin typeface="+mj-lt"/>
              </a:rPr>
              <a:t> de </a:t>
            </a:r>
            <a:r>
              <a:rPr lang="en-US" sz="1800" dirty="0" err="1" smtClean="0">
                <a:latin typeface="+mj-lt"/>
              </a:rPr>
              <a:t>séquences</a:t>
            </a:r>
            <a:endParaRPr lang="en-US" sz="18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34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fr-BE" dirty="0"/>
              <a:t>Classe « </a:t>
            </a:r>
            <a:r>
              <a:rPr lang="fr-BE" dirty="0" err="1"/>
              <a:t>Query</a:t>
            </a:r>
            <a:r>
              <a:rPr lang="fr-BE" dirty="0"/>
              <a:t>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lang="fr-BE" sz="2400" dirty="0" smtClean="0">
                <a:latin typeface="+mj-lt"/>
              </a:rPr>
              <a:t>Traitement de l’information contenue dans le .</a:t>
            </a:r>
            <a:r>
              <a:rPr lang="fr-BE" sz="2400" dirty="0" err="1" smtClean="0">
                <a:latin typeface="+mj-lt"/>
              </a:rPr>
              <a:t>fasta</a:t>
            </a:r>
            <a:endParaRPr lang="fr-BE" sz="2400" dirty="0" smtClean="0">
              <a:latin typeface="+mj-lt"/>
            </a:endParaRPr>
          </a:p>
          <a:p>
            <a:pPr>
              <a:lnSpc>
                <a:spcPct val="210000"/>
              </a:lnSpc>
            </a:pPr>
            <a:r>
              <a:rPr lang="fr-BE" sz="1200" dirty="0" smtClean="0">
                <a:latin typeface="+mj-lt"/>
              </a:rPr>
              <a:t>class </a:t>
            </a:r>
            <a:r>
              <a:rPr lang="fr-BE" sz="1200" dirty="0" err="1" smtClean="0">
                <a:latin typeface="+mj-lt"/>
              </a:rPr>
              <a:t>query</a:t>
            </a:r>
            <a:r>
              <a:rPr lang="fr-BE" sz="1200" dirty="0" smtClean="0">
                <a:latin typeface="+mj-lt"/>
              </a:rPr>
              <a:t>{</a:t>
            </a:r>
          </a:p>
          <a:p>
            <a:pPr lvl="1">
              <a:lnSpc>
                <a:spcPct val="210000"/>
              </a:lnSpc>
            </a:pPr>
            <a:r>
              <a:rPr lang="fr-BE" sz="1050" dirty="0" err="1" smtClean="0">
                <a:latin typeface="+mj-lt"/>
              </a:rPr>
              <a:t>private</a:t>
            </a:r>
            <a:r>
              <a:rPr lang="fr-BE" sz="1050" dirty="0" smtClean="0">
                <a:latin typeface="+mj-lt"/>
              </a:rPr>
              <a:t>:</a:t>
            </a:r>
          </a:p>
          <a:p>
            <a:pPr lvl="2">
              <a:lnSpc>
                <a:spcPct val="210000"/>
              </a:lnSpc>
            </a:pPr>
            <a:r>
              <a:rPr lang="fr-BE" sz="700" dirty="0" smtClean="0">
                <a:latin typeface="+mj-lt"/>
              </a:rPr>
              <a:t>Char* </a:t>
            </a:r>
            <a:r>
              <a:rPr lang="fr-BE" sz="700" dirty="0" err="1" smtClean="0">
                <a:latin typeface="+mj-lt"/>
              </a:rPr>
              <a:t>text</a:t>
            </a:r>
            <a:r>
              <a:rPr lang="fr-BE" sz="700" dirty="0" smtClean="0">
                <a:latin typeface="+mj-lt"/>
              </a:rPr>
              <a:t>;</a:t>
            </a:r>
          </a:p>
          <a:p>
            <a:pPr lvl="1">
              <a:lnSpc>
                <a:spcPct val="210000"/>
              </a:lnSpc>
            </a:pPr>
            <a:r>
              <a:rPr lang="fr-BE" sz="1050" dirty="0" smtClean="0">
                <a:latin typeface="+mj-lt"/>
              </a:rPr>
              <a:t>public: 						                   </a:t>
            </a:r>
          </a:p>
          <a:p>
            <a:pPr lvl="2">
              <a:lnSpc>
                <a:spcPct val="210000"/>
              </a:lnSpc>
            </a:pPr>
            <a:r>
              <a:rPr lang="fr-BE" sz="700" dirty="0" err="1" smtClean="0">
                <a:latin typeface="+mj-lt"/>
              </a:rPr>
              <a:t>query</a:t>
            </a:r>
            <a:r>
              <a:rPr lang="fr-BE" sz="700" dirty="0" smtClean="0">
                <a:latin typeface="+mj-lt"/>
              </a:rPr>
              <a:t>(); </a:t>
            </a:r>
          </a:p>
          <a:p>
            <a:pPr lvl="2">
              <a:lnSpc>
                <a:spcPct val="210000"/>
              </a:lnSpc>
            </a:pPr>
            <a:r>
              <a:rPr lang="fr-BE" sz="700" dirty="0" err="1" smtClean="0">
                <a:latin typeface="+mj-lt"/>
              </a:rPr>
              <a:t>query</a:t>
            </a:r>
            <a:r>
              <a:rPr lang="fr-BE" sz="700" dirty="0" smtClean="0">
                <a:latin typeface="+mj-lt"/>
              </a:rPr>
              <a:t>(char* buffer);</a:t>
            </a:r>
          </a:p>
          <a:p>
            <a:pPr lvl="2">
              <a:lnSpc>
                <a:spcPct val="210000"/>
              </a:lnSpc>
            </a:pPr>
            <a:r>
              <a:rPr lang="fr-BE" sz="700" dirty="0" smtClean="0">
                <a:latin typeface="+mj-lt"/>
              </a:rPr>
              <a:t>/*getters et setters*/</a:t>
            </a:r>
          </a:p>
          <a:p>
            <a:pPr lvl="2">
              <a:lnSpc>
                <a:spcPct val="210000"/>
              </a:lnSpc>
            </a:pPr>
            <a:r>
              <a:rPr lang="fr-BE" sz="700" dirty="0" err="1" smtClean="0">
                <a:latin typeface="+mj-lt"/>
              </a:rPr>
              <a:t>void</a:t>
            </a:r>
            <a:r>
              <a:rPr lang="fr-BE" sz="700" dirty="0" smtClean="0">
                <a:latin typeface="+mj-lt"/>
              </a:rPr>
              <a:t> </a:t>
            </a:r>
            <a:r>
              <a:rPr lang="fr-BE" sz="700" dirty="0" err="1" smtClean="0">
                <a:latin typeface="+mj-lt"/>
              </a:rPr>
              <a:t>setText</a:t>
            </a:r>
            <a:r>
              <a:rPr lang="fr-BE" sz="700" dirty="0" smtClean="0">
                <a:latin typeface="+mj-lt"/>
              </a:rPr>
              <a:t>(char* buffer);</a:t>
            </a:r>
          </a:p>
          <a:p>
            <a:pPr lvl="2">
              <a:lnSpc>
                <a:spcPct val="210000"/>
              </a:lnSpc>
            </a:pPr>
            <a:r>
              <a:rPr lang="fr-BE" sz="700" dirty="0" smtClean="0">
                <a:latin typeface="+mj-lt"/>
              </a:rPr>
              <a:t>char* </a:t>
            </a:r>
            <a:r>
              <a:rPr lang="fr-BE" sz="700" dirty="0" err="1" smtClean="0">
                <a:latin typeface="+mj-lt"/>
              </a:rPr>
              <a:t>getText</a:t>
            </a:r>
            <a:r>
              <a:rPr lang="fr-BE" sz="700" dirty="0" smtClean="0">
                <a:latin typeface="+mj-lt"/>
              </a:rPr>
              <a:t>();</a:t>
            </a:r>
          </a:p>
          <a:p>
            <a:pPr lvl="2">
              <a:lnSpc>
                <a:spcPct val="210000"/>
              </a:lnSpc>
            </a:pPr>
            <a:r>
              <a:rPr lang="fr-BE" sz="700" dirty="0" smtClean="0">
                <a:latin typeface="+mj-lt"/>
              </a:rPr>
              <a:t>/*fonctions*/</a:t>
            </a:r>
          </a:p>
          <a:p>
            <a:pPr lvl="2">
              <a:lnSpc>
                <a:spcPct val="210000"/>
              </a:lnSpc>
            </a:pPr>
            <a:r>
              <a:rPr lang="fr-BE" sz="700" dirty="0" smtClean="0">
                <a:latin typeface="+mj-lt"/>
              </a:rPr>
              <a:t>short </a:t>
            </a:r>
            <a:r>
              <a:rPr lang="fr-BE" sz="700" dirty="0" err="1" smtClean="0">
                <a:latin typeface="+mj-lt"/>
              </a:rPr>
              <a:t>separation</a:t>
            </a:r>
            <a:r>
              <a:rPr lang="fr-BE" sz="700" dirty="0" smtClean="0">
                <a:latin typeface="+mj-lt"/>
              </a:rPr>
              <a:t>();			                                          /*indique l'indice de la chaine de caractère où la description et la séquence sont séparés*/</a:t>
            </a:r>
          </a:p>
          <a:p>
            <a:pPr lvl="2">
              <a:lnSpc>
                <a:spcPct val="210000"/>
              </a:lnSpc>
            </a:pPr>
            <a:r>
              <a:rPr lang="fr-BE" sz="700" dirty="0" smtClean="0">
                <a:latin typeface="+mj-lt"/>
              </a:rPr>
              <a:t>string </a:t>
            </a:r>
            <a:r>
              <a:rPr lang="fr-BE" sz="700" dirty="0" err="1" smtClean="0">
                <a:latin typeface="+mj-lt"/>
              </a:rPr>
              <a:t>getDescription</a:t>
            </a:r>
            <a:r>
              <a:rPr lang="fr-BE" sz="700" dirty="0" smtClean="0">
                <a:latin typeface="+mj-lt"/>
              </a:rPr>
              <a:t>(short longueur);				                             /*renvoie la description de la séquence (header)*/</a:t>
            </a:r>
          </a:p>
          <a:p>
            <a:pPr lvl="2">
              <a:lnSpc>
                <a:spcPct val="210000"/>
              </a:lnSpc>
            </a:pPr>
            <a:r>
              <a:rPr lang="fr-BE" sz="700" dirty="0" err="1" smtClean="0">
                <a:latin typeface="+mj-lt"/>
              </a:rPr>
              <a:t>int</a:t>
            </a:r>
            <a:r>
              <a:rPr lang="fr-BE" sz="700" dirty="0" smtClean="0">
                <a:latin typeface="+mj-lt"/>
              </a:rPr>
              <a:t> </a:t>
            </a:r>
            <a:r>
              <a:rPr lang="fr-BE" sz="700" dirty="0" err="1" smtClean="0">
                <a:latin typeface="+mj-lt"/>
              </a:rPr>
              <a:t>getLength</a:t>
            </a:r>
            <a:r>
              <a:rPr lang="fr-BE" sz="700" dirty="0" smtClean="0">
                <a:latin typeface="+mj-lt"/>
              </a:rPr>
              <a:t>(short </a:t>
            </a:r>
            <a:r>
              <a:rPr lang="fr-BE" sz="700" dirty="0" err="1" smtClean="0">
                <a:latin typeface="+mj-lt"/>
              </a:rPr>
              <a:t>separation</a:t>
            </a:r>
            <a:r>
              <a:rPr lang="fr-BE" sz="700" dirty="0" smtClean="0">
                <a:latin typeface="+mj-lt"/>
              </a:rPr>
              <a:t>); 				                                            /*Renvoie la longueur de la séquence.*/</a:t>
            </a:r>
          </a:p>
          <a:p>
            <a:pPr lvl="2">
              <a:lnSpc>
                <a:spcPct val="210000"/>
              </a:lnSpc>
            </a:pPr>
            <a:r>
              <a:rPr lang="fr-BE" sz="700" dirty="0" smtClean="0">
                <a:latin typeface="+mj-lt"/>
              </a:rPr>
              <a:t>char* </a:t>
            </a:r>
            <a:r>
              <a:rPr lang="fr-BE" sz="700" dirty="0" err="1" smtClean="0">
                <a:latin typeface="+mj-lt"/>
              </a:rPr>
              <a:t>getSequence</a:t>
            </a:r>
            <a:r>
              <a:rPr lang="fr-BE" sz="700" dirty="0" smtClean="0">
                <a:latin typeface="+mj-lt"/>
              </a:rPr>
              <a:t>(short </a:t>
            </a:r>
            <a:r>
              <a:rPr lang="fr-BE" sz="700" dirty="0" err="1" smtClean="0">
                <a:latin typeface="+mj-lt"/>
              </a:rPr>
              <a:t>begin_sequence,int</a:t>
            </a:r>
            <a:r>
              <a:rPr lang="fr-BE" sz="700" dirty="0" smtClean="0">
                <a:latin typeface="+mj-lt"/>
              </a:rPr>
              <a:t> </a:t>
            </a:r>
            <a:r>
              <a:rPr lang="fr-BE" sz="700" dirty="0" err="1" smtClean="0">
                <a:latin typeface="+mj-lt"/>
              </a:rPr>
              <a:t>length</a:t>
            </a:r>
            <a:r>
              <a:rPr lang="fr-BE" sz="700" dirty="0" smtClean="0">
                <a:latin typeface="+mj-lt"/>
              </a:rPr>
              <a:t>); 		</a:t>
            </a:r>
            <a:r>
              <a:rPr lang="fr-BE" sz="700" dirty="0">
                <a:latin typeface="+mj-lt"/>
              </a:rPr>
              <a:t> </a:t>
            </a:r>
            <a:r>
              <a:rPr lang="fr-BE" sz="700" dirty="0" smtClean="0">
                <a:latin typeface="+mj-lt"/>
              </a:rPr>
              <a:t>                                                                                     /*renvoie la séquence de la protéine*/ </a:t>
            </a:r>
          </a:p>
          <a:p>
            <a:pPr marL="594360" lvl="2" indent="0">
              <a:lnSpc>
                <a:spcPct val="210000"/>
              </a:lnSpc>
              <a:buNone/>
            </a:pPr>
            <a:r>
              <a:rPr lang="fr-BE" sz="1200" dirty="0" smtClean="0">
                <a:latin typeface="+mj-lt"/>
              </a:rPr>
              <a:t>};</a:t>
            </a:r>
            <a:endParaRPr lang="fr-BE" sz="12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07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fr-BE" dirty="0"/>
              <a:t>Classe « Matrix »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 anchor="ctr">
            <a:normAutofit/>
          </a:bodyPr>
          <a:lstStyle/>
          <a:p>
            <a:pPr>
              <a:lnSpc>
                <a:spcPct val="300000"/>
              </a:lnSpc>
            </a:pPr>
            <a:r>
              <a:rPr lang="fr-BE" sz="2000" dirty="0" smtClean="0">
                <a:latin typeface="+mj-lt"/>
              </a:rPr>
              <a:t>Traitement de l’information contenue dans le fichier de scores</a:t>
            </a:r>
          </a:p>
          <a:p>
            <a:pPr>
              <a:lnSpc>
                <a:spcPct val="300000"/>
              </a:lnSpc>
            </a:pPr>
            <a:r>
              <a:rPr lang="fr-BE" sz="2000" dirty="0" smtClean="0">
                <a:latin typeface="+mj-lt"/>
              </a:rPr>
              <a:t>Importation sous forme de matrice 1D </a:t>
            </a:r>
            <a:r>
              <a:rPr lang="fr-BE" sz="2000" dirty="0" smtClean="0">
                <a:latin typeface="+mj-lt"/>
                <a:sym typeface="Wingdings" panose="05000000000000000000" pitchFamily="2" charset="2"/>
              </a:rPr>
              <a:t> gain de vitesse</a:t>
            </a:r>
            <a:endParaRPr lang="fr-BE" sz="20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4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fr-BE" dirty="0"/>
              <a:t>Algorithme Principal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 anchor="ctr">
            <a:normAutofit/>
          </a:bodyPr>
          <a:lstStyle/>
          <a:p>
            <a:pPr>
              <a:lnSpc>
                <a:spcPct val="300000"/>
              </a:lnSpc>
            </a:pPr>
            <a:r>
              <a:rPr lang="fr-BE" sz="2000" dirty="0" smtClean="0">
                <a:latin typeface="+mj-lt"/>
              </a:rPr>
              <a:t>Basé </a:t>
            </a:r>
            <a:r>
              <a:rPr lang="fr-BE" sz="2000" dirty="0">
                <a:latin typeface="+mj-lt"/>
              </a:rPr>
              <a:t>sur l’algorithme de </a:t>
            </a:r>
            <a:r>
              <a:rPr lang="fr-FR" sz="2000" dirty="0">
                <a:latin typeface="+mj-lt"/>
              </a:rPr>
              <a:t>Smith et </a:t>
            </a:r>
            <a:r>
              <a:rPr lang="fr-FR" sz="2000" dirty="0" smtClean="0">
                <a:latin typeface="+mj-lt"/>
              </a:rPr>
              <a:t>Waterman</a:t>
            </a:r>
          </a:p>
          <a:p>
            <a:pPr>
              <a:lnSpc>
                <a:spcPct val="300000"/>
              </a:lnSpc>
            </a:pPr>
            <a:r>
              <a:rPr lang="fr-BE" sz="2000" dirty="0" smtClean="0">
                <a:latin typeface="+mj-lt"/>
              </a:rPr>
              <a:t>Amélioré </a:t>
            </a:r>
            <a:r>
              <a:rPr lang="fr-BE" sz="2000" dirty="0">
                <a:latin typeface="+mj-lt"/>
              </a:rPr>
              <a:t>avec </a:t>
            </a:r>
            <a:r>
              <a:rPr lang="fr-BE" sz="2000" dirty="0" smtClean="0">
                <a:latin typeface="+mj-lt"/>
              </a:rPr>
              <a:t>Rognes</a:t>
            </a:r>
          </a:p>
          <a:p>
            <a:pPr>
              <a:lnSpc>
                <a:spcPct val="300000"/>
              </a:lnSpc>
            </a:pPr>
            <a:r>
              <a:rPr lang="fr-BE" sz="2000" dirty="0" smtClean="0">
                <a:latin typeface="+mj-lt"/>
              </a:rPr>
              <a:t>Optimisation: mémoire</a:t>
            </a:r>
            <a:r>
              <a:rPr lang="fr-BE" sz="2000" dirty="0">
                <a:latin typeface="+mj-lt"/>
              </a:rPr>
              <a:t>, threads, cf. </a:t>
            </a:r>
            <a:r>
              <a:rPr lang="fr-BE" sz="2000" dirty="0" smtClean="0">
                <a:latin typeface="+mj-lt"/>
              </a:rPr>
              <a:t>suite</a:t>
            </a:r>
            <a:endParaRPr lang="fr-BE" sz="2000" dirty="0">
              <a:latin typeface="+mj-lt"/>
            </a:endParaRPr>
          </a:p>
          <a:p>
            <a:pPr marL="0" indent="0">
              <a:lnSpc>
                <a:spcPct val="300000"/>
              </a:lnSpc>
              <a:buNone/>
            </a:pPr>
            <a:endParaRPr lang="fr-FR" sz="20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4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BE" dirty="0"/>
              <a:t>Algorithme Principal (Suite)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du contenu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1" y="1196752"/>
            <a:ext cx="7893738" cy="48372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395799"/>
            <a:ext cx="2827476" cy="4638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lèche gauche 6"/>
          <p:cNvSpPr/>
          <p:nvPr>
            <p:custDataLst>
              <p:tags r:id="rId6"/>
            </p:custDataLst>
          </p:nvPr>
        </p:nvSpPr>
        <p:spPr>
          <a:xfrm>
            <a:off x="4467230" y="3118271"/>
            <a:ext cx="1084811" cy="689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>
            <p:custDataLst>
              <p:tags r:id="rId7"/>
            </p:custDataLst>
          </p:nvPr>
        </p:nvSpPr>
        <p:spPr>
          <a:xfrm>
            <a:off x="4105840" y="3861471"/>
            <a:ext cx="196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chemeClr val="tx2"/>
                </a:solidFill>
                <a:latin typeface="+mj-lt"/>
              </a:rPr>
              <a:t>Implémentation</a:t>
            </a:r>
            <a:endParaRPr lang="fr-FR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5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201</TotalTime>
  <Words>630</Words>
  <Application>Microsoft Office PowerPoint</Application>
  <PresentationFormat>Affichage à l'écran (4:3)</PresentationFormat>
  <Paragraphs>121</Paragraphs>
  <Slides>13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Origine</vt:lpstr>
      <vt:lpstr>Comparaison de protéines – INFO-H304</vt:lpstr>
      <vt:lpstr>Structure du programme</vt:lpstr>
      <vt:lpstr>Fonctionnement de groupe</vt:lpstr>
      <vt:lpstr>Décodage et traitement fichier .psq et .phr</vt:lpstr>
      <vt:lpstr>Décodage et traitement du fichier .pin</vt:lpstr>
      <vt:lpstr>Classe « Query »</vt:lpstr>
      <vt:lpstr>Classe « Matrix » </vt:lpstr>
      <vt:lpstr>Algorithme Principal</vt:lpstr>
      <vt:lpstr>Algorithme Principal (Suite)</vt:lpstr>
      <vt:lpstr>Optimisation</vt:lpstr>
      <vt:lpstr>Multithreading</vt:lpstr>
      <vt:lpstr>Comparaison entre les deux versions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RADERMECKER  Oskar</dc:creator>
  <cp:lastModifiedBy>RADERMECKER  Oskar</cp:lastModifiedBy>
  <cp:revision>24</cp:revision>
  <dcterms:created xsi:type="dcterms:W3CDTF">2016-02-11T13:25:36Z</dcterms:created>
  <dcterms:modified xsi:type="dcterms:W3CDTF">2016-02-12T13:20:11Z</dcterms:modified>
</cp:coreProperties>
</file>