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8" d="100"/>
          <a:sy n="98" d="100"/>
        </p:scale>
        <p:origin x="-66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69F5342-4892-403D-86B7-C777984C4C0E}"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497F72-F1D7-4920-AD0C-5BE13A254BB1}"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9F5342-4892-403D-86B7-C777984C4C0E}"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497F72-F1D7-4920-AD0C-5BE13A254BB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9F5342-4892-403D-86B7-C777984C4C0E}"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497F72-F1D7-4920-AD0C-5BE13A254BB1}"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9F5342-4892-403D-86B7-C777984C4C0E}"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497F72-F1D7-4920-AD0C-5BE13A254BB1}"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69F5342-4892-403D-86B7-C777984C4C0E}"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497F72-F1D7-4920-AD0C-5BE13A254BB1}"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69F5342-4892-403D-86B7-C777984C4C0E}" type="datetimeFigureOut">
              <a:rPr lang="fr-FR" smtClean="0"/>
              <a:t>26/10/2021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497F72-F1D7-4920-AD0C-5BE13A254BB1}"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69F5342-4892-403D-86B7-C777984C4C0E}" type="datetimeFigureOut">
              <a:rPr lang="fr-FR" smtClean="0"/>
              <a:t>26/10/2021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C497F72-F1D7-4920-AD0C-5BE13A254BB1}"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F69F5342-4892-403D-86B7-C777984C4C0E}" type="datetimeFigureOut">
              <a:rPr lang="fr-FR" smtClean="0"/>
              <a:t>26/10/2021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C497F72-F1D7-4920-AD0C-5BE13A254BB1}"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69F5342-4892-403D-86B7-C777984C4C0E}" type="datetimeFigureOut">
              <a:rPr lang="fr-FR" smtClean="0"/>
              <a:t>26/10/2021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C497F72-F1D7-4920-AD0C-5BE13A254BB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69F5342-4892-403D-86B7-C777984C4C0E}" type="datetimeFigureOut">
              <a:rPr lang="fr-FR" smtClean="0"/>
              <a:t>26/10/2021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497F72-F1D7-4920-AD0C-5BE13A254BB1}"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69F5342-4892-403D-86B7-C777984C4C0E}" type="datetimeFigureOut">
              <a:rPr lang="fr-FR" smtClean="0"/>
              <a:t>26/10/2021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497F72-F1D7-4920-AD0C-5BE13A254BB1}"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F5342-4892-403D-86B7-C777984C4C0E}" type="datetimeFigureOut">
              <a:rPr lang="fr-FR" smtClean="0"/>
              <a:t>26/10/2021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97F72-F1D7-4920-AD0C-5BE13A254BB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1732" y="687215"/>
            <a:ext cx="7772400" cy="1470025"/>
          </a:xfrm>
        </p:spPr>
        <p:txBody>
          <a:bodyPr/>
          <a:lstStyle/>
          <a:p>
            <a:r>
              <a:rPr lang="fr-F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Projet fin de module </a:t>
            </a:r>
            <a:endParaRPr lang="fr-F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Sous-titre 2"/>
          <p:cNvSpPr>
            <a:spLocks noGrp="1"/>
          </p:cNvSpPr>
          <p:nvPr>
            <p:ph type="subTitle" idx="1"/>
          </p:nvPr>
        </p:nvSpPr>
        <p:spPr>
          <a:xfrm>
            <a:off x="642910" y="2500306"/>
            <a:ext cx="8215370" cy="3857652"/>
          </a:xfrm>
        </p:spPr>
        <p:txBody>
          <a:bodyPr>
            <a:normAutofit/>
          </a:bodyPr>
          <a:lstStyle/>
          <a:p>
            <a:r>
              <a:rPr lang="fr-FR" sz="6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Web développement </a:t>
            </a:r>
          </a:p>
          <a:p>
            <a:endParaRPr lang="fr-FR" sz="66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lgn="l"/>
            <a:r>
              <a:rPr lang="fr-FR"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Réalise par:</a:t>
            </a:r>
          </a:p>
          <a:p>
            <a:pPr algn="l"/>
            <a:r>
              <a:rPr lang="fr-FR"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fr-FR"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hamza </a:t>
            </a:r>
            <a:r>
              <a:rPr lang="fr-FR" sz="2800"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amara</a:t>
            </a:r>
            <a:r>
              <a:rPr lang="fr-FR"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fr-FR"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sz="5400" b="1" i="1" dirty="0" smtClean="0">
                <a:solidFill>
                  <a:srgbClr val="FF0000"/>
                </a:solidFill>
              </a:rPr>
              <a:t>plan : </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            </a:t>
            </a:r>
            <a:r>
              <a:rPr lang="fr-FR" b="1" i="1" dirty="0" smtClean="0">
                <a:solidFill>
                  <a:srgbClr val="7030A0"/>
                </a:solidFill>
              </a:rPr>
              <a:t>comment fonctionne le web </a:t>
            </a:r>
            <a:r>
              <a:rPr lang="fr-FR" dirty="0" smtClean="0">
                <a:solidFill>
                  <a:srgbClr val="7030A0"/>
                </a:solidFill>
              </a:rPr>
              <a:t>: </a:t>
            </a:r>
          </a:p>
          <a:p>
            <a:endParaRPr lang="fr-FR" dirty="0">
              <a:solidFill>
                <a:srgbClr val="7030A0"/>
              </a:solidFill>
            </a:endParaRPr>
          </a:p>
          <a:p>
            <a:r>
              <a:rPr lang="fr-FR" dirty="0" smtClean="0">
                <a:solidFill>
                  <a:srgbClr val="7030A0"/>
                </a:solidFill>
              </a:rPr>
              <a:t>             </a:t>
            </a:r>
            <a:r>
              <a:rPr lang="fr-FR" b="1" i="1" dirty="0" smtClean="0">
                <a:solidFill>
                  <a:srgbClr val="7030A0"/>
                </a:solidFill>
              </a:rPr>
              <a:t>De quoi avez-vous besoin pour être développeur web :</a:t>
            </a:r>
          </a:p>
          <a:p>
            <a:pPr>
              <a:buNone/>
            </a:pPr>
            <a:r>
              <a:rPr lang="fr-FR" dirty="0" smtClean="0">
                <a:solidFill>
                  <a:srgbClr val="7030A0"/>
                </a:solidFill>
              </a:rPr>
              <a:t> </a:t>
            </a:r>
          </a:p>
          <a:p>
            <a:r>
              <a:rPr lang="fr-FR" dirty="0">
                <a:solidFill>
                  <a:srgbClr val="7030A0"/>
                </a:solidFill>
              </a:rPr>
              <a:t> </a:t>
            </a:r>
            <a:r>
              <a:rPr lang="fr-FR" dirty="0" smtClean="0">
                <a:solidFill>
                  <a:srgbClr val="7030A0"/>
                </a:solidFill>
              </a:rPr>
              <a:t>            </a:t>
            </a:r>
            <a:r>
              <a:rPr lang="fr-FR" b="1" i="1" dirty="0" smtClean="0">
                <a:solidFill>
                  <a:srgbClr val="7030A0"/>
                </a:solidFill>
              </a:rPr>
              <a:t>Quel est le rôle d’un développeur web</a:t>
            </a:r>
            <a:r>
              <a:rPr lang="fr-FR" dirty="0" smtClean="0">
                <a:solidFill>
                  <a:srgbClr val="7030A0"/>
                </a:solidFill>
              </a:rPr>
              <a:t>:         </a:t>
            </a:r>
            <a:endParaRPr lang="fr-FR" dirty="0">
              <a:solidFill>
                <a:srgbClr val="7030A0"/>
              </a:solidFill>
            </a:endParaRPr>
          </a:p>
        </p:txBody>
      </p:sp>
      <p:sp>
        <p:nvSpPr>
          <p:cNvPr id="4" name="Flèche droite 3"/>
          <p:cNvSpPr/>
          <p:nvPr/>
        </p:nvSpPr>
        <p:spPr>
          <a:xfrm>
            <a:off x="857224" y="1643050"/>
            <a:ext cx="978408" cy="484632"/>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droite 4"/>
          <p:cNvSpPr/>
          <p:nvPr/>
        </p:nvSpPr>
        <p:spPr>
          <a:xfrm>
            <a:off x="857224" y="2786058"/>
            <a:ext cx="978408" cy="484632"/>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928662" y="4429132"/>
            <a:ext cx="978408" cy="484632"/>
          </a:xfrm>
          <a:prstGeom prst="right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1-</a:t>
            </a:r>
            <a:r>
              <a:rPr lang="fr-FR" b="1" i="1" dirty="0" smtClean="0"/>
              <a:t> comment fonctionne le web </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t>Un Web Service fonctionne de la manière suivante :</a:t>
            </a:r>
          </a:p>
          <a:p>
            <a:r>
              <a:rPr lang="fr-FR" dirty="0"/>
              <a:t>1. Le client (en général un utilisateur sur un ordinateur ou un support équivalent) effectue une requête dans un des langages suivants : XML, JSON ou HTTP.</a:t>
            </a:r>
            <a:br>
              <a:rPr lang="fr-FR" dirty="0"/>
            </a:br>
            <a:r>
              <a:rPr lang="fr-FR" dirty="0"/>
              <a:t>2. Cette requête est transmise à un serveur distant via les protocoles SOAP, REST ou HTTP.</a:t>
            </a:r>
            <a:br>
              <a:rPr lang="fr-FR" dirty="0"/>
            </a:br>
            <a:r>
              <a:rPr lang="fr-FR" dirty="0"/>
              <a:t>3. La réponse est ensuite délivrée sous le même format que sa demande : XML, JSON ou HTTP.</a:t>
            </a:r>
          </a:p>
          <a:p>
            <a:r>
              <a:rPr lang="fr-FR" dirty="0"/>
              <a:t>Et ce grâce à un modèle en couche. La 1re couche est l’invocation : elle décrit la structure des messages échangés par le client et le serveur. Elle s’effectue à l’aide des standards XML-RPC ou SOAP. La 2e est la découverte. C’est la phase de recherche et de localisation des données demandées par le client, le plus souvent via le protocole UDDI. La 3e est la description qui stipule les paramètres des fonctions et les types de données des services web utilisés. Son protocole standard est le WSDL qui repose sur la notation XML.</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lient-server.jpg"/>
          <p:cNvPicPr>
            <a:picLocks noGrp="1" noChangeAspect="1"/>
          </p:cNvPicPr>
          <p:nvPr>
            <p:ph idx="1"/>
          </p:nvPr>
        </p:nvPicPr>
        <p:blipFill>
          <a:blip r:embed="rId2"/>
          <a:stretch>
            <a:fillRect/>
          </a:stretch>
        </p:blipFill>
        <p:spPr>
          <a:xfrm>
            <a:off x="800100" y="1931988"/>
            <a:ext cx="7543800" cy="276225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l"/>
            <a:r>
              <a:rPr lang="fr-FR" dirty="0" smtClean="0"/>
              <a:t>2-</a:t>
            </a:r>
            <a:r>
              <a:rPr lang="fr-FR" b="1" i="1" dirty="0" smtClean="0">
                <a:solidFill>
                  <a:srgbClr val="7030A0"/>
                </a:solidFill>
              </a:rPr>
              <a:t> </a:t>
            </a:r>
            <a:r>
              <a:rPr lang="fr-FR" b="1" dirty="0" smtClean="0"/>
              <a:t>De quoi avez-vous besoin pour être développeur web :</a:t>
            </a:r>
            <a:endParaRPr lang="fr-FR" dirty="0"/>
          </a:p>
        </p:txBody>
      </p:sp>
      <p:sp>
        <p:nvSpPr>
          <p:cNvPr id="3" name="Espace réservé du contenu 2"/>
          <p:cNvSpPr>
            <a:spLocks noGrp="1"/>
          </p:cNvSpPr>
          <p:nvPr>
            <p:ph idx="1"/>
          </p:nvPr>
        </p:nvSpPr>
        <p:spPr/>
        <p:txBody>
          <a:bodyPr>
            <a:normAutofit/>
          </a:bodyPr>
          <a:lstStyle/>
          <a:p>
            <a:r>
              <a:rPr lang="fr-FR" sz="2000" dirty="0"/>
              <a:t>Le développeur web est en charge de la conception et du déploiement de sites et d'applications web, ainsi que de la maintenance de ses créations. Pour vous épanouir dans ce métier, vous devez posséder un certain nombre d'aptitudes personnelles, comme une curiosité naturelle, une appétence pour le web et une forte capacité d'adaptation</a:t>
            </a:r>
            <a:r>
              <a:rPr lang="fr-FR" sz="2000" dirty="0" smtClean="0"/>
              <a:t>.</a:t>
            </a:r>
          </a:p>
          <a:p>
            <a:endParaRPr lang="fr-FR" sz="2000" dirty="0"/>
          </a:p>
          <a:p>
            <a:r>
              <a:rPr lang="fr-FR" sz="2000" dirty="0"/>
              <a:t>Côté compétences techniques, il vous faudra maîtriser un des derniers langages de programmations existants pour pouvoir intégrer une agence de développement web : </a:t>
            </a:r>
            <a:r>
              <a:rPr lang="fr-FR" sz="2000" dirty="0" err="1"/>
              <a:t>React</a:t>
            </a:r>
            <a:r>
              <a:rPr lang="fr-FR" sz="2000" dirty="0"/>
              <a:t>, </a:t>
            </a:r>
            <a:r>
              <a:rPr lang="fr-FR" sz="2000" dirty="0" err="1"/>
              <a:t>Symfony</a:t>
            </a:r>
            <a:r>
              <a:rPr lang="fr-FR" sz="2000" dirty="0"/>
              <a:t>, </a:t>
            </a:r>
            <a:r>
              <a:rPr lang="fr-FR" sz="2000" dirty="0" err="1"/>
              <a:t>Angular</a:t>
            </a:r>
            <a:r>
              <a:rPr lang="fr-FR" sz="2000" dirty="0"/>
              <a:t>, </a:t>
            </a:r>
            <a:r>
              <a:rPr lang="fr-FR" sz="2000" dirty="0" err="1"/>
              <a:t>Node</a:t>
            </a:r>
            <a:r>
              <a:rPr lang="fr-FR" sz="2000" dirty="0"/>
              <a:t> ou encore </a:t>
            </a:r>
            <a:r>
              <a:rPr lang="fr-FR" sz="2000" dirty="0" err="1"/>
              <a:t>Laravel</a:t>
            </a:r>
            <a:r>
              <a:rPr lang="fr-FR" sz="20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3- </a:t>
            </a:r>
            <a:r>
              <a:rPr lang="fr-FR" sz="4000" b="1" dirty="0" smtClean="0"/>
              <a:t>Quel est le rôle d’un développeur web</a:t>
            </a:r>
            <a:r>
              <a:rPr lang="fr-FR" sz="4000" dirty="0" smtClean="0"/>
              <a:t>:         </a:t>
            </a:r>
            <a:endParaRPr lang="fr-FR" sz="4000" dirty="0"/>
          </a:p>
        </p:txBody>
      </p:sp>
      <p:sp>
        <p:nvSpPr>
          <p:cNvPr id="3" name="Espace réservé du contenu 2"/>
          <p:cNvSpPr>
            <a:spLocks noGrp="1"/>
          </p:cNvSpPr>
          <p:nvPr>
            <p:ph idx="1"/>
          </p:nvPr>
        </p:nvSpPr>
        <p:spPr/>
        <p:txBody>
          <a:bodyPr/>
          <a:lstStyle/>
          <a:p>
            <a:r>
              <a:rPr lang="fr-FR" dirty="0" smtClean="0"/>
              <a:t>Le rôle d’un développeur web est :</a:t>
            </a:r>
          </a:p>
          <a:p>
            <a:r>
              <a:rPr lang="fr-FR" dirty="0" smtClean="0"/>
              <a:t>Défini et implante des ligne de programmation</a:t>
            </a:r>
          </a:p>
          <a:p>
            <a:r>
              <a:rPr lang="fr-FR" dirty="0" smtClean="0"/>
              <a:t>Maitrise les langages de programmation </a:t>
            </a:r>
          </a:p>
          <a:p>
            <a:r>
              <a:rPr lang="fr-FR" dirty="0" smtClean="0"/>
              <a:t>Assure la fonction du site internet au client </a:t>
            </a:r>
          </a:p>
          <a:p>
            <a:r>
              <a:rPr lang="fr-FR" dirty="0" smtClean="0"/>
              <a:t>Suivi de phase de test de la plateforme  </a:t>
            </a:r>
          </a:p>
          <a:p>
            <a:r>
              <a:rPr lang="fr-FR" dirty="0" smtClean="0"/>
              <a:t>Assure la maintenance de site </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merci-pour-votre-attention--4.png"/>
          <p:cNvPicPr>
            <a:picLocks noGrp="1" noChangeAspect="1"/>
          </p:cNvPicPr>
          <p:nvPr>
            <p:ph idx="1"/>
          </p:nvPr>
        </p:nvPicPr>
        <p:blipFill>
          <a:blip r:embed="rId2"/>
          <a:stretch>
            <a:fillRect/>
          </a:stretch>
        </p:blipFill>
        <p:spPr>
          <a:xfrm>
            <a:off x="1714481" y="857232"/>
            <a:ext cx="5857916" cy="5268931"/>
          </a:xfrm>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239</Words>
  <Application>Microsoft Office PowerPoint</Application>
  <PresentationFormat>Affichage à l'écran (4:3)</PresentationFormat>
  <Paragraphs>26</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Projet fin de module </vt:lpstr>
      <vt:lpstr>plan :  </vt:lpstr>
      <vt:lpstr>1- comment fonctionne le web </vt:lpstr>
      <vt:lpstr>Diapositive 4</vt:lpstr>
      <vt:lpstr>2- De quoi avez-vous besoin pour être développeur web :</vt:lpstr>
      <vt:lpstr>3- Quel est le rôle d’un développeur web:         </vt:lpstr>
      <vt:lpstr>Diapositive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AdminE</dc:creator>
  <cp:lastModifiedBy>AdminE</cp:lastModifiedBy>
  <cp:revision>6</cp:revision>
  <dcterms:created xsi:type="dcterms:W3CDTF">2021-10-26T08:28:04Z</dcterms:created>
  <dcterms:modified xsi:type="dcterms:W3CDTF">2021-10-26T09:21:35Z</dcterms:modified>
</cp:coreProperties>
</file>