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EFF7A5F-DDBE-4CA8-A708-BAA35778CC2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B50880E-DFF6-49E8-9E62-2B192A9FCE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44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A5F-DDBE-4CA8-A708-BAA35778CC2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880E-DFF6-49E8-9E62-2B192A9FC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2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A5F-DDBE-4CA8-A708-BAA35778CC2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880E-DFF6-49E8-9E62-2B192A9FCE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330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A5F-DDBE-4CA8-A708-BAA35778CC2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880E-DFF6-49E8-9E62-2B192A9FCE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034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A5F-DDBE-4CA8-A708-BAA35778CC2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880E-DFF6-49E8-9E62-2B192A9FC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91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A5F-DDBE-4CA8-A708-BAA35778CC2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880E-DFF6-49E8-9E62-2B192A9FCE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278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A5F-DDBE-4CA8-A708-BAA35778CC2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880E-DFF6-49E8-9E62-2B192A9FCE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28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A5F-DDBE-4CA8-A708-BAA35778CC2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880E-DFF6-49E8-9E62-2B192A9FCE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820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A5F-DDBE-4CA8-A708-BAA35778CC2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880E-DFF6-49E8-9E62-2B192A9FCE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691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E59D-29A1-408B-9036-0533C81E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2670A-FE54-4AA0-B520-48CDD5F78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E5643-37A1-4A61-8642-15A4C1DF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A5F-DDBE-4CA8-A708-BAA35778CC2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C07AE-F3DC-4115-A30C-F7B23B45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53A3C-3A33-49A3-B57F-4CCF318F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880E-DFF6-49E8-9E62-2B192A9FC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4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A5F-DDBE-4CA8-A708-BAA35778CC2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880E-DFF6-49E8-9E62-2B192A9FC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A5F-DDBE-4CA8-A708-BAA35778CC2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880E-DFF6-49E8-9E62-2B192A9FCE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57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A5F-DDBE-4CA8-A708-BAA35778CC2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880E-DFF6-49E8-9E62-2B192A9FC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0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A5F-DDBE-4CA8-A708-BAA35778CC2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880E-DFF6-49E8-9E62-2B192A9FCEF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A5F-DDBE-4CA8-A708-BAA35778CC2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880E-DFF6-49E8-9E62-2B192A9FCE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88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A5F-DDBE-4CA8-A708-BAA35778CC2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880E-DFF6-49E8-9E62-2B192A9FC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1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A5F-DDBE-4CA8-A708-BAA35778CC2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880E-DFF6-49E8-9E62-2B192A9FCE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20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A5F-DDBE-4CA8-A708-BAA35778CC2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880E-DFF6-49E8-9E62-2B192A9FC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FF7A5F-DDBE-4CA8-A708-BAA35778CC21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50880E-DFF6-49E8-9E62-2B192A9FC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4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31E6-4C63-4D19-9032-21AACB03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Title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BE9D8-F434-4E0C-980E-F4BC3DEA9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14725"/>
            <a:ext cx="10515600" cy="3762237"/>
          </a:xfrm>
        </p:spPr>
        <p:txBody>
          <a:bodyPr/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Hamza Jadoon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 No.: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FA22-BCE-012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Title: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Data Management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Name: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Data Structures &amp; Algorithms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to: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Bicktash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Ali Jehangir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64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BE7E-863E-498B-9D29-AE639296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CC97C-7465-4588-80B8-FDC637076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12885"/>
            <a:ext cx="10515600" cy="4064078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Manually entering data will consume much time as we have to make 100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enteries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the code.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Recommendations for selecting data structures based on specific use cases.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Potential improvements and further research.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1930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382A-DE89-4674-B28B-B1B084C6B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786466"/>
          </a:xfrm>
        </p:spPr>
        <p:txBody>
          <a:bodyPr/>
          <a:lstStyle/>
          <a:p>
            <a:r>
              <a:rPr lang="en-US" sz="8000" b="1" dirty="0"/>
              <a:t>Thanks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ADA8D-3F73-4066-B1CC-111BA2142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E020-B87B-4F38-BD5F-31EDF3BA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DE197-C638-4A5A-BC2E-AC85A8F6D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953087"/>
            <a:ext cx="9601196" cy="3922781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project, we implemented a program to manage data records consisting of a Name, Contact, and Address. The program supports operations such as insertion, searching, retention in secondary memory, and loading from a data file on disk. We utilized four different data structures for the implementation: Singly Linked List, Doubly Linked List, Stack, and Queue. The primary objective was to compare the performance parameters of these data structures in handling the specified operations.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 of the project.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data management using Singly Linked List, Doubly Linked List, Stack, and Queue.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Compare the performance of these data structures in terms of insertion, search, and file I/O operations.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Retain data in secondary memory and load it back into the data structures.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operations: insertion, search, retention in secondary memory, and loading from a data file.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9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EDE9-BA03-4860-874E-2FE9782E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Purpose and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8879C-D059-443C-A233-D3DBB7631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14725"/>
            <a:ext cx="10515600" cy="376223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explore and compare the efficiency of different data structures in managing data records.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data management using Singly Linked List, Doubly Linked List, Stack, and Queue.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 performance in terms of insertion, search, and file I/O operations.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7997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69BA-6D96-45CC-84A9-AAD27A3F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Data Structures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BD112-21FA-4EFC-8DD9-3A1CECFCA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920753"/>
            <a:ext cx="10515600" cy="3256210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Singly Linked List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Insertion at the end.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Insertion at the beginning.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LIFO (Last In, First Out) structure.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FIFO (First In, First Out) structure (circular queue in this case).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1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C9DE-BBC5-4814-8F05-0B4687A8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Singly Linked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E841A-B412-4FF8-B9BD-E3130AB4D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88093"/>
            <a:ext cx="10515600" cy="3788870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Nodes are added at the end.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Linear traversal to find a record.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Operations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Retention: Save to file.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Loading: Load from file.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2598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B5C9-C4C0-4360-85B9-CC4489A9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Doubly Linked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F212C-F901-4C14-B667-AFEB7169B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47891"/>
            <a:ext cx="10515600" cy="3629072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Nodes are added at the beginning.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Linear traversal in both directions.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Operations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Retention: Save to file.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Loading: Load from file.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4248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8AF7-D3AD-43E2-B050-CF6210FC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E969B-8E0F-494F-A944-5CFE6C8FE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85747"/>
            <a:ext cx="10515600" cy="3691215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Push operation adds nodes to the top.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Linear traversal to find a record.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Operations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Retention: Save to file.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Loading: Load from file.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6441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602B-1F8F-41E6-8E91-5C8700F5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Queue (Circular Queue)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6FAE3-0EFA-45E0-B29A-0E9454AC7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18913"/>
            <a:ext cx="10515600" cy="3558050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Enqueue operation adds nodes to the rear.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Linear traversal to find a record.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Operations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Retention: Save to file.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Loading: Load from file.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8086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6B54-D4EC-4F54-B2C0-F02EAD4A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Output: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881512-C807-4EC0-AD32-CB9BE959F83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9" t="15900" r="4380" b="6087"/>
          <a:stretch/>
        </p:blipFill>
        <p:spPr bwMode="auto">
          <a:xfrm>
            <a:off x="1606858" y="2476870"/>
            <a:ext cx="8948692" cy="38617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88964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</TotalTime>
  <Words>504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Garamond</vt:lpstr>
      <vt:lpstr>Symbol</vt:lpstr>
      <vt:lpstr>Times New Roman</vt:lpstr>
      <vt:lpstr>Organic</vt:lpstr>
      <vt:lpstr>Title Slide</vt:lpstr>
      <vt:lpstr> Introduction</vt:lpstr>
      <vt:lpstr> Purpose and Objectives</vt:lpstr>
      <vt:lpstr> Data Structures Overview</vt:lpstr>
      <vt:lpstr>Singly Linked List</vt:lpstr>
      <vt:lpstr> Doubly Linked List</vt:lpstr>
      <vt:lpstr> Stack</vt:lpstr>
      <vt:lpstr> Queue (Circular Queue)</vt:lpstr>
      <vt:lpstr>Output:</vt:lpstr>
      <vt:lpstr> Conclusion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Hamza Jadoon</dc:creator>
  <cp:lastModifiedBy>Hamza Jadoon</cp:lastModifiedBy>
  <cp:revision>2</cp:revision>
  <dcterms:created xsi:type="dcterms:W3CDTF">2024-07-23T12:29:01Z</dcterms:created>
  <dcterms:modified xsi:type="dcterms:W3CDTF">2024-07-23T12:48:10Z</dcterms:modified>
</cp:coreProperties>
</file>