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2" r:id="rId5"/>
    <p:sldId id="259" r:id="rId6"/>
    <p:sldId id="260" r:id="rId7"/>
    <p:sldId id="270" r:id="rId8"/>
    <p:sldId id="261" r:id="rId9"/>
    <p:sldId id="263" r:id="rId10"/>
    <p:sldId id="266" r:id="rId11"/>
    <p:sldId id="267" r:id="rId12"/>
    <p:sldId id="273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969" autoAdjust="0"/>
  </p:normalViewPr>
  <p:slideViewPr>
    <p:cSldViewPr snapToGrid="0">
      <p:cViewPr varScale="1">
        <p:scale>
          <a:sx n="80" d="100"/>
          <a:sy n="80" d="100"/>
        </p:scale>
        <p:origin x="73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9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F3A150-38DE-0432-48D8-512F59ED00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B8637-B2C3-8921-31A4-C2082C6993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B9FD6-E270-1BE9-CEEB-7F2584EE2E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61F42-4B0A-11BD-2D2B-409570B726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E33E-0889-489D-83A6-CDBD4159B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142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CD5DA9C9-04E2-4163-9950-BB52C9C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63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0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1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D13233-46A6-C735-E05C-B3C5332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B6F66F-57E3-AE3B-EB51-795D4FF8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DA3739-A282-B250-108B-882833C4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4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32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0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5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A1E83-1F55-F9F2-F6C9-F218B30D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72FC01-3EEF-991D-0990-685BEBB0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1E1690-AD57-769C-0F73-96AE049A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AFED1-4433-24F8-154E-B72A2D43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9FA19-46DC-875E-C60D-45EEFB26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7D18C9-6C14-B8C9-3304-15A489B7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8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546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DD1D-B4A1-4343-A14E-35F211B0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85775"/>
            <a:ext cx="8915399" cy="1126283"/>
          </a:xfrm>
        </p:spPr>
        <p:txBody>
          <a:bodyPr>
            <a:normAutofit/>
          </a:bodyPr>
          <a:lstStyle/>
          <a:p>
            <a:r>
              <a:rPr lang="en-US" sz="4400" b="1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5FDC1-C775-4A4C-BA7F-BFA02E83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513" y="1819276"/>
            <a:ext cx="8915399" cy="39986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Group Members: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Names:                                             Registration numbers: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Hamza Jadoon                                  FA22-BCE-012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Abdur</a:t>
            </a:r>
            <a:r>
              <a:rPr lang="en-US" b="1" dirty="0">
                <a:solidFill>
                  <a:schemeClr val="tx1"/>
                </a:solidFill>
              </a:rPr>
              <a:t> Rehman </a:t>
            </a:r>
            <a:r>
              <a:rPr lang="en-US" b="1" dirty="0" err="1">
                <a:solidFill>
                  <a:schemeClr val="tx1"/>
                </a:solidFill>
              </a:rPr>
              <a:t>Shinwari</a:t>
            </a:r>
            <a:r>
              <a:rPr lang="en-US" b="1" dirty="0">
                <a:solidFill>
                  <a:schemeClr val="tx1"/>
                </a:solidFill>
              </a:rPr>
              <a:t>                   FA22-BCE-027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Ibad</a:t>
            </a:r>
            <a:r>
              <a:rPr lang="en-US" b="1" dirty="0">
                <a:solidFill>
                  <a:schemeClr val="tx1"/>
                </a:solidFill>
              </a:rPr>
              <a:t> Ur Rehman                                 FA22-BCE-032</a:t>
            </a:r>
          </a:p>
        </p:txBody>
      </p:sp>
    </p:spTree>
    <p:extLst>
      <p:ext uri="{BB962C8B-B14F-4D97-AF65-F5344CB8AC3E}">
        <p14:creationId xmlns:p14="http://schemas.microsoft.com/office/powerpoint/2010/main" val="331644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099A-CD3F-44EF-8E20-CCDFE195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21BB-440A-4AA7-B607-9054AD4E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343025"/>
            <a:ext cx="9580562" cy="481965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We learned a lot of things by working on this project like teamwork and task division.</a:t>
            </a:r>
          </a:p>
          <a:p>
            <a:pPr lvl="1"/>
            <a:r>
              <a:rPr lang="en-US" dirty="0"/>
              <a:t>Learned error solving.</a:t>
            </a:r>
          </a:p>
          <a:p>
            <a:pPr lvl="1"/>
            <a:r>
              <a:rPr lang="en-US" dirty="0"/>
              <a:t>Time management.</a:t>
            </a:r>
          </a:p>
          <a:p>
            <a:pPr lvl="1"/>
            <a:r>
              <a:rPr lang="en-US" dirty="0"/>
              <a:t>How to make data secure using classes.</a:t>
            </a:r>
          </a:p>
          <a:p>
            <a:pPr lvl="1"/>
            <a:r>
              <a:rPr lang="en-US" dirty="0"/>
              <a:t>Store different types of variables using structures.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670-B5A0-4E3F-829E-D8449878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784EA8-3B3A-466E-99C4-32CBE04F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successfully addresses the need and working of a basic hospital management system 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ser-friendly implementation in C++.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864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4D63-7865-4F97-8C4A-04000E0E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4643215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800" b="1" dirty="0"/>
              <a:t>THE END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THANKS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9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E10D-1702-455F-BED9-7D06FB96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7C40-CA93-4EE8-A896-16CC9845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Aim and motivation.</a:t>
            </a:r>
          </a:p>
          <a:p>
            <a:r>
              <a:rPr lang="en-US" dirty="0"/>
              <a:t>Algorithm.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Impact of Proposed solution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Teamwork / Tasks Division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351D-DA67-4ABD-B85D-88B8662B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2D1D-D282-4568-8954-C8454A61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5" y="1514475"/>
            <a:ext cx="9170987" cy="51244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Purpose of this CEP is ;</a:t>
            </a:r>
          </a:p>
          <a:p>
            <a:pPr marL="0" indent="0">
              <a:buNone/>
            </a:pPr>
            <a:r>
              <a:rPr lang="en-US" dirty="0"/>
              <a:t>As patients come ,so we have to store their data like name gender age and which doctor they want to refer</a:t>
            </a:r>
          </a:p>
          <a:p>
            <a:pPr marL="0" indent="0">
              <a:buNone/>
            </a:pPr>
            <a:r>
              <a:rPr lang="en-US" dirty="0"/>
              <a:t>So in order to do that </a:t>
            </a:r>
            <a:r>
              <a:rPr lang="en-US" dirty="0" err="1"/>
              <a:t>hms</a:t>
            </a:r>
            <a:r>
              <a:rPr lang="en-US" dirty="0"/>
              <a:t> is made .</a:t>
            </a:r>
          </a:p>
          <a:p>
            <a:r>
              <a:rPr lang="en-US" dirty="0"/>
              <a:t>To develop a user-friendly system that facilitates efficient management of various hospital processes.</a:t>
            </a:r>
          </a:p>
          <a:p>
            <a:r>
              <a:rPr lang="en-US" dirty="0"/>
              <a:t>By implementing this system, hospitals can improve their overall efficiency, enhance patient care. </a:t>
            </a:r>
          </a:p>
        </p:txBody>
      </p:sp>
    </p:spTree>
    <p:extLst>
      <p:ext uri="{BB962C8B-B14F-4D97-AF65-F5344CB8AC3E}">
        <p14:creationId xmlns:p14="http://schemas.microsoft.com/office/powerpoint/2010/main" val="25093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FAE7-A888-4AD6-8ED5-848222BA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txBody>
          <a:bodyPr/>
          <a:lstStyle/>
          <a:p>
            <a:r>
              <a:rPr lang="en-US" b="1" dirty="0"/>
              <a:t>Motivation ,Aims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9E7B-407E-4467-815D-0D3D1FF3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62" y="1409700"/>
            <a:ext cx="8915400" cy="5286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Motivation behind this project;</a:t>
            </a:r>
          </a:p>
          <a:p>
            <a:r>
              <a:rPr lang="en-US" dirty="0"/>
              <a:t>Manual systems are often prone to errors, delays which  leading to compromised patient care and increased administrative burdens.</a:t>
            </a:r>
          </a:p>
          <a:p>
            <a:pPr marL="0" indent="0">
              <a:buNone/>
            </a:pPr>
            <a:r>
              <a:rPr lang="en-US" b="1" dirty="0"/>
              <a:t>Aims and objectives include;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Enable patients to access their medical records, schedule appointments, and interact with healthcare providers more efficiently, improving the overall patient experience.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Integrate secure user access control mechanisms to protect sensitive patient data and ensure that only authorized personnel have access to specific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7114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956C-FAA8-4145-A700-D731F947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5318-062D-45C5-9A8D-0FF2823D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75" y="1466851"/>
            <a:ext cx="9342437" cy="44443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>
                <a:ea typeface="Calibri" panose="020F0502020204030204" pitchFamily="34" charset="0"/>
              </a:rPr>
              <a:t>USED SWITCH STATEMENT FOR MENU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ea typeface="Calibri" panose="020F0502020204030204" pitchFamily="34" charset="0"/>
              </a:rPr>
              <a:t>2 STRUCTURE NAMED PATIENT AND DOCTOR TO ADD THEIR DATA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ea typeface="Calibri" panose="020F0502020204030204" pitchFamily="34" charset="0"/>
              </a:rPr>
              <a:t>1 CLASS NAMED HOSPITALMANAGEMENTSYSTEM TO MAKE DATA SECURE BY MAKING STRUCTURE VARIABLES PRIVATE.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2AEA-1F6F-4F02-8012-70AE95E1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Solution/Methodology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C892-11BE-4318-A47D-07C8B9F1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47775"/>
            <a:ext cx="9867900" cy="5362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Class Definition:</a:t>
            </a:r>
          </a:p>
          <a:p>
            <a:pPr marL="0" indent="0">
              <a:buNone/>
            </a:pPr>
            <a:r>
              <a:rPr lang="en-US" sz="1800" dirty="0"/>
              <a:t>The program defines a class </a:t>
            </a:r>
            <a:r>
              <a:rPr lang="en-US" sz="1800" dirty="0" err="1"/>
              <a:t>Hospitalmanagement</a:t>
            </a:r>
            <a:r>
              <a:rPr lang="en-US" dirty="0" err="1"/>
              <a:t>system</a:t>
            </a:r>
            <a:r>
              <a:rPr lang="en-US" sz="1800" dirty="0"/>
              <a:t> with private member variables, including a memory variable.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Display Menu:</a:t>
            </a:r>
          </a:p>
          <a:p>
            <a:pPr marL="0" indent="0">
              <a:buNone/>
            </a:pPr>
            <a:r>
              <a:rPr lang="en-US" sz="1800" dirty="0"/>
              <a:t>The display Menu function presents a menu of available operations to the user, with corresponding choices.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User Input and Switch Statement:</a:t>
            </a:r>
          </a:p>
          <a:p>
            <a:pPr marL="0" indent="0">
              <a:buNone/>
            </a:pPr>
            <a:r>
              <a:rPr lang="en-US" sz="1800" dirty="0"/>
              <a:t>Inside the loop, the program prompts the user to enter their choice.</a:t>
            </a:r>
          </a:p>
          <a:p>
            <a:pPr marL="0" indent="0">
              <a:buNone/>
            </a:pPr>
            <a:r>
              <a:rPr lang="en-US" sz="1800" dirty="0"/>
              <a:t>The user's choice is processed using a switch statement, calling the appropriate method like adding a patient or a doctor etc.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Continuous Operation:</a:t>
            </a:r>
          </a:p>
          <a:p>
            <a:pPr marL="0" indent="0">
              <a:buNone/>
            </a:pPr>
            <a:r>
              <a:rPr lang="en-US" sz="1800" dirty="0"/>
              <a:t>This program  allows users to add remove any patient or a doctor until 0 is pressed or the condition is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2AEA-1F6F-4F02-8012-70AE95E1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/>
          <a:lstStyle/>
          <a:p>
            <a:r>
              <a:rPr lang="en-US" dirty="0"/>
              <a:t>Impact of 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C892-11BE-4318-A47D-07C8B9F1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9700"/>
            <a:ext cx="8915400" cy="45015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Societal Impact: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The implementation of an efficient HMS allows healthcare providers to access and manage patient information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Patient flow through an HMS can contribute to reduced waiting times.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AFCD-32D0-490F-94A0-8B30B818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5170E5-7CA9-4951-A48E-C2BDA6C18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4" y="1501227"/>
            <a:ext cx="8105776" cy="4657366"/>
          </a:xfrm>
        </p:spPr>
      </p:pic>
    </p:spTree>
    <p:extLst>
      <p:ext uri="{BB962C8B-B14F-4D97-AF65-F5344CB8AC3E}">
        <p14:creationId xmlns:p14="http://schemas.microsoft.com/office/powerpoint/2010/main" val="42124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FC5E-5322-4C5F-9D63-1E999E7C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Teamwork/Tasks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9D2C-C863-45BB-8F1D-C2B020B7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WORKED AS A TEAM TO COMPLETE THIS PROJECT .</a:t>
            </a:r>
          </a:p>
          <a:p>
            <a:r>
              <a:rPr lang="en-US" dirty="0"/>
              <a:t>IBAD  WORKED ON THE ERRORS OCCURRED IN EXECUTING THE PROGRAM .</a:t>
            </a:r>
          </a:p>
          <a:p>
            <a:r>
              <a:rPr lang="en-US" dirty="0"/>
              <a:t>ABDUR REHMAN WORKED ON THE REPORT OF THE PROJECT.</a:t>
            </a:r>
          </a:p>
          <a:p>
            <a:r>
              <a:rPr lang="en-US" dirty="0"/>
              <a:t>HAMZA JADOON WORKED ON THE PRESENTATION OF PROJECT.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495</Words>
  <Application>Microsoft Office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Hospital Management System</vt:lpstr>
      <vt:lpstr>Outline</vt:lpstr>
      <vt:lpstr>Introduction</vt:lpstr>
      <vt:lpstr>Motivation ,Aims Objectives:</vt:lpstr>
      <vt:lpstr>ALGORITHM:</vt:lpstr>
      <vt:lpstr>Proposed Solution/Methodology</vt:lpstr>
      <vt:lpstr>Impact of proposed solution:</vt:lpstr>
      <vt:lpstr>Results</vt:lpstr>
      <vt:lpstr>Teamwork/Tasks Division</vt:lpstr>
      <vt:lpstr>Learning from this project</vt:lpstr>
      <vt:lpstr>Conclusion</vt:lpstr>
      <vt:lpstr>  THE END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Presentation</dc:title>
  <dc:creator>Dr. Muhammad Shoaib Khaliq</dc:creator>
  <cp:lastModifiedBy>Hamza Jadoon</cp:lastModifiedBy>
  <cp:revision>50</cp:revision>
  <cp:lastPrinted>2023-08-02T07:35:43Z</cp:lastPrinted>
  <dcterms:created xsi:type="dcterms:W3CDTF">2020-10-16T15:32:16Z</dcterms:created>
  <dcterms:modified xsi:type="dcterms:W3CDTF">2023-12-30T06:08:41Z</dcterms:modified>
</cp:coreProperties>
</file>