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93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8" r:id="rId7"/>
    <p:sldId id="261" r:id="rId8"/>
    <p:sldId id="267" r:id="rId9"/>
  </p:sldIdLst>
  <p:sldSz cx="12192000" cy="68580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40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22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BC9AC3F-2268-4944-85FF-48104B173A8E}" type="doc">
      <dgm:prSet loTypeId="urn:microsoft.com/office/officeart/2016/7/layout/RepeatingBendingProcessNew" loCatId="process" qsTypeId="urn:microsoft.com/office/officeart/2005/8/quickstyle/simple2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8B58D4BA-C923-46B4-8213-13AEC129F0A8}">
      <dgm:prSet/>
      <dgm:spPr/>
      <dgm:t>
        <a:bodyPr/>
        <a:lstStyle/>
        <a:p>
          <a:r>
            <a:rPr lang="en-US" dirty="0"/>
            <a:t>1. Initialize Maze :</a:t>
          </a:r>
        </a:p>
      </dgm:t>
    </dgm:pt>
    <dgm:pt modelId="{C770FC4F-DCB6-4252-98E8-39130140725C}" type="parTrans" cxnId="{DBC7707B-1F38-41C9-A3FD-DFB136D52AC4}">
      <dgm:prSet/>
      <dgm:spPr/>
      <dgm:t>
        <a:bodyPr/>
        <a:lstStyle/>
        <a:p>
          <a:endParaRPr lang="en-US"/>
        </a:p>
      </dgm:t>
    </dgm:pt>
    <dgm:pt modelId="{C5A60941-7BB2-4CCF-86CC-A1DC19E508E3}" type="sibTrans" cxnId="{DBC7707B-1F38-41C9-A3FD-DFB136D52AC4}">
      <dgm:prSet/>
      <dgm:spPr/>
      <dgm:t>
        <a:bodyPr/>
        <a:lstStyle/>
        <a:p>
          <a:endParaRPr lang="en-US"/>
        </a:p>
      </dgm:t>
    </dgm:pt>
    <dgm:pt modelId="{880A60FA-74BF-461C-83F6-68EC72526D8B}">
      <dgm:prSet/>
      <dgm:spPr/>
      <dgm:t>
        <a:bodyPr/>
        <a:lstStyle/>
        <a:p>
          <a:r>
            <a:rPr lang="en-US" dirty="0"/>
            <a:t>2. Define Start and Goal:</a:t>
          </a:r>
        </a:p>
      </dgm:t>
    </dgm:pt>
    <dgm:pt modelId="{31BE961A-F191-48D8-BBB3-DB54FAAE06C2}" type="parTrans" cxnId="{7C8440BE-8F36-4067-A87F-18368C76166C}">
      <dgm:prSet/>
      <dgm:spPr/>
      <dgm:t>
        <a:bodyPr/>
        <a:lstStyle/>
        <a:p>
          <a:endParaRPr lang="en-US"/>
        </a:p>
      </dgm:t>
    </dgm:pt>
    <dgm:pt modelId="{68BD3A70-F1A6-4F46-8FF0-E7F5B4533EF5}" type="sibTrans" cxnId="{7C8440BE-8F36-4067-A87F-18368C76166C}">
      <dgm:prSet/>
      <dgm:spPr/>
      <dgm:t>
        <a:bodyPr/>
        <a:lstStyle/>
        <a:p>
          <a:endParaRPr lang="en-US"/>
        </a:p>
      </dgm:t>
    </dgm:pt>
    <dgm:pt modelId="{5E740FCE-E348-446F-A4E9-7BA82AA6D6F0}">
      <dgm:prSet/>
      <dgm:spPr/>
      <dgm:t>
        <a:bodyPr/>
        <a:lstStyle/>
        <a:p>
          <a:r>
            <a:rPr lang="en-US"/>
            <a:t>Goal = (gx, gy)</a:t>
          </a:r>
        </a:p>
      </dgm:t>
    </dgm:pt>
    <dgm:pt modelId="{4F21F2D6-B06E-4BBB-B587-063D5C365E45}" type="parTrans" cxnId="{85AB9A1B-41FA-4C49-8A66-FC0D7D4C64AA}">
      <dgm:prSet/>
      <dgm:spPr/>
      <dgm:t>
        <a:bodyPr/>
        <a:lstStyle/>
        <a:p>
          <a:endParaRPr lang="en-US"/>
        </a:p>
      </dgm:t>
    </dgm:pt>
    <dgm:pt modelId="{5E46C895-2B2A-4100-B03B-1BABFA12D9A5}" type="sibTrans" cxnId="{85AB9A1B-41FA-4C49-8A66-FC0D7D4C64AA}">
      <dgm:prSet/>
      <dgm:spPr/>
      <dgm:t>
        <a:bodyPr/>
        <a:lstStyle/>
        <a:p>
          <a:endParaRPr lang="en-US"/>
        </a:p>
      </dgm:t>
    </dgm:pt>
    <dgm:pt modelId="{FEC01D84-5EA0-4079-A203-0864B0B86FFF}">
      <dgm:prSet/>
      <dgm:spPr/>
      <dgm:t>
        <a:bodyPr/>
        <a:lstStyle/>
        <a:p>
          <a:r>
            <a:rPr lang="en-US"/>
            <a:t>3. Define A* Algorithm:</a:t>
          </a:r>
        </a:p>
      </dgm:t>
    </dgm:pt>
    <dgm:pt modelId="{6590547B-E762-4930-B9B8-BEF09D8836F5}" type="parTrans" cxnId="{F30A14AB-A869-4508-A124-7B6E7EC0B5C5}">
      <dgm:prSet/>
      <dgm:spPr/>
      <dgm:t>
        <a:bodyPr/>
        <a:lstStyle/>
        <a:p>
          <a:endParaRPr lang="en-US"/>
        </a:p>
      </dgm:t>
    </dgm:pt>
    <dgm:pt modelId="{032EE7FC-C1CC-457E-972F-4FAD927F8A5D}" type="sibTrans" cxnId="{F30A14AB-A869-4508-A124-7B6E7EC0B5C5}">
      <dgm:prSet/>
      <dgm:spPr/>
      <dgm:t>
        <a:bodyPr/>
        <a:lstStyle/>
        <a:p>
          <a:endParaRPr lang="en-US"/>
        </a:p>
      </dgm:t>
    </dgm:pt>
    <dgm:pt modelId="{02BF4785-0405-4751-9544-A1A45C5F170F}">
      <dgm:prSet/>
      <dgm:spPr/>
      <dgm:t>
        <a:bodyPr/>
        <a:lstStyle/>
        <a:p>
          <a:r>
            <a:rPr lang="en-US"/>
            <a:t>- Input: Maze, start, goal</a:t>
          </a:r>
        </a:p>
      </dgm:t>
    </dgm:pt>
    <dgm:pt modelId="{662680FA-EBA4-4AEC-AED9-EA11B7A5B6CA}" type="parTrans" cxnId="{62DB5FE2-7A83-4665-BF30-6E427B6EB55A}">
      <dgm:prSet/>
      <dgm:spPr/>
      <dgm:t>
        <a:bodyPr/>
        <a:lstStyle/>
        <a:p>
          <a:endParaRPr lang="en-US"/>
        </a:p>
      </dgm:t>
    </dgm:pt>
    <dgm:pt modelId="{7946F950-1DDD-4479-9951-62D7E7975DB3}" type="sibTrans" cxnId="{62DB5FE2-7A83-4665-BF30-6E427B6EB55A}">
      <dgm:prSet/>
      <dgm:spPr/>
      <dgm:t>
        <a:bodyPr/>
        <a:lstStyle/>
        <a:p>
          <a:endParaRPr lang="en-US"/>
        </a:p>
      </dgm:t>
    </dgm:pt>
    <dgm:pt modelId="{3A208F69-1BD4-428D-9B4A-F6515C0CAF6C}">
      <dgm:prSet/>
      <dgm:spPr/>
      <dgm:t>
        <a:bodyPr/>
        <a:lstStyle/>
        <a:p>
          <a:r>
            <a:rPr lang="en-US" dirty="0"/>
            <a:t>- Initialize priority queue</a:t>
          </a:r>
        </a:p>
      </dgm:t>
    </dgm:pt>
    <dgm:pt modelId="{358DB5C3-8025-479E-99B5-250B6562E337}" type="parTrans" cxnId="{DD5CFB78-E349-401F-A1B8-E3D2A84E9C50}">
      <dgm:prSet/>
      <dgm:spPr/>
      <dgm:t>
        <a:bodyPr/>
        <a:lstStyle/>
        <a:p>
          <a:endParaRPr lang="en-US"/>
        </a:p>
      </dgm:t>
    </dgm:pt>
    <dgm:pt modelId="{7A8083FD-1F75-4A4A-BE38-00AF8B9CA2C4}" type="sibTrans" cxnId="{DD5CFB78-E349-401F-A1B8-E3D2A84E9C50}">
      <dgm:prSet/>
      <dgm:spPr/>
      <dgm:t>
        <a:bodyPr/>
        <a:lstStyle/>
        <a:p>
          <a:endParaRPr lang="en-US"/>
        </a:p>
      </dgm:t>
    </dgm:pt>
    <dgm:pt modelId="{638329F1-FEDE-4239-B30F-F3DA763A956A}">
      <dgm:prSet/>
      <dgm:spPr/>
      <dgm:t>
        <a:bodyPr/>
        <a:lstStyle/>
        <a:p>
          <a:r>
            <a:rPr lang="en-US" dirty="0"/>
            <a:t>- Add </a:t>
          </a:r>
          <a:r>
            <a:rPr lang="en-US" dirty="0" err="1"/>
            <a:t>start_node</a:t>
          </a:r>
          <a:r>
            <a:rPr lang="en-US" dirty="0"/>
            <a:t> to priority queue</a:t>
          </a:r>
        </a:p>
      </dgm:t>
    </dgm:pt>
    <dgm:pt modelId="{37CEAAC1-D84F-4E21-85CE-117E909C8587}" type="parTrans" cxnId="{F3147E23-567C-4B7E-9218-58F3C2C143B1}">
      <dgm:prSet/>
      <dgm:spPr/>
      <dgm:t>
        <a:bodyPr/>
        <a:lstStyle/>
        <a:p>
          <a:endParaRPr lang="en-US"/>
        </a:p>
      </dgm:t>
    </dgm:pt>
    <dgm:pt modelId="{F4947DF3-6A02-415A-B191-649D897DE647}" type="sibTrans" cxnId="{F3147E23-567C-4B7E-9218-58F3C2C143B1}">
      <dgm:prSet/>
      <dgm:spPr/>
      <dgm:t>
        <a:bodyPr/>
        <a:lstStyle/>
        <a:p>
          <a:endParaRPr lang="en-US"/>
        </a:p>
      </dgm:t>
    </dgm:pt>
    <dgm:pt modelId="{6C77DB92-7468-474C-9BFC-A69FBB939BCE}">
      <dgm:prSet/>
      <dgm:spPr/>
      <dgm:t>
        <a:bodyPr/>
        <a:lstStyle/>
        <a:p>
          <a:r>
            <a:rPr lang="en-US" dirty="0"/>
            <a:t>- While </a:t>
          </a:r>
          <a:r>
            <a:rPr lang="en-US" dirty="0" err="1"/>
            <a:t>priority_queue</a:t>
          </a:r>
          <a:r>
            <a:rPr lang="en-US" dirty="0"/>
            <a:t> is not empty:</a:t>
          </a:r>
        </a:p>
      </dgm:t>
    </dgm:pt>
    <dgm:pt modelId="{416CECE5-E351-49DA-B7AA-38239B7FF348}" type="parTrans" cxnId="{E66ED421-F2ED-4110-A58F-A658C18113D2}">
      <dgm:prSet/>
      <dgm:spPr/>
      <dgm:t>
        <a:bodyPr/>
        <a:lstStyle/>
        <a:p>
          <a:endParaRPr lang="en-US"/>
        </a:p>
      </dgm:t>
    </dgm:pt>
    <dgm:pt modelId="{37E7A9E7-1944-4248-B73C-B4C61E9D3344}" type="sibTrans" cxnId="{E66ED421-F2ED-4110-A58F-A658C18113D2}">
      <dgm:prSet/>
      <dgm:spPr/>
      <dgm:t>
        <a:bodyPr/>
        <a:lstStyle/>
        <a:p>
          <a:endParaRPr lang="en-US"/>
        </a:p>
      </dgm:t>
    </dgm:pt>
    <dgm:pt modelId="{0A3D5528-DA32-4877-83FC-13571A55C18B}">
      <dgm:prSet/>
      <dgm:spPr/>
      <dgm:t>
        <a:bodyPr/>
        <a:lstStyle/>
        <a:p>
          <a:r>
            <a:rPr lang="en-US" dirty="0"/>
            <a:t> Pop node with lowest </a:t>
          </a:r>
          <a:r>
            <a:rPr lang="en-US" dirty="0" err="1"/>
            <a:t>f_cost</a:t>
          </a:r>
          <a:endParaRPr lang="en-US" dirty="0"/>
        </a:p>
      </dgm:t>
    </dgm:pt>
    <dgm:pt modelId="{8E4A8D54-29C0-4610-9A3D-0267F8DC52CC}" type="parTrans" cxnId="{A739346A-31CB-4C5A-B198-C3F01D97B4B9}">
      <dgm:prSet/>
      <dgm:spPr/>
      <dgm:t>
        <a:bodyPr/>
        <a:lstStyle/>
        <a:p>
          <a:endParaRPr lang="en-US"/>
        </a:p>
      </dgm:t>
    </dgm:pt>
    <dgm:pt modelId="{4A93BAD2-B937-4CAF-B41F-451597C69BEC}" type="sibTrans" cxnId="{A739346A-31CB-4C5A-B198-C3F01D97B4B9}">
      <dgm:prSet/>
      <dgm:spPr/>
      <dgm:t>
        <a:bodyPr/>
        <a:lstStyle/>
        <a:p>
          <a:endParaRPr lang="en-US"/>
        </a:p>
      </dgm:t>
    </dgm:pt>
    <dgm:pt modelId="{C906BA52-4CCA-457C-A38E-5830D70B9F4D}">
      <dgm:prSet/>
      <dgm:spPr/>
      <dgm:t>
        <a:bodyPr/>
        <a:lstStyle/>
        <a:p>
          <a:r>
            <a:rPr lang="en-US" dirty="0"/>
            <a:t> If node == goal: Return reconstructed path</a:t>
          </a:r>
        </a:p>
      </dgm:t>
    </dgm:pt>
    <dgm:pt modelId="{1D34A29F-D28E-41A8-8E5D-8CFDD9C95BEF}" type="parTrans" cxnId="{ADA23538-BD1D-4DD1-8AF7-3BB2C7559F35}">
      <dgm:prSet/>
      <dgm:spPr/>
      <dgm:t>
        <a:bodyPr/>
        <a:lstStyle/>
        <a:p>
          <a:endParaRPr lang="en-US"/>
        </a:p>
      </dgm:t>
    </dgm:pt>
    <dgm:pt modelId="{28845D47-3823-4477-8A47-757E2E1BF563}" type="sibTrans" cxnId="{ADA23538-BD1D-4DD1-8AF7-3BB2C7559F35}">
      <dgm:prSet/>
      <dgm:spPr/>
      <dgm:t>
        <a:bodyPr/>
        <a:lstStyle/>
        <a:p>
          <a:endParaRPr lang="en-US"/>
        </a:p>
      </dgm:t>
    </dgm:pt>
    <dgm:pt modelId="{A0FB9106-8BF3-4B35-842C-CFF716975A64}">
      <dgm:prSet/>
      <dgm:spPr/>
      <dgm:t>
        <a:bodyPr/>
        <a:lstStyle/>
        <a:p>
          <a:r>
            <a:rPr lang="en-US" dirty="0"/>
            <a:t> For each valid neighbor:</a:t>
          </a:r>
        </a:p>
      </dgm:t>
    </dgm:pt>
    <dgm:pt modelId="{7ED177F2-CA70-4A7C-8140-7A044D41F026}" type="parTrans" cxnId="{11C4F90F-4988-4B90-B2D2-1D82CAAFA1F1}">
      <dgm:prSet/>
      <dgm:spPr/>
      <dgm:t>
        <a:bodyPr/>
        <a:lstStyle/>
        <a:p>
          <a:endParaRPr lang="en-US"/>
        </a:p>
      </dgm:t>
    </dgm:pt>
    <dgm:pt modelId="{A0707EA2-97F6-4F5D-AE91-D91FF62CF466}" type="sibTrans" cxnId="{11C4F90F-4988-4B90-B2D2-1D82CAAFA1F1}">
      <dgm:prSet/>
      <dgm:spPr/>
      <dgm:t>
        <a:bodyPr/>
        <a:lstStyle/>
        <a:p>
          <a:endParaRPr lang="en-US"/>
        </a:p>
      </dgm:t>
    </dgm:pt>
    <dgm:pt modelId="{F6B9CE4B-2548-4994-ADDE-7FCB01A40EF5}">
      <dgm:prSet/>
      <dgm:spPr/>
      <dgm:t>
        <a:bodyPr/>
        <a:lstStyle/>
        <a:p>
          <a:r>
            <a:rPr lang="en-US"/>
            <a:t>- Calculate g_cost, h_cost, f_cost</a:t>
          </a:r>
        </a:p>
      </dgm:t>
    </dgm:pt>
    <dgm:pt modelId="{880F00A7-E462-460A-A8FA-DD3A31F86C67}" type="parTrans" cxnId="{B7E4F05B-CC33-45FD-B3FE-E054B77B8B8D}">
      <dgm:prSet/>
      <dgm:spPr/>
      <dgm:t>
        <a:bodyPr/>
        <a:lstStyle/>
        <a:p>
          <a:endParaRPr lang="en-US"/>
        </a:p>
      </dgm:t>
    </dgm:pt>
    <dgm:pt modelId="{8588DF7C-ADAB-4FE6-B89A-B059DC69DCF7}" type="sibTrans" cxnId="{B7E4F05B-CC33-45FD-B3FE-E054B77B8B8D}">
      <dgm:prSet/>
      <dgm:spPr/>
      <dgm:t>
        <a:bodyPr/>
        <a:lstStyle/>
        <a:p>
          <a:endParaRPr lang="en-US"/>
        </a:p>
      </dgm:t>
    </dgm:pt>
    <dgm:pt modelId="{F5838DAC-A29C-4FB5-9FB9-9BC8847F163E}">
      <dgm:prSet/>
      <dgm:spPr/>
      <dgm:t>
        <a:bodyPr/>
        <a:lstStyle/>
        <a:p>
          <a:r>
            <a:rPr lang="en-US" dirty="0"/>
            <a:t>- Add neighbor to </a:t>
          </a:r>
          <a:r>
            <a:rPr lang="en-US" dirty="0" err="1"/>
            <a:t>priority_queue</a:t>
          </a:r>
          <a:endParaRPr lang="en-US" dirty="0"/>
        </a:p>
      </dgm:t>
    </dgm:pt>
    <dgm:pt modelId="{21CE6C9B-4C8F-4E6D-8D43-ACFC14F02535}" type="parTrans" cxnId="{3DD0AE13-AC31-469F-B9A2-1BC97C38EF5A}">
      <dgm:prSet/>
      <dgm:spPr/>
      <dgm:t>
        <a:bodyPr/>
        <a:lstStyle/>
        <a:p>
          <a:endParaRPr lang="en-US"/>
        </a:p>
      </dgm:t>
    </dgm:pt>
    <dgm:pt modelId="{52C09951-133B-4C5A-8CC6-871CBDB9FD79}" type="sibTrans" cxnId="{3DD0AE13-AC31-469F-B9A2-1BC97C38EF5A}">
      <dgm:prSet/>
      <dgm:spPr/>
      <dgm:t>
        <a:bodyPr/>
        <a:lstStyle/>
        <a:p>
          <a:endParaRPr lang="en-US"/>
        </a:p>
      </dgm:t>
    </dgm:pt>
    <dgm:pt modelId="{739E2B2E-51EF-44E3-A0AC-20A7ED942FAB}">
      <dgm:prSet/>
      <dgm:spPr/>
      <dgm:t>
        <a:bodyPr/>
        <a:lstStyle/>
        <a:p>
          <a:r>
            <a:rPr lang="en-US"/>
            <a:t>- Return None if no path exists.</a:t>
          </a:r>
        </a:p>
      </dgm:t>
    </dgm:pt>
    <dgm:pt modelId="{80DEEAA4-AC59-4B46-9F83-139B7C2DBD8A}" type="parTrans" cxnId="{BC1F531C-73FC-404B-9C9C-5B489BD3F84A}">
      <dgm:prSet/>
      <dgm:spPr/>
      <dgm:t>
        <a:bodyPr/>
        <a:lstStyle/>
        <a:p>
          <a:endParaRPr lang="en-US"/>
        </a:p>
      </dgm:t>
    </dgm:pt>
    <dgm:pt modelId="{A64EACCE-8ABA-40DE-80F3-0E664B6427CD}" type="sibTrans" cxnId="{BC1F531C-73FC-404B-9C9C-5B489BD3F84A}">
      <dgm:prSet/>
      <dgm:spPr/>
      <dgm:t>
        <a:bodyPr/>
        <a:lstStyle/>
        <a:p>
          <a:endParaRPr lang="en-US"/>
        </a:p>
      </dgm:t>
    </dgm:pt>
    <dgm:pt modelId="{5691CEDC-695E-4A4E-AEFB-99CD8D80DD15}" type="pres">
      <dgm:prSet presAssocID="{3BC9AC3F-2268-4944-85FF-48104B173A8E}" presName="Name0" presStyleCnt="0">
        <dgm:presLayoutVars>
          <dgm:dir/>
          <dgm:resizeHandles val="exact"/>
        </dgm:presLayoutVars>
      </dgm:prSet>
      <dgm:spPr/>
    </dgm:pt>
    <dgm:pt modelId="{A0787DEB-DD05-413F-8514-40920B946E93}" type="pres">
      <dgm:prSet presAssocID="{8B58D4BA-C923-46B4-8213-13AEC129F0A8}" presName="node" presStyleLbl="node1" presStyleIdx="0" presStyleCnt="14">
        <dgm:presLayoutVars>
          <dgm:bulletEnabled val="1"/>
        </dgm:presLayoutVars>
      </dgm:prSet>
      <dgm:spPr/>
    </dgm:pt>
    <dgm:pt modelId="{C41F2FE2-D819-4ADA-B38D-DEF3D1873A04}" type="pres">
      <dgm:prSet presAssocID="{C5A60941-7BB2-4CCF-86CC-A1DC19E508E3}" presName="sibTrans" presStyleLbl="sibTrans1D1" presStyleIdx="0" presStyleCnt="13"/>
      <dgm:spPr/>
    </dgm:pt>
    <dgm:pt modelId="{117F354F-6D22-4288-9B33-491A05935578}" type="pres">
      <dgm:prSet presAssocID="{C5A60941-7BB2-4CCF-86CC-A1DC19E508E3}" presName="connectorText" presStyleLbl="sibTrans1D1" presStyleIdx="0" presStyleCnt="13"/>
      <dgm:spPr/>
    </dgm:pt>
    <dgm:pt modelId="{E89AF6FD-03AF-4E8D-974A-5A04719A8411}" type="pres">
      <dgm:prSet presAssocID="{880A60FA-74BF-461C-83F6-68EC72526D8B}" presName="node" presStyleLbl="node1" presStyleIdx="1" presStyleCnt="14">
        <dgm:presLayoutVars>
          <dgm:bulletEnabled val="1"/>
        </dgm:presLayoutVars>
      </dgm:prSet>
      <dgm:spPr/>
    </dgm:pt>
    <dgm:pt modelId="{DA7BD580-AE3A-441E-BCFE-D9CBDDA1A82C}" type="pres">
      <dgm:prSet presAssocID="{68BD3A70-F1A6-4F46-8FF0-E7F5B4533EF5}" presName="sibTrans" presStyleLbl="sibTrans1D1" presStyleIdx="1" presStyleCnt="13"/>
      <dgm:spPr/>
    </dgm:pt>
    <dgm:pt modelId="{FF28DFE7-6105-411C-AFD1-FE0DB5E58FF3}" type="pres">
      <dgm:prSet presAssocID="{68BD3A70-F1A6-4F46-8FF0-E7F5B4533EF5}" presName="connectorText" presStyleLbl="sibTrans1D1" presStyleIdx="1" presStyleCnt="13"/>
      <dgm:spPr/>
    </dgm:pt>
    <dgm:pt modelId="{956EF2DA-E4BE-43F7-B7CD-0A8C4BA723DE}" type="pres">
      <dgm:prSet presAssocID="{5E740FCE-E348-446F-A4E9-7BA82AA6D6F0}" presName="node" presStyleLbl="node1" presStyleIdx="2" presStyleCnt="14">
        <dgm:presLayoutVars>
          <dgm:bulletEnabled val="1"/>
        </dgm:presLayoutVars>
      </dgm:prSet>
      <dgm:spPr/>
    </dgm:pt>
    <dgm:pt modelId="{AF81A2E2-7C3E-4582-94BD-8667506B37F8}" type="pres">
      <dgm:prSet presAssocID="{5E46C895-2B2A-4100-B03B-1BABFA12D9A5}" presName="sibTrans" presStyleLbl="sibTrans1D1" presStyleIdx="2" presStyleCnt="13"/>
      <dgm:spPr/>
    </dgm:pt>
    <dgm:pt modelId="{7857A064-FC38-476D-B4EC-9B5C507F0794}" type="pres">
      <dgm:prSet presAssocID="{5E46C895-2B2A-4100-B03B-1BABFA12D9A5}" presName="connectorText" presStyleLbl="sibTrans1D1" presStyleIdx="2" presStyleCnt="13"/>
      <dgm:spPr/>
    </dgm:pt>
    <dgm:pt modelId="{CACA855F-809D-423B-93EC-6F1DEF950377}" type="pres">
      <dgm:prSet presAssocID="{FEC01D84-5EA0-4079-A203-0864B0B86FFF}" presName="node" presStyleLbl="node1" presStyleIdx="3" presStyleCnt="14">
        <dgm:presLayoutVars>
          <dgm:bulletEnabled val="1"/>
        </dgm:presLayoutVars>
      </dgm:prSet>
      <dgm:spPr/>
    </dgm:pt>
    <dgm:pt modelId="{E685961E-43D4-46C7-B3B6-12AE7E8ADDC2}" type="pres">
      <dgm:prSet presAssocID="{032EE7FC-C1CC-457E-972F-4FAD927F8A5D}" presName="sibTrans" presStyleLbl="sibTrans1D1" presStyleIdx="3" presStyleCnt="13"/>
      <dgm:spPr/>
    </dgm:pt>
    <dgm:pt modelId="{D88A6211-99AA-4730-B611-68AC2BC67ACE}" type="pres">
      <dgm:prSet presAssocID="{032EE7FC-C1CC-457E-972F-4FAD927F8A5D}" presName="connectorText" presStyleLbl="sibTrans1D1" presStyleIdx="3" presStyleCnt="13"/>
      <dgm:spPr/>
    </dgm:pt>
    <dgm:pt modelId="{4D0D86CC-20CC-4596-BA50-9CF78C6A95CD}" type="pres">
      <dgm:prSet presAssocID="{02BF4785-0405-4751-9544-A1A45C5F170F}" presName="node" presStyleLbl="node1" presStyleIdx="4" presStyleCnt="14">
        <dgm:presLayoutVars>
          <dgm:bulletEnabled val="1"/>
        </dgm:presLayoutVars>
      </dgm:prSet>
      <dgm:spPr/>
    </dgm:pt>
    <dgm:pt modelId="{61F78858-F407-4072-8FFA-AD686844BD27}" type="pres">
      <dgm:prSet presAssocID="{7946F950-1DDD-4479-9951-62D7E7975DB3}" presName="sibTrans" presStyleLbl="sibTrans1D1" presStyleIdx="4" presStyleCnt="13"/>
      <dgm:spPr/>
    </dgm:pt>
    <dgm:pt modelId="{9B51B97F-EE1F-4E61-BA1F-FF9E8D7ADDF7}" type="pres">
      <dgm:prSet presAssocID="{7946F950-1DDD-4479-9951-62D7E7975DB3}" presName="connectorText" presStyleLbl="sibTrans1D1" presStyleIdx="4" presStyleCnt="13"/>
      <dgm:spPr/>
    </dgm:pt>
    <dgm:pt modelId="{EB0475EB-C470-45FE-9688-797F42F2243D}" type="pres">
      <dgm:prSet presAssocID="{3A208F69-1BD4-428D-9B4A-F6515C0CAF6C}" presName="node" presStyleLbl="node1" presStyleIdx="5" presStyleCnt="14">
        <dgm:presLayoutVars>
          <dgm:bulletEnabled val="1"/>
        </dgm:presLayoutVars>
      </dgm:prSet>
      <dgm:spPr/>
    </dgm:pt>
    <dgm:pt modelId="{513744FD-83BE-4A43-8A34-82118F8204F4}" type="pres">
      <dgm:prSet presAssocID="{7A8083FD-1F75-4A4A-BE38-00AF8B9CA2C4}" presName="sibTrans" presStyleLbl="sibTrans1D1" presStyleIdx="5" presStyleCnt="13"/>
      <dgm:spPr/>
    </dgm:pt>
    <dgm:pt modelId="{407F6C7B-6BFB-4FCE-AF11-563B0310A95B}" type="pres">
      <dgm:prSet presAssocID="{7A8083FD-1F75-4A4A-BE38-00AF8B9CA2C4}" presName="connectorText" presStyleLbl="sibTrans1D1" presStyleIdx="5" presStyleCnt="13"/>
      <dgm:spPr/>
    </dgm:pt>
    <dgm:pt modelId="{D05611A3-E69C-440F-AB9E-5424C5CC57CA}" type="pres">
      <dgm:prSet presAssocID="{638329F1-FEDE-4239-B30F-F3DA763A956A}" presName="node" presStyleLbl="node1" presStyleIdx="6" presStyleCnt="14">
        <dgm:presLayoutVars>
          <dgm:bulletEnabled val="1"/>
        </dgm:presLayoutVars>
      </dgm:prSet>
      <dgm:spPr/>
    </dgm:pt>
    <dgm:pt modelId="{35960D6A-B2F0-4C06-A3C3-0A9F4D12CBB6}" type="pres">
      <dgm:prSet presAssocID="{F4947DF3-6A02-415A-B191-649D897DE647}" presName="sibTrans" presStyleLbl="sibTrans1D1" presStyleIdx="6" presStyleCnt="13"/>
      <dgm:spPr/>
    </dgm:pt>
    <dgm:pt modelId="{04E4FFEB-7871-4FC6-BE7F-5D4610F703F4}" type="pres">
      <dgm:prSet presAssocID="{F4947DF3-6A02-415A-B191-649D897DE647}" presName="connectorText" presStyleLbl="sibTrans1D1" presStyleIdx="6" presStyleCnt="13"/>
      <dgm:spPr/>
    </dgm:pt>
    <dgm:pt modelId="{FF485E33-389B-467F-BD71-77BE6D850353}" type="pres">
      <dgm:prSet presAssocID="{6C77DB92-7468-474C-9BFC-A69FBB939BCE}" presName="node" presStyleLbl="node1" presStyleIdx="7" presStyleCnt="14">
        <dgm:presLayoutVars>
          <dgm:bulletEnabled val="1"/>
        </dgm:presLayoutVars>
      </dgm:prSet>
      <dgm:spPr/>
    </dgm:pt>
    <dgm:pt modelId="{8A23AB53-B4F8-4E94-92A7-A15B7E24C318}" type="pres">
      <dgm:prSet presAssocID="{37E7A9E7-1944-4248-B73C-B4C61E9D3344}" presName="sibTrans" presStyleLbl="sibTrans1D1" presStyleIdx="7" presStyleCnt="13"/>
      <dgm:spPr/>
    </dgm:pt>
    <dgm:pt modelId="{644535EC-D455-44C1-BD31-5807C0792C47}" type="pres">
      <dgm:prSet presAssocID="{37E7A9E7-1944-4248-B73C-B4C61E9D3344}" presName="connectorText" presStyleLbl="sibTrans1D1" presStyleIdx="7" presStyleCnt="13"/>
      <dgm:spPr/>
    </dgm:pt>
    <dgm:pt modelId="{80951E7A-1A73-431F-BD85-13B182D41FBA}" type="pres">
      <dgm:prSet presAssocID="{0A3D5528-DA32-4877-83FC-13571A55C18B}" presName="node" presStyleLbl="node1" presStyleIdx="8" presStyleCnt="14">
        <dgm:presLayoutVars>
          <dgm:bulletEnabled val="1"/>
        </dgm:presLayoutVars>
      </dgm:prSet>
      <dgm:spPr/>
    </dgm:pt>
    <dgm:pt modelId="{12FB539A-7B5E-499D-9448-121170ADE142}" type="pres">
      <dgm:prSet presAssocID="{4A93BAD2-B937-4CAF-B41F-451597C69BEC}" presName="sibTrans" presStyleLbl="sibTrans1D1" presStyleIdx="8" presStyleCnt="13"/>
      <dgm:spPr/>
    </dgm:pt>
    <dgm:pt modelId="{A4A48167-4812-408B-8EB2-24731B102B3C}" type="pres">
      <dgm:prSet presAssocID="{4A93BAD2-B937-4CAF-B41F-451597C69BEC}" presName="connectorText" presStyleLbl="sibTrans1D1" presStyleIdx="8" presStyleCnt="13"/>
      <dgm:spPr/>
    </dgm:pt>
    <dgm:pt modelId="{CB1612D7-3099-47BB-BE66-9DAE1EEB9DC1}" type="pres">
      <dgm:prSet presAssocID="{C906BA52-4CCA-457C-A38E-5830D70B9F4D}" presName="node" presStyleLbl="node1" presStyleIdx="9" presStyleCnt="14">
        <dgm:presLayoutVars>
          <dgm:bulletEnabled val="1"/>
        </dgm:presLayoutVars>
      </dgm:prSet>
      <dgm:spPr/>
    </dgm:pt>
    <dgm:pt modelId="{6C177B06-1B32-4E7D-BD64-90354D39ABF3}" type="pres">
      <dgm:prSet presAssocID="{28845D47-3823-4477-8A47-757E2E1BF563}" presName="sibTrans" presStyleLbl="sibTrans1D1" presStyleIdx="9" presStyleCnt="13"/>
      <dgm:spPr/>
    </dgm:pt>
    <dgm:pt modelId="{2B32DC13-BE0D-4C17-A1A7-5FC46A60E265}" type="pres">
      <dgm:prSet presAssocID="{28845D47-3823-4477-8A47-757E2E1BF563}" presName="connectorText" presStyleLbl="sibTrans1D1" presStyleIdx="9" presStyleCnt="13"/>
      <dgm:spPr/>
    </dgm:pt>
    <dgm:pt modelId="{0D8CC8FA-87B9-4F6A-92CB-BC1547AC6483}" type="pres">
      <dgm:prSet presAssocID="{A0FB9106-8BF3-4B35-842C-CFF716975A64}" presName="node" presStyleLbl="node1" presStyleIdx="10" presStyleCnt="14">
        <dgm:presLayoutVars>
          <dgm:bulletEnabled val="1"/>
        </dgm:presLayoutVars>
      </dgm:prSet>
      <dgm:spPr/>
    </dgm:pt>
    <dgm:pt modelId="{EE4C1CB7-DA48-4D30-99E2-2199C7A3437E}" type="pres">
      <dgm:prSet presAssocID="{A0707EA2-97F6-4F5D-AE91-D91FF62CF466}" presName="sibTrans" presStyleLbl="sibTrans1D1" presStyleIdx="10" presStyleCnt="13"/>
      <dgm:spPr/>
    </dgm:pt>
    <dgm:pt modelId="{8E97A91A-C85D-42BD-8176-4373C02140B3}" type="pres">
      <dgm:prSet presAssocID="{A0707EA2-97F6-4F5D-AE91-D91FF62CF466}" presName="connectorText" presStyleLbl="sibTrans1D1" presStyleIdx="10" presStyleCnt="13"/>
      <dgm:spPr/>
    </dgm:pt>
    <dgm:pt modelId="{E18F6F00-7F7B-49A0-B7FD-51BA342814F9}" type="pres">
      <dgm:prSet presAssocID="{F6B9CE4B-2548-4994-ADDE-7FCB01A40EF5}" presName="node" presStyleLbl="node1" presStyleIdx="11" presStyleCnt="14">
        <dgm:presLayoutVars>
          <dgm:bulletEnabled val="1"/>
        </dgm:presLayoutVars>
      </dgm:prSet>
      <dgm:spPr/>
    </dgm:pt>
    <dgm:pt modelId="{0CC3FAA6-C855-4B39-AB8F-936976864405}" type="pres">
      <dgm:prSet presAssocID="{8588DF7C-ADAB-4FE6-B89A-B059DC69DCF7}" presName="sibTrans" presStyleLbl="sibTrans1D1" presStyleIdx="11" presStyleCnt="13"/>
      <dgm:spPr/>
    </dgm:pt>
    <dgm:pt modelId="{AF5CEC1A-5A58-4F66-8A3B-D61218EEE851}" type="pres">
      <dgm:prSet presAssocID="{8588DF7C-ADAB-4FE6-B89A-B059DC69DCF7}" presName="connectorText" presStyleLbl="sibTrans1D1" presStyleIdx="11" presStyleCnt="13"/>
      <dgm:spPr/>
    </dgm:pt>
    <dgm:pt modelId="{44C7C363-20BF-4493-B714-05797BD1F354}" type="pres">
      <dgm:prSet presAssocID="{F5838DAC-A29C-4FB5-9FB9-9BC8847F163E}" presName="node" presStyleLbl="node1" presStyleIdx="12" presStyleCnt="14">
        <dgm:presLayoutVars>
          <dgm:bulletEnabled val="1"/>
        </dgm:presLayoutVars>
      </dgm:prSet>
      <dgm:spPr/>
    </dgm:pt>
    <dgm:pt modelId="{B54D2A4F-0460-44D8-80A9-E1E4B6B0A2CE}" type="pres">
      <dgm:prSet presAssocID="{52C09951-133B-4C5A-8CC6-871CBDB9FD79}" presName="sibTrans" presStyleLbl="sibTrans1D1" presStyleIdx="12" presStyleCnt="13"/>
      <dgm:spPr/>
    </dgm:pt>
    <dgm:pt modelId="{86609B24-2E58-4801-82C1-EE92FF1D48C4}" type="pres">
      <dgm:prSet presAssocID="{52C09951-133B-4C5A-8CC6-871CBDB9FD79}" presName="connectorText" presStyleLbl="sibTrans1D1" presStyleIdx="12" presStyleCnt="13"/>
      <dgm:spPr/>
    </dgm:pt>
    <dgm:pt modelId="{A9EDA37D-43C2-43EF-860E-52B4BF511626}" type="pres">
      <dgm:prSet presAssocID="{739E2B2E-51EF-44E3-A0AC-20A7ED942FAB}" presName="node" presStyleLbl="node1" presStyleIdx="13" presStyleCnt="14">
        <dgm:presLayoutVars>
          <dgm:bulletEnabled val="1"/>
        </dgm:presLayoutVars>
      </dgm:prSet>
      <dgm:spPr/>
    </dgm:pt>
  </dgm:ptLst>
  <dgm:cxnLst>
    <dgm:cxn modelId="{F85B5801-A94A-42FB-AD2F-0E35DB16A1EB}" type="presOf" srcId="{6C77DB92-7468-474C-9BFC-A69FBB939BCE}" destId="{FF485E33-389B-467F-BD71-77BE6D850353}" srcOrd="0" destOrd="0" presId="urn:microsoft.com/office/officeart/2016/7/layout/RepeatingBendingProcessNew"/>
    <dgm:cxn modelId="{8E128E09-65B4-4193-A4FC-6987039E7963}" type="presOf" srcId="{4A93BAD2-B937-4CAF-B41F-451597C69BEC}" destId="{A4A48167-4812-408B-8EB2-24731B102B3C}" srcOrd="1" destOrd="0" presId="urn:microsoft.com/office/officeart/2016/7/layout/RepeatingBendingProcessNew"/>
    <dgm:cxn modelId="{AEAA000B-4F9C-458B-BA9E-AF46C7E8400B}" type="presOf" srcId="{032EE7FC-C1CC-457E-972F-4FAD927F8A5D}" destId="{E685961E-43D4-46C7-B3B6-12AE7E8ADDC2}" srcOrd="0" destOrd="0" presId="urn:microsoft.com/office/officeart/2016/7/layout/RepeatingBendingProcessNew"/>
    <dgm:cxn modelId="{11C4F90F-4988-4B90-B2D2-1D82CAAFA1F1}" srcId="{3BC9AC3F-2268-4944-85FF-48104B173A8E}" destId="{A0FB9106-8BF3-4B35-842C-CFF716975A64}" srcOrd="10" destOrd="0" parTransId="{7ED177F2-CA70-4A7C-8140-7A044D41F026}" sibTransId="{A0707EA2-97F6-4F5D-AE91-D91FF62CF466}"/>
    <dgm:cxn modelId="{3DD0AE13-AC31-469F-B9A2-1BC97C38EF5A}" srcId="{3BC9AC3F-2268-4944-85FF-48104B173A8E}" destId="{F5838DAC-A29C-4FB5-9FB9-9BC8847F163E}" srcOrd="12" destOrd="0" parTransId="{21CE6C9B-4C8F-4E6D-8D43-ACFC14F02535}" sibTransId="{52C09951-133B-4C5A-8CC6-871CBDB9FD79}"/>
    <dgm:cxn modelId="{85AB9A1B-41FA-4C49-8A66-FC0D7D4C64AA}" srcId="{3BC9AC3F-2268-4944-85FF-48104B173A8E}" destId="{5E740FCE-E348-446F-A4E9-7BA82AA6D6F0}" srcOrd="2" destOrd="0" parTransId="{4F21F2D6-B06E-4BBB-B587-063D5C365E45}" sibTransId="{5E46C895-2B2A-4100-B03B-1BABFA12D9A5}"/>
    <dgm:cxn modelId="{BC1F531C-73FC-404B-9C9C-5B489BD3F84A}" srcId="{3BC9AC3F-2268-4944-85FF-48104B173A8E}" destId="{739E2B2E-51EF-44E3-A0AC-20A7ED942FAB}" srcOrd="13" destOrd="0" parTransId="{80DEEAA4-AC59-4B46-9F83-139B7C2DBD8A}" sibTransId="{A64EACCE-8ABA-40DE-80F3-0E664B6427CD}"/>
    <dgm:cxn modelId="{E66ED421-F2ED-4110-A58F-A658C18113D2}" srcId="{3BC9AC3F-2268-4944-85FF-48104B173A8E}" destId="{6C77DB92-7468-474C-9BFC-A69FBB939BCE}" srcOrd="7" destOrd="0" parTransId="{416CECE5-E351-49DA-B7AA-38239B7FF348}" sibTransId="{37E7A9E7-1944-4248-B73C-B4C61E9D3344}"/>
    <dgm:cxn modelId="{F3147E23-567C-4B7E-9218-58F3C2C143B1}" srcId="{3BC9AC3F-2268-4944-85FF-48104B173A8E}" destId="{638329F1-FEDE-4239-B30F-F3DA763A956A}" srcOrd="6" destOrd="0" parTransId="{37CEAAC1-D84F-4E21-85CE-117E909C8587}" sibTransId="{F4947DF3-6A02-415A-B191-649D897DE647}"/>
    <dgm:cxn modelId="{9A135424-DA10-4813-AA24-1E9A9DB39FEB}" type="presOf" srcId="{A0707EA2-97F6-4F5D-AE91-D91FF62CF466}" destId="{EE4C1CB7-DA48-4D30-99E2-2199C7A3437E}" srcOrd="0" destOrd="0" presId="urn:microsoft.com/office/officeart/2016/7/layout/RepeatingBendingProcessNew"/>
    <dgm:cxn modelId="{127C302B-D0BE-406E-A7FF-D3842B16D957}" type="presOf" srcId="{7946F950-1DDD-4479-9951-62D7E7975DB3}" destId="{9B51B97F-EE1F-4E61-BA1F-FF9E8D7ADDF7}" srcOrd="1" destOrd="0" presId="urn:microsoft.com/office/officeart/2016/7/layout/RepeatingBendingProcessNew"/>
    <dgm:cxn modelId="{D9D25533-3AC8-4414-BC30-B92E460556AF}" type="presOf" srcId="{3A208F69-1BD4-428D-9B4A-F6515C0CAF6C}" destId="{EB0475EB-C470-45FE-9688-797F42F2243D}" srcOrd="0" destOrd="0" presId="urn:microsoft.com/office/officeart/2016/7/layout/RepeatingBendingProcessNew"/>
    <dgm:cxn modelId="{4776FC33-22CA-4E24-87B6-0959873D2B61}" type="presOf" srcId="{8B58D4BA-C923-46B4-8213-13AEC129F0A8}" destId="{A0787DEB-DD05-413F-8514-40920B946E93}" srcOrd="0" destOrd="0" presId="urn:microsoft.com/office/officeart/2016/7/layout/RepeatingBendingProcessNew"/>
    <dgm:cxn modelId="{25946335-0F74-4DF4-95BA-9DFCFD38F6CC}" type="presOf" srcId="{68BD3A70-F1A6-4F46-8FF0-E7F5B4533EF5}" destId="{FF28DFE7-6105-411C-AFD1-FE0DB5E58FF3}" srcOrd="1" destOrd="0" presId="urn:microsoft.com/office/officeart/2016/7/layout/RepeatingBendingProcessNew"/>
    <dgm:cxn modelId="{18F42936-19FE-486E-896C-6A14BB0EEEBA}" type="presOf" srcId="{FEC01D84-5EA0-4079-A203-0864B0B86FFF}" destId="{CACA855F-809D-423B-93EC-6F1DEF950377}" srcOrd="0" destOrd="0" presId="urn:microsoft.com/office/officeart/2016/7/layout/RepeatingBendingProcessNew"/>
    <dgm:cxn modelId="{ADA23538-BD1D-4DD1-8AF7-3BB2C7559F35}" srcId="{3BC9AC3F-2268-4944-85FF-48104B173A8E}" destId="{C906BA52-4CCA-457C-A38E-5830D70B9F4D}" srcOrd="9" destOrd="0" parTransId="{1D34A29F-D28E-41A8-8E5D-8CFDD9C95BEF}" sibTransId="{28845D47-3823-4477-8A47-757E2E1BF563}"/>
    <dgm:cxn modelId="{A722E63E-CEF6-46A9-AF50-C58A20DC15EC}" type="presOf" srcId="{68BD3A70-F1A6-4F46-8FF0-E7F5B4533EF5}" destId="{DA7BD580-AE3A-441E-BCFE-D9CBDDA1A82C}" srcOrd="0" destOrd="0" presId="urn:microsoft.com/office/officeart/2016/7/layout/RepeatingBendingProcessNew"/>
    <dgm:cxn modelId="{B7E4F05B-CC33-45FD-B3FE-E054B77B8B8D}" srcId="{3BC9AC3F-2268-4944-85FF-48104B173A8E}" destId="{F6B9CE4B-2548-4994-ADDE-7FCB01A40EF5}" srcOrd="11" destOrd="0" parTransId="{880F00A7-E462-460A-A8FA-DD3A31F86C67}" sibTransId="{8588DF7C-ADAB-4FE6-B89A-B059DC69DCF7}"/>
    <dgm:cxn modelId="{4FFAC146-C24E-43AF-B15E-AC007FFD1C48}" type="presOf" srcId="{C5A60941-7BB2-4CCF-86CC-A1DC19E508E3}" destId="{117F354F-6D22-4288-9B33-491A05935578}" srcOrd="1" destOrd="0" presId="urn:microsoft.com/office/officeart/2016/7/layout/RepeatingBendingProcessNew"/>
    <dgm:cxn modelId="{CA2ECD69-9A50-4629-B57F-66A473BF3BE0}" type="presOf" srcId="{5E740FCE-E348-446F-A4E9-7BA82AA6D6F0}" destId="{956EF2DA-E4BE-43F7-B7CD-0A8C4BA723DE}" srcOrd="0" destOrd="0" presId="urn:microsoft.com/office/officeart/2016/7/layout/RepeatingBendingProcessNew"/>
    <dgm:cxn modelId="{2B69054A-C773-4885-8179-877CCF001DF3}" type="presOf" srcId="{8588DF7C-ADAB-4FE6-B89A-B059DC69DCF7}" destId="{0CC3FAA6-C855-4B39-AB8F-936976864405}" srcOrd="0" destOrd="0" presId="urn:microsoft.com/office/officeart/2016/7/layout/RepeatingBendingProcessNew"/>
    <dgm:cxn modelId="{A739346A-31CB-4C5A-B198-C3F01D97B4B9}" srcId="{3BC9AC3F-2268-4944-85FF-48104B173A8E}" destId="{0A3D5528-DA32-4877-83FC-13571A55C18B}" srcOrd="8" destOrd="0" parTransId="{8E4A8D54-29C0-4610-9A3D-0267F8DC52CC}" sibTransId="{4A93BAD2-B937-4CAF-B41F-451597C69BEC}"/>
    <dgm:cxn modelId="{BE0E606B-957C-4AAD-8744-2809C975BF11}" type="presOf" srcId="{3BC9AC3F-2268-4944-85FF-48104B173A8E}" destId="{5691CEDC-695E-4A4E-AEFB-99CD8D80DD15}" srcOrd="0" destOrd="0" presId="urn:microsoft.com/office/officeart/2016/7/layout/RepeatingBendingProcessNew"/>
    <dgm:cxn modelId="{33F8C56D-45F1-4398-BFBC-ACA8755AB1AF}" type="presOf" srcId="{F4947DF3-6A02-415A-B191-649D897DE647}" destId="{04E4FFEB-7871-4FC6-BE7F-5D4610F703F4}" srcOrd="1" destOrd="0" presId="urn:microsoft.com/office/officeart/2016/7/layout/RepeatingBendingProcessNew"/>
    <dgm:cxn modelId="{866EBD4F-D194-4D01-B525-F0DB0E7E973D}" type="presOf" srcId="{37E7A9E7-1944-4248-B73C-B4C61E9D3344}" destId="{8A23AB53-B4F8-4E94-92A7-A15B7E24C318}" srcOrd="0" destOrd="0" presId="urn:microsoft.com/office/officeart/2016/7/layout/RepeatingBendingProcessNew"/>
    <dgm:cxn modelId="{ACC00354-6413-41C7-8D4D-3E496087E303}" type="presOf" srcId="{4A93BAD2-B937-4CAF-B41F-451597C69BEC}" destId="{12FB539A-7B5E-499D-9448-121170ADE142}" srcOrd="0" destOrd="0" presId="urn:microsoft.com/office/officeart/2016/7/layout/RepeatingBendingProcessNew"/>
    <dgm:cxn modelId="{5ABDAB56-E9D3-4F40-881F-B5A9CF677CA4}" type="presOf" srcId="{C5A60941-7BB2-4CCF-86CC-A1DC19E508E3}" destId="{C41F2FE2-D819-4ADA-B38D-DEF3D1873A04}" srcOrd="0" destOrd="0" presId="urn:microsoft.com/office/officeart/2016/7/layout/RepeatingBendingProcessNew"/>
    <dgm:cxn modelId="{DD5CFB78-E349-401F-A1B8-E3D2A84E9C50}" srcId="{3BC9AC3F-2268-4944-85FF-48104B173A8E}" destId="{3A208F69-1BD4-428D-9B4A-F6515C0CAF6C}" srcOrd="5" destOrd="0" parTransId="{358DB5C3-8025-479E-99B5-250B6562E337}" sibTransId="{7A8083FD-1F75-4A4A-BE38-00AF8B9CA2C4}"/>
    <dgm:cxn modelId="{98427279-505E-48EA-B34E-D00CEB0385DF}" type="presOf" srcId="{5E46C895-2B2A-4100-B03B-1BABFA12D9A5}" destId="{7857A064-FC38-476D-B4EC-9B5C507F0794}" srcOrd="1" destOrd="0" presId="urn:microsoft.com/office/officeart/2016/7/layout/RepeatingBendingProcessNew"/>
    <dgm:cxn modelId="{BE3E0B5A-9249-4028-8BB6-B72F3886B94E}" type="presOf" srcId="{7A8083FD-1F75-4A4A-BE38-00AF8B9CA2C4}" destId="{513744FD-83BE-4A43-8A34-82118F8204F4}" srcOrd="0" destOrd="0" presId="urn:microsoft.com/office/officeart/2016/7/layout/RepeatingBendingProcessNew"/>
    <dgm:cxn modelId="{EE7A957A-494E-4B14-9BE5-8D21E9514218}" type="presOf" srcId="{F6B9CE4B-2548-4994-ADDE-7FCB01A40EF5}" destId="{E18F6F00-7F7B-49A0-B7FD-51BA342814F9}" srcOrd="0" destOrd="0" presId="urn:microsoft.com/office/officeart/2016/7/layout/RepeatingBendingProcessNew"/>
    <dgm:cxn modelId="{DBC7707B-1F38-41C9-A3FD-DFB136D52AC4}" srcId="{3BC9AC3F-2268-4944-85FF-48104B173A8E}" destId="{8B58D4BA-C923-46B4-8213-13AEC129F0A8}" srcOrd="0" destOrd="0" parTransId="{C770FC4F-DCB6-4252-98E8-39130140725C}" sibTransId="{C5A60941-7BB2-4CCF-86CC-A1DC19E508E3}"/>
    <dgm:cxn modelId="{C98EB47B-3A09-4EE6-9828-AFB909D8EF0C}" type="presOf" srcId="{28845D47-3823-4477-8A47-757E2E1BF563}" destId="{2B32DC13-BE0D-4C17-A1A7-5FC46A60E265}" srcOrd="1" destOrd="0" presId="urn:microsoft.com/office/officeart/2016/7/layout/RepeatingBendingProcessNew"/>
    <dgm:cxn modelId="{882DAA84-24A7-419B-BE85-D92D0DBCE8B4}" type="presOf" srcId="{52C09951-133B-4C5A-8CC6-871CBDB9FD79}" destId="{B54D2A4F-0460-44D8-80A9-E1E4B6B0A2CE}" srcOrd="0" destOrd="0" presId="urn:microsoft.com/office/officeart/2016/7/layout/RepeatingBendingProcessNew"/>
    <dgm:cxn modelId="{6101BE84-30FE-48C8-9473-BC78D6BD07CE}" type="presOf" srcId="{F4947DF3-6A02-415A-B191-649D897DE647}" destId="{35960D6A-B2F0-4C06-A3C3-0A9F4D12CBB6}" srcOrd="0" destOrd="0" presId="urn:microsoft.com/office/officeart/2016/7/layout/RepeatingBendingProcessNew"/>
    <dgm:cxn modelId="{D19E8B8C-CD2F-4991-AE72-2B20CEF42875}" type="presOf" srcId="{7A8083FD-1F75-4A4A-BE38-00AF8B9CA2C4}" destId="{407F6C7B-6BFB-4FCE-AF11-563B0310A95B}" srcOrd="1" destOrd="0" presId="urn:microsoft.com/office/officeart/2016/7/layout/RepeatingBendingProcessNew"/>
    <dgm:cxn modelId="{34BC4490-394C-44F4-BCAE-65FDBA714BB6}" type="presOf" srcId="{880A60FA-74BF-461C-83F6-68EC72526D8B}" destId="{E89AF6FD-03AF-4E8D-974A-5A04719A8411}" srcOrd="0" destOrd="0" presId="urn:microsoft.com/office/officeart/2016/7/layout/RepeatingBendingProcessNew"/>
    <dgm:cxn modelId="{DF6EDF94-2A91-4C0E-879F-EA1389954F04}" type="presOf" srcId="{0A3D5528-DA32-4877-83FC-13571A55C18B}" destId="{80951E7A-1A73-431F-BD85-13B182D41FBA}" srcOrd="0" destOrd="0" presId="urn:microsoft.com/office/officeart/2016/7/layout/RepeatingBendingProcessNew"/>
    <dgm:cxn modelId="{F30A14AB-A869-4508-A124-7B6E7EC0B5C5}" srcId="{3BC9AC3F-2268-4944-85FF-48104B173A8E}" destId="{FEC01D84-5EA0-4079-A203-0864B0B86FFF}" srcOrd="3" destOrd="0" parTransId="{6590547B-E762-4930-B9B8-BEF09D8836F5}" sibTransId="{032EE7FC-C1CC-457E-972F-4FAD927F8A5D}"/>
    <dgm:cxn modelId="{6247A2B6-0730-4D73-A0A0-F9EDE91B1CD1}" type="presOf" srcId="{739E2B2E-51EF-44E3-A0AC-20A7ED942FAB}" destId="{A9EDA37D-43C2-43EF-860E-52B4BF511626}" srcOrd="0" destOrd="0" presId="urn:microsoft.com/office/officeart/2016/7/layout/RepeatingBendingProcessNew"/>
    <dgm:cxn modelId="{7C8440BE-8F36-4067-A87F-18368C76166C}" srcId="{3BC9AC3F-2268-4944-85FF-48104B173A8E}" destId="{880A60FA-74BF-461C-83F6-68EC72526D8B}" srcOrd="1" destOrd="0" parTransId="{31BE961A-F191-48D8-BBB3-DB54FAAE06C2}" sibTransId="{68BD3A70-F1A6-4F46-8FF0-E7F5B4533EF5}"/>
    <dgm:cxn modelId="{DB127CC1-7C98-4957-BABE-556D530CCA91}" type="presOf" srcId="{7946F950-1DDD-4479-9951-62D7E7975DB3}" destId="{61F78858-F407-4072-8FFA-AD686844BD27}" srcOrd="0" destOrd="0" presId="urn:microsoft.com/office/officeart/2016/7/layout/RepeatingBendingProcessNew"/>
    <dgm:cxn modelId="{5D6230C2-147C-487F-B55E-1C5371360A85}" type="presOf" srcId="{5E46C895-2B2A-4100-B03B-1BABFA12D9A5}" destId="{AF81A2E2-7C3E-4582-94BD-8667506B37F8}" srcOrd="0" destOrd="0" presId="urn:microsoft.com/office/officeart/2016/7/layout/RepeatingBendingProcessNew"/>
    <dgm:cxn modelId="{6F99ABC6-A3B0-4735-8B48-224C00D89186}" type="presOf" srcId="{032EE7FC-C1CC-457E-972F-4FAD927F8A5D}" destId="{D88A6211-99AA-4730-B611-68AC2BC67ACE}" srcOrd="1" destOrd="0" presId="urn:microsoft.com/office/officeart/2016/7/layout/RepeatingBendingProcessNew"/>
    <dgm:cxn modelId="{A336FEC6-506F-40C5-84E9-18571BFF796D}" type="presOf" srcId="{638329F1-FEDE-4239-B30F-F3DA763A956A}" destId="{D05611A3-E69C-440F-AB9E-5424C5CC57CA}" srcOrd="0" destOrd="0" presId="urn:microsoft.com/office/officeart/2016/7/layout/RepeatingBendingProcessNew"/>
    <dgm:cxn modelId="{E8A654CA-7BA3-4B7D-9440-53D70608209A}" type="presOf" srcId="{37E7A9E7-1944-4248-B73C-B4C61E9D3344}" destId="{644535EC-D455-44C1-BD31-5807C0792C47}" srcOrd="1" destOrd="0" presId="urn:microsoft.com/office/officeart/2016/7/layout/RepeatingBendingProcessNew"/>
    <dgm:cxn modelId="{464741CB-4D0D-4FF4-B03A-2B51B0193698}" type="presOf" srcId="{28845D47-3823-4477-8A47-757E2E1BF563}" destId="{6C177B06-1B32-4E7D-BD64-90354D39ABF3}" srcOrd="0" destOrd="0" presId="urn:microsoft.com/office/officeart/2016/7/layout/RepeatingBendingProcessNew"/>
    <dgm:cxn modelId="{CAE712D3-FEAD-4FCD-B33B-D1EDF1D29930}" type="presOf" srcId="{A0FB9106-8BF3-4B35-842C-CFF716975A64}" destId="{0D8CC8FA-87B9-4F6A-92CB-BC1547AC6483}" srcOrd="0" destOrd="0" presId="urn:microsoft.com/office/officeart/2016/7/layout/RepeatingBendingProcessNew"/>
    <dgm:cxn modelId="{936C6CD6-8857-4F39-A68C-E3070D3F2198}" type="presOf" srcId="{52C09951-133B-4C5A-8CC6-871CBDB9FD79}" destId="{86609B24-2E58-4801-82C1-EE92FF1D48C4}" srcOrd="1" destOrd="0" presId="urn:microsoft.com/office/officeart/2016/7/layout/RepeatingBendingProcessNew"/>
    <dgm:cxn modelId="{378019D7-E156-4B07-8593-C7405B88A947}" type="presOf" srcId="{C906BA52-4CCA-457C-A38E-5830D70B9F4D}" destId="{CB1612D7-3099-47BB-BE66-9DAE1EEB9DC1}" srcOrd="0" destOrd="0" presId="urn:microsoft.com/office/officeart/2016/7/layout/RepeatingBendingProcessNew"/>
    <dgm:cxn modelId="{62DB5FE2-7A83-4665-BF30-6E427B6EB55A}" srcId="{3BC9AC3F-2268-4944-85FF-48104B173A8E}" destId="{02BF4785-0405-4751-9544-A1A45C5F170F}" srcOrd="4" destOrd="0" parTransId="{662680FA-EBA4-4AEC-AED9-EA11B7A5B6CA}" sibTransId="{7946F950-1DDD-4479-9951-62D7E7975DB3}"/>
    <dgm:cxn modelId="{2D7739F0-9E81-432C-94F2-32678FCC21A1}" type="presOf" srcId="{F5838DAC-A29C-4FB5-9FB9-9BC8847F163E}" destId="{44C7C363-20BF-4493-B714-05797BD1F354}" srcOrd="0" destOrd="0" presId="urn:microsoft.com/office/officeart/2016/7/layout/RepeatingBendingProcessNew"/>
    <dgm:cxn modelId="{CAD7D2F4-29ED-45E0-8BA4-E8E435CC39CC}" type="presOf" srcId="{8588DF7C-ADAB-4FE6-B89A-B059DC69DCF7}" destId="{AF5CEC1A-5A58-4F66-8A3B-D61218EEE851}" srcOrd="1" destOrd="0" presId="urn:microsoft.com/office/officeart/2016/7/layout/RepeatingBendingProcessNew"/>
    <dgm:cxn modelId="{4F064BF8-9732-4C79-AA84-0F89C6492143}" type="presOf" srcId="{A0707EA2-97F6-4F5D-AE91-D91FF62CF466}" destId="{8E97A91A-C85D-42BD-8176-4373C02140B3}" srcOrd="1" destOrd="0" presId="urn:microsoft.com/office/officeart/2016/7/layout/RepeatingBendingProcessNew"/>
    <dgm:cxn modelId="{21C898FE-0DBC-4E6E-BB7B-B225C13160A9}" type="presOf" srcId="{02BF4785-0405-4751-9544-A1A45C5F170F}" destId="{4D0D86CC-20CC-4596-BA50-9CF78C6A95CD}" srcOrd="0" destOrd="0" presId="urn:microsoft.com/office/officeart/2016/7/layout/RepeatingBendingProcessNew"/>
    <dgm:cxn modelId="{495EDA5D-6EA1-4270-AE54-D7809DDCCD1E}" type="presParOf" srcId="{5691CEDC-695E-4A4E-AEFB-99CD8D80DD15}" destId="{A0787DEB-DD05-413F-8514-40920B946E93}" srcOrd="0" destOrd="0" presId="urn:microsoft.com/office/officeart/2016/7/layout/RepeatingBendingProcessNew"/>
    <dgm:cxn modelId="{B1E7C219-5EB7-41CD-8BE9-AB9D2451C66F}" type="presParOf" srcId="{5691CEDC-695E-4A4E-AEFB-99CD8D80DD15}" destId="{C41F2FE2-D819-4ADA-B38D-DEF3D1873A04}" srcOrd="1" destOrd="0" presId="urn:microsoft.com/office/officeart/2016/7/layout/RepeatingBendingProcessNew"/>
    <dgm:cxn modelId="{F61DC0C4-216D-4A34-A48B-F6794BBC4095}" type="presParOf" srcId="{C41F2FE2-D819-4ADA-B38D-DEF3D1873A04}" destId="{117F354F-6D22-4288-9B33-491A05935578}" srcOrd="0" destOrd="0" presId="urn:microsoft.com/office/officeart/2016/7/layout/RepeatingBendingProcessNew"/>
    <dgm:cxn modelId="{E489B40F-F360-47FE-8ED3-29D192025D0A}" type="presParOf" srcId="{5691CEDC-695E-4A4E-AEFB-99CD8D80DD15}" destId="{E89AF6FD-03AF-4E8D-974A-5A04719A8411}" srcOrd="2" destOrd="0" presId="urn:microsoft.com/office/officeart/2016/7/layout/RepeatingBendingProcessNew"/>
    <dgm:cxn modelId="{B2A57EDF-66BD-4A1F-8081-B4608FC53E3D}" type="presParOf" srcId="{5691CEDC-695E-4A4E-AEFB-99CD8D80DD15}" destId="{DA7BD580-AE3A-441E-BCFE-D9CBDDA1A82C}" srcOrd="3" destOrd="0" presId="urn:microsoft.com/office/officeart/2016/7/layout/RepeatingBendingProcessNew"/>
    <dgm:cxn modelId="{D5F8A1D8-B398-431B-94FE-621726E5BCF9}" type="presParOf" srcId="{DA7BD580-AE3A-441E-BCFE-D9CBDDA1A82C}" destId="{FF28DFE7-6105-411C-AFD1-FE0DB5E58FF3}" srcOrd="0" destOrd="0" presId="urn:microsoft.com/office/officeart/2016/7/layout/RepeatingBendingProcessNew"/>
    <dgm:cxn modelId="{7EB3AE3A-974A-4DEE-9D79-0380B79FFD40}" type="presParOf" srcId="{5691CEDC-695E-4A4E-AEFB-99CD8D80DD15}" destId="{956EF2DA-E4BE-43F7-B7CD-0A8C4BA723DE}" srcOrd="4" destOrd="0" presId="urn:microsoft.com/office/officeart/2016/7/layout/RepeatingBendingProcessNew"/>
    <dgm:cxn modelId="{BA1E1CAF-0681-4F79-889B-1DEED9B19F0B}" type="presParOf" srcId="{5691CEDC-695E-4A4E-AEFB-99CD8D80DD15}" destId="{AF81A2E2-7C3E-4582-94BD-8667506B37F8}" srcOrd="5" destOrd="0" presId="urn:microsoft.com/office/officeart/2016/7/layout/RepeatingBendingProcessNew"/>
    <dgm:cxn modelId="{95DE05B2-17F7-4688-97D8-1E0DA6330EC4}" type="presParOf" srcId="{AF81A2E2-7C3E-4582-94BD-8667506B37F8}" destId="{7857A064-FC38-476D-B4EC-9B5C507F0794}" srcOrd="0" destOrd="0" presId="urn:microsoft.com/office/officeart/2016/7/layout/RepeatingBendingProcessNew"/>
    <dgm:cxn modelId="{AB040DD5-DC68-4D2F-A094-4130D8DE0DFF}" type="presParOf" srcId="{5691CEDC-695E-4A4E-AEFB-99CD8D80DD15}" destId="{CACA855F-809D-423B-93EC-6F1DEF950377}" srcOrd="6" destOrd="0" presId="urn:microsoft.com/office/officeart/2016/7/layout/RepeatingBendingProcessNew"/>
    <dgm:cxn modelId="{A385CF83-314B-4615-AB15-9D177DEB655E}" type="presParOf" srcId="{5691CEDC-695E-4A4E-AEFB-99CD8D80DD15}" destId="{E685961E-43D4-46C7-B3B6-12AE7E8ADDC2}" srcOrd="7" destOrd="0" presId="urn:microsoft.com/office/officeart/2016/7/layout/RepeatingBendingProcessNew"/>
    <dgm:cxn modelId="{DA8D1F27-62B7-46B3-B90A-917FC77CA081}" type="presParOf" srcId="{E685961E-43D4-46C7-B3B6-12AE7E8ADDC2}" destId="{D88A6211-99AA-4730-B611-68AC2BC67ACE}" srcOrd="0" destOrd="0" presId="urn:microsoft.com/office/officeart/2016/7/layout/RepeatingBendingProcessNew"/>
    <dgm:cxn modelId="{27837D70-51A5-4791-BBD5-9247D9356F11}" type="presParOf" srcId="{5691CEDC-695E-4A4E-AEFB-99CD8D80DD15}" destId="{4D0D86CC-20CC-4596-BA50-9CF78C6A95CD}" srcOrd="8" destOrd="0" presId="urn:microsoft.com/office/officeart/2016/7/layout/RepeatingBendingProcessNew"/>
    <dgm:cxn modelId="{F30D7F81-63E0-468F-977E-E8BB33D9732C}" type="presParOf" srcId="{5691CEDC-695E-4A4E-AEFB-99CD8D80DD15}" destId="{61F78858-F407-4072-8FFA-AD686844BD27}" srcOrd="9" destOrd="0" presId="urn:microsoft.com/office/officeart/2016/7/layout/RepeatingBendingProcessNew"/>
    <dgm:cxn modelId="{AC34F491-8263-49CF-8B6A-8F2EDD557190}" type="presParOf" srcId="{61F78858-F407-4072-8FFA-AD686844BD27}" destId="{9B51B97F-EE1F-4E61-BA1F-FF9E8D7ADDF7}" srcOrd="0" destOrd="0" presId="urn:microsoft.com/office/officeart/2016/7/layout/RepeatingBendingProcessNew"/>
    <dgm:cxn modelId="{BA0FE159-383D-4520-8359-109BE09EBF05}" type="presParOf" srcId="{5691CEDC-695E-4A4E-AEFB-99CD8D80DD15}" destId="{EB0475EB-C470-45FE-9688-797F42F2243D}" srcOrd="10" destOrd="0" presId="urn:microsoft.com/office/officeart/2016/7/layout/RepeatingBendingProcessNew"/>
    <dgm:cxn modelId="{423E7CF6-1439-4AC7-A098-630DF108A158}" type="presParOf" srcId="{5691CEDC-695E-4A4E-AEFB-99CD8D80DD15}" destId="{513744FD-83BE-4A43-8A34-82118F8204F4}" srcOrd="11" destOrd="0" presId="urn:microsoft.com/office/officeart/2016/7/layout/RepeatingBendingProcessNew"/>
    <dgm:cxn modelId="{42365F5F-CAA5-47B4-AC06-CCB46E35F474}" type="presParOf" srcId="{513744FD-83BE-4A43-8A34-82118F8204F4}" destId="{407F6C7B-6BFB-4FCE-AF11-563B0310A95B}" srcOrd="0" destOrd="0" presId="urn:microsoft.com/office/officeart/2016/7/layout/RepeatingBendingProcessNew"/>
    <dgm:cxn modelId="{A89A1356-2439-46BA-8A6B-E8EEC7089582}" type="presParOf" srcId="{5691CEDC-695E-4A4E-AEFB-99CD8D80DD15}" destId="{D05611A3-E69C-440F-AB9E-5424C5CC57CA}" srcOrd="12" destOrd="0" presId="urn:microsoft.com/office/officeart/2016/7/layout/RepeatingBendingProcessNew"/>
    <dgm:cxn modelId="{3C2D723D-5E5A-4C82-99F3-61EB8370E56A}" type="presParOf" srcId="{5691CEDC-695E-4A4E-AEFB-99CD8D80DD15}" destId="{35960D6A-B2F0-4C06-A3C3-0A9F4D12CBB6}" srcOrd="13" destOrd="0" presId="urn:microsoft.com/office/officeart/2016/7/layout/RepeatingBendingProcessNew"/>
    <dgm:cxn modelId="{D74249C2-EBC4-4344-857E-DBBDFBF71325}" type="presParOf" srcId="{35960D6A-B2F0-4C06-A3C3-0A9F4D12CBB6}" destId="{04E4FFEB-7871-4FC6-BE7F-5D4610F703F4}" srcOrd="0" destOrd="0" presId="urn:microsoft.com/office/officeart/2016/7/layout/RepeatingBendingProcessNew"/>
    <dgm:cxn modelId="{7B3152E4-B0F4-4169-B2B5-8B6370767920}" type="presParOf" srcId="{5691CEDC-695E-4A4E-AEFB-99CD8D80DD15}" destId="{FF485E33-389B-467F-BD71-77BE6D850353}" srcOrd="14" destOrd="0" presId="urn:microsoft.com/office/officeart/2016/7/layout/RepeatingBendingProcessNew"/>
    <dgm:cxn modelId="{319F86C1-1619-4987-8E7F-2204E5C0ED15}" type="presParOf" srcId="{5691CEDC-695E-4A4E-AEFB-99CD8D80DD15}" destId="{8A23AB53-B4F8-4E94-92A7-A15B7E24C318}" srcOrd="15" destOrd="0" presId="urn:microsoft.com/office/officeart/2016/7/layout/RepeatingBendingProcessNew"/>
    <dgm:cxn modelId="{80367B73-985E-468A-997E-518D8467C076}" type="presParOf" srcId="{8A23AB53-B4F8-4E94-92A7-A15B7E24C318}" destId="{644535EC-D455-44C1-BD31-5807C0792C47}" srcOrd="0" destOrd="0" presId="urn:microsoft.com/office/officeart/2016/7/layout/RepeatingBendingProcessNew"/>
    <dgm:cxn modelId="{C9E67378-0DB7-4D2C-8737-DB70863871F6}" type="presParOf" srcId="{5691CEDC-695E-4A4E-AEFB-99CD8D80DD15}" destId="{80951E7A-1A73-431F-BD85-13B182D41FBA}" srcOrd="16" destOrd="0" presId="urn:microsoft.com/office/officeart/2016/7/layout/RepeatingBendingProcessNew"/>
    <dgm:cxn modelId="{EC79F026-AC03-47F2-A190-BB1C6695AC97}" type="presParOf" srcId="{5691CEDC-695E-4A4E-AEFB-99CD8D80DD15}" destId="{12FB539A-7B5E-499D-9448-121170ADE142}" srcOrd="17" destOrd="0" presId="urn:microsoft.com/office/officeart/2016/7/layout/RepeatingBendingProcessNew"/>
    <dgm:cxn modelId="{9E40B4AC-9D9E-4740-9D2A-472A57965466}" type="presParOf" srcId="{12FB539A-7B5E-499D-9448-121170ADE142}" destId="{A4A48167-4812-408B-8EB2-24731B102B3C}" srcOrd="0" destOrd="0" presId="urn:microsoft.com/office/officeart/2016/7/layout/RepeatingBendingProcessNew"/>
    <dgm:cxn modelId="{4D5C9C76-C4DC-4B57-8FC3-A094A6B442CC}" type="presParOf" srcId="{5691CEDC-695E-4A4E-AEFB-99CD8D80DD15}" destId="{CB1612D7-3099-47BB-BE66-9DAE1EEB9DC1}" srcOrd="18" destOrd="0" presId="urn:microsoft.com/office/officeart/2016/7/layout/RepeatingBendingProcessNew"/>
    <dgm:cxn modelId="{7D0A574E-93FC-4381-986B-267CCD2F4EC1}" type="presParOf" srcId="{5691CEDC-695E-4A4E-AEFB-99CD8D80DD15}" destId="{6C177B06-1B32-4E7D-BD64-90354D39ABF3}" srcOrd="19" destOrd="0" presId="urn:microsoft.com/office/officeart/2016/7/layout/RepeatingBendingProcessNew"/>
    <dgm:cxn modelId="{B5500A3C-0C9F-47EB-9E5F-C8E42ED7674D}" type="presParOf" srcId="{6C177B06-1B32-4E7D-BD64-90354D39ABF3}" destId="{2B32DC13-BE0D-4C17-A1A7-5FC46A60E265}" srcOrd="0" destOrd="0" presId="urn:microsoft.com/office/officeart/2016/7/layout/RepeatingBendingProcessNew"/>
    <dgm:cxn modelId="{4649518A-3840-4214-86E4-6B7CC3A36CAF}" type="presParOf" srcId="{5691CEDC-695E-4A4E-AEFB-99CD8D80DD15}" destId="{0D8CC8FA-87B9-4F6A-92CB-BC1547AC6483}" srcOrd="20" destOrd="0" presId="urn:microsoft.com/office/officeart/2016/7/layout/RepeatingBendingProcessNew"/>
    <dgm:cxn modelId="{8CA938DE-4DD5-4793-8DEF-69D93B882FCE}" type="presParOf" srcId="{5691CEDC-695E-4A4E-AEFB-99CD8D80DD15}" destId="{EE4C1CB7-DA48-4D30-99E2-2199C7A3437E}" srcOrd="21" destOrd="0" presId="urn:microsoft.com/office/officeart/2016/7/layout/RepeatingBendingProcessNew"/>
    <dgm:cxn modelId="{D1C049DD-3345-4FC1-A42F-B3BA0EF402FF}" type="presParOf" srcId="{EE4C1CB7-DA48-4D30-99E2-2199C7A3437E}" destId="{8E97A91A-C85D-42BD-8176-4373C02140B3}" srcOrd="0" destOrd="0" presId="urn:microsoft.com/office/officeart/2016/7/layout/RepeatingBendingProcessNew"/>
    <dgm:cxn modelId="{193891DD-38D8-443B-BECB-8A672D3E66A6}" type="presParOf" srcId="{5691CEDC-695E-4A4E-AEFB-99CD8D80DD15}" destId="{E18F6F00-7F7B-49A0-B7FD-51BA342814F9}" srcOrd="22" destOrd="0" presId="urn:microsoft.com/office/officeart/2016/7/layout/RepeatingBendingProcessNew"/>
    <dgm:cxn modelId="{F788B42E-7A13-4F97-A4FB-39226120361F}" type="presParOf" srcId="{5691CEDC-695E-4A4E-AEFB-99CD8D80DD15}" destId="{0CC3FAA6-C855-4B39-AB8F-936976864405}" srcOrd="23" destOrd="0" presId="urn:microsoft.com/office/officeart/2016/7/layout/RepeatingBendingProcessNew"/>
    <dgm:cxn modelId="{8E30E9C1-D6E5-4D47-AC63-70F16BBF68D9}" type="presParOf" srcId="{0CC3FAA6-C855-4B39-AB8F-936976864405}" destId="{AF5CEC1A-5A58-4F66-8A3B-D61218EEE851}" srcOrd="0" destOrd="0" presId="urn:microsoft.com/office/officeart/2016/7/layout/RepeatingBendingProcessNew"/>
    <dgm:cxn modelId="{9B7A8557-1125-4317-B143-B29550306C8D}" type="presParOf" srcId="{5691CEDC-695E-4A4E-AEFB-99CD8D80DD15}" destId="{44C7C363-20BF-4493-B714-05797BD1F354}" srcOrd="24" destOrd="0" presId="urn:microsoft.com/office/officeart/2016/7/layout/RepeatingBendingProcessNew"/>
    <dgm:cxn modelId="{F6748957-AAC8-4508-B74B-B2554AA87F0E}" type="presParOf" srcId="{5691CEDC-695E-4A4E-AEFB-99CD8D80DD15}" destId="{B54D2A4F-0460-44D8-80A9-E1E4B6B0A2CE}" srcOrd="25" destOrd="0" presId="urn:microsoft.com/office/officeart/2016/7/layout/RepeatingBendingProcessNew"/>
    <dgm:cxn modelId="{06F6D85C-469F-4CAC-AF5A-0132561BABF6}" type="presParOf" srcId="{B54D2A4F-0460-44D8-80A9-E1E4B6B0A2CE}" destId="{86609B24-2E58-4801-82C1-EE92FF1D48C4}" srcOrd="0" destOrd="0" presId="urn:microsoft.com/office/officeart/2016/7/layout/RepeatingBendingProcessNew"/>
    <dgm:cxn modelId="{EDDAB4B3-FA24-4259-890D-8C24E7AEBFB4}" type="presParOf" srcId="{5691CEDC-695E-4A4E-AEFB-99CD8D80DD15}" destId="{A9EDA37D-43C2-43EF-860E-52B4BF511626}" srcOrd="26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67FBF72-B0C7-4696-9836-0F6B02EE1315}" type="doc">
      <dgm:prSet loTypeId="urn:microsoft.com/office/officeart/2016/7/layout/RepeatingBendingProcessNew" loCatId="process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6391F2D4-66E0-4E91-8386-0934C10EAFD3}">
      <dgm:prSet/>
      <dgm:spPr/>
      <dgm:t>
        <a:bodyPr/>
        <a:lstStyle/>
        <a:p>
          <a:r>
            <a:rPr lang="en-US" dirty="0"/>
            <a:t>4. Define Game </a:t>
          </a:r>
          <a:r>
            <a:rPr lang="en-US" dirty="0" err="1"/>
            <a:t>func</a:t>
          </a:r>
          <a:r>
            <a:rPr lang="en-US" dirty="0"/>
            <a:t>:</a:t>
          </a:r>
        </a:p>
      </dgm:t>
    </dgm:pt>
    <dgm:pt modelId="{C9364CE2-51CA-4A40-BE54-6AB2F27603FC}" type="parTrans" cxnId="{EC17B841-6394-49C5-AD6A-A3F7DA96FE58}">
      <dgm:prSet/>
      <dgm:spPr/>
      <dgm:t>
        <a:bodyPr/>
        <a:lstStyle/>
        <a:p>
          <a:endParaRPr lang="en-US"/>
        </a:p>
      </dgm:t>
    </dgm:pt>
    <dgm:pt modelId="{F8D8DB56-5210-4F2A-A72B-2307C4622ED9}" type="sibTrans" cxnId="{EC17B841-6394-49C5-AD6A-A3F7DA96FE58}">
      <dgm:prSet/>
      <dgm:spPr/>
      <dgm:t>
        <a:bodyPr/>
        <a:lstStyle/>
        <a:p>
          <a:endParaRPr lang="en-US"/>
        </a:p>
      </dgm:t>
    </dgm:pt>
    <dgm:pt modelId="{F6568EC9-1691-47CE-9B41-D0CA57C9FBEC}">
      <dgm:prSet/>
      <dgm:spPr/>
      <dgm:t>
        <a:bodyPr/>
        <a:lstStyle/>
        <a:p>
          <a:r>
            <a:rPr lang="en-US" dirty="0"/>
            <a:t>- Player1_pos = Player1_start</a:t>
          </a:r>
        </a:p>
      </dgm:t>
    </dgm:pt>
    <dgm:pt modelId="{F6E752DD-A9CD-4AC7-A563-153C056D0745}" type="parTrans" cxnId="{8D0075C4-FCCF-4B2B-AB2C-5093958D111C}">
      <dgm:prSet/>
      <dgm:spPr/>
      <dgm:t>
        <a:bodyPr/>
        <a:lstStyle/>
        <a:p>
          <a:endParaRPr lang="en-US"/>
        </a:p>
      </dgm:t>
    </dgm:pt>
    <dgm:pt modelId="{D96AF62A-99EB-4E14-ABC3-970A55084908}" type="sibTrans" cxnId="{8D0075C4-FCCF-4B2B-AB2C-5093958D111C}">
      <dgm:prSet/>
      <dgm:spPr/>
      <dgm:t>
        <a:bodyPr/>
        <a:lstStyle/>
        <a:p>
          <a:endParaRPr lang="en-US"/>
        </a:p>
      </dgm:t>
    </dgm:pt>
    <dgm:pt modelId="{5F95DD0C-A146-4698-BAAD-EA15A61930AC}">
      <dgm:prSet/>
      <dgm:spPr/>
      <dgm:t>
        <a:bodyPr/>
        <a:lstStyle/>
        <a:p>
          <a:r>
            <a:rPr lang="en-US"/>
            <a:t>- Player2_pos = Player2_start</a:t>
          </a:r>
        </a:p>
      </dgm:t>
    </dgm:pt>
    <dgm:pt modelId="{4BF43651-CCAA-4827-B42C-59D3C0817531}" type="parTrans" cxnId="{2F299101-5F87-494D-A9D5-63AC78CCA468}">
      <dgm:prSet/>
      <dgm:spPr/>
      <dgm:t>
        <a:bodyPr/>
        <a:lstStyle/>
        <a:p>
          <a:endParaRPr lang="en-US"/>
        </a:p>
      </dgm:t>
    </dgm:pt>
    <dgm:pt modelId="{00DEBAC3-F57B-4505-AA91-D935F99E2F8D}" type="sibTrans" cxnId="{2F299101-5F87-494D-A9D5-63AC78CCA468}">
      <dgm:prSet/>
      <dgm:spPr/>
      <dgm:t>
        <a:bodyPr/>
        <a:lstStyle/>
        <a:p>
          <a:endParaRPr lang="en-US"/>
        </a:p>
      </dgm:t>
    </dgm:pt>
    <dgm:pt modelId="{91B1A244-2A4C-412E-806E-20623E8766D8}">
      <dgm:prSet/>
      <dgm:spPr/>
      <dgm:t>
        <a:bodyPr/>
        <a:lstStyle/>
        <a:p>
          <a:r>
            <a:rPr lang="en-US"/>
            <a:t>While True:</a:t>
          </a:r>
        </a:p>
      </dgm:t>
    </dgm:pt>
    <dgm:pt modelId="{1661C21D-771D-40C0-A485-E6EFFD45C0BE}" type="parTrans" cxnId="{FDFE3464-364A-47F1-8D46-2B91CA4A6E6B}">
      <dgm:prSet/>
      <dgm:spPr/>
      <dgm:t>
        <a:bodyPr/>
        <a:lstStyle/>
        <a:p>
          <a:endParaRPr lang="en-US"/>
        </a:p>
      </dgm:t>
    </dgm:pt>
    <dgm:pt modelId="{28BB3FDA-1CCB-4A1D-98B3-D5771DBC143A}" type="sibTrans" cxnId="{FDFE3464-364A-47F1-8D46-2B91CA4A6E6B}">
      <dgm:prSet/>
      <dgm:spPr/>
      <dgm:t>
        <a:bodyPr/>
        <a:lstStyle/>
        <a:p>
          <a:endParaRPr lang="en-US"/>
        </a:p>
      </dgm:t>
    </dgm:pt>
    <dgm:pt modelId="{531B4B3B-32F7-4ADA-AD56-87E92A65B70A}">
      <dgm:prSet/>
      <dgm:spPr/>
      <dgm:t>
        <a:bodyPr/>
        <a:lstStyle/>
        <a:p>
          <a:r>
            <a:rPr lang="en-US" dirty="0"/>
            <a:t>a. Display the Maze with Player1 and Player2 positions.</a:t>
          </a:r>
        </a:p>
      </dgm:t>
    </dgm:pt>
    <dgm:pt modelId="{0ECBB21F-7A9C-4EA4-BF1D-1542710F7FF3}" type="parTrans" cxnId="{E7B302B8-70BF-406D-92EE-0696132A2968}">
      <dgm:prSet/>
      <dgm:spPr/>
      <dgm:t>
        <a:bodyPr/>
        <a:lstStyle/>
        <a:p>
          <a:endParaRPr lang="en-US"/>
        </a:p>
      </dgm:t>
    </dgm:pt>
    <dgm:pt modelId="{80C7B478-0C6F-4B4A-ACAC-29464143E957}" type="sibTrans" cxnId="{E7B302B8-70BF-406D-92EE-0696132A2968}">
      <dgm:prSet/>
      <dgm:spPr/>
      <dgm:t>
        <a:bodyPr/>
        <a:lstStyle/>
        <a:p>
          <a:endParaRPr lang="en-US"/>
        </a:p>
      </dgm:t>
    </dgm:pt>
    <dgm:pt modelId="{575302CB-2162-4F98-B3A7-3DFFD2F2E18E}">
      <dgm:prSet/>
      <dgm:spPr/>
      <dgm:t>
        <a:bodyPr/>
        <a:lstStyle/>
        <a:p>
          <a:r>
            <a:rPr lang="en-US" dirty="0"/>
            <a:t>b. Check if Player1_pos == Goal or Player2_pos == Goal:</a:t>
          </a:r>
        </a:p>
      </dgm:t>
    </dgm:pt>
    <dgm:pt modelId="{4804F033-80C4-4520-9860-E42EB866B1C7}" type="parTrans" cxnId="{812E257C-6567-4D1E-9467-CE183FDF537E}">
      <dgm:prSet/>
      <dgm:spPr/>
      <dgm:t>
        <a:bodyPr/>
        <a:lstStyle/>
        <a:p>
          <a:endParaRPr lang="en-US"/>
        </a:p>
      </dgm:t>
    </dgm:pt>
    <dgm:pt modelId="{3471AF57-D088-4C46-BA75-81494D72B911}" type="sibTrans" cxnId="{812E257C-6567-4D1E-9467-CE183FDF537E}">
      <dgm:prSet/>
      <dgm:spPr/>
      <dgm:t>
        <a:bodyPr/>
        <a:lstStyle/>
        <a:p>
          <a:endParaRPr lang="en-US"/>
        </a:p>
      </dgm:t>
    </dgm:pt>
    <dgm:pt modelId="{BC594FBE-D8B3-4CA7-BD49-FFA951DB76C7}">
      <dgm:prSet/>
      <dgm:spPr/>
      <dgm:t>
        <a:bodyPr/>
        <a:lstStyle/>
        <a:p>
          <a:r>
            <a:rPr lang="en-US"/>
            <a:t>- Declare winner and break.</a:t>
          </a:r>
        </a:p>
      </dgm:t>
    </dgm:pt>
    <dgm:pt modelId="{9550B040-1D2E-4184-A333-7529D643DDBF}" type="parTrans" cxnId="{971479E5-1D89-4289-B349-0397636A72C5}">
      <dgm:prSet/>
      <dgm:spPr/>
      <dgm:t>
        <a:bodyPr/>
        <a:lstStyle/>
        <a:p>
          <a:endParaRPr lang="en-US"/>
        </a:p>
      </dgm:t>
    </dgm:pt>
    <dgm:pt modelId="{1519441F-38B8-41DB-9674-DB89372DDC03}" type="sibTrans" cxnId="{971479E5-1D89-4289-B349-0397636A72C5}">
      <dgm:prSet/>
      <dgm:spPr/>
      <dgm:t>
        <a:bodyPr/>
        <a:lstStyle/>
        <a:p>
          <a:endParaRPr lang="en-US"/>
        </a:p>
      </dgm:t>
    </dgm:pt>
    <dgm:pt modelId="{0E433F25-E3E8-48DE-81FD-92523444C5A5}">
      <dgm:prSet/>
      <dgm:spPr/>
      <dgm:t>
        <a:bodyPr/>
        <a:lstStyle/>
        <a:p>
          <a:r>
            <a:rPr lang="en-US"/>
            <a:t>c. Player 1 = Me:</a:t>
          </a:r>
        </a:p>
      </dgm:t>
    </dgm:pt>
    <dgm:pt modelId="{30D111FE-9AF9-471E-9A91-4FF177CD4F31}" type="parTrans" cxnId="{6CD563C3-569D-4EF0-86A7-D5B763BAC9C5}">
      <dgm:prSet/>
      <dgm:spPr/>
      <dgm:t>
        <a:bodyPr/>
        <a:lstStyle/>
        <a:p>
          <a:endParaRPr lang="en-US"/>
        </a:p>
      </dgm:t>
    </dgm:pt>
    <dgm:pt modelId="{F786DFD3-5D20-4C29-BB2F-77ED5D988172}" type="sibTrans" cxnId="{6CD563C3-569D-4EF0-86A7-D5B763BAC9C5}">
      <dgm:prSet/>
      <dgm:spPr/>
      <dgm:t>
        <a:bodyPr/>
        <a:lstStyle/>
        <a:p>
          <a:endParaRPr lang="en-US"/>
        </a:p>
      </dgm:t>
    </dgm:pt>
    <dgm:pt modelId="{3FC139EC-AD08-4CA7-999C-D49198E4E293}">
      <dgm:prSet/>
      <dgm:spPr/>
      <dgm:t>
        <a:bodyPr/>
        <a:lstStyle/>
        <a:p>
          <a:r>
            <a:rPr lang="en-US"/>
            <a:t>- Input move (w/a/s/d)</a:t>
          </a:r>
        </a:p>
      </dgm:t>
    </dgm:pt>
    <dgm:pt modelId="{BC879F69-6DF3-46CD-97F4-1D3AD51D98EF}" type="parTrans" cxnId="{97E94367-7AC5-48A2-A8A3-620B8779E62A}">
      <dgm:prSet/>
      <dgm:spPr/>
      <dgm:t>
        <a:bodyPr/>
        <a:lstStyle/>
        <a:p>
          <a:endParaRPr lang="en-US"/>
        </a:p>
      </dgm:t>
    </dgm:pt>
    <dgm:pt modelId="{88C061AC-2500-4E42-9529-C27DD4E6E0B2}" type="sibTrans" cxnId="{97E94367-7AC5-48A2-A8A3-620B8779E62A}">
      <dgm:prSet/>
      <dgm:spPr/>
      <dgm:t>
        <a:bodyPr/>
        <a:lstStyle/>
        <a:p>
          <a:endParaRPr lang="en-US"/>
        </a:p>
      </dgm:t>
    </dgm:pt>
    <dgm:pt modelId="{BD334E46-105D-45B8-BF2F-F80A54A187B3}">
      <dgm:prSet/>
      <dgm:spPr/>
      <dgm:t>
        <a:bodyPr/>
        <a:lstStyle/>
        <a:p>
          <a:r>
            <a:rPr lang="en-US"/>
            <a:t>- Update Player1_pos</a:t>
          </a:r>
        </a:p>
      </dgm:t>
    </dgm:pt>
    <dgm:pt modelId="{4DDDE749-6635-4EB1-ABAE-3D38D4524018}" type="parTrans" cxnId="{76D939B0-20C3-487E-B594-D0BA4222E13D}">
      <dgm:prSet/>
      <dgm:spPr/>
      <dgm:t>
        <a:bodyPr/>
        <a:lstStyle/>
        <a:p>
          <a:endParaRPr lang="en-US"/>
        </a:p>
      </dgm:t>
    </dgm:pt>
    <dgm:pt modelId="{2061CC33-3917-47FB-949E-514DA9417EC1}" type="sibTrans" cxnId="{76D939B0-20C3-487E-B594-D0BA4222E13D}">
      <dgm:prSet/>
      <dgm:spPr/>
      <dgm:t>
        <a:bodyPr/>
        <a:lstStyle/>
        <a:p>
          <a:endParaRPr lang="en-US"/>
        </a:p>
      </dgm:t>
    </dgm:pt>
    <dgm:pt modelId="{B8915B66-B966-4F13-9AE7-0E59012F900C}">
      <dgm:prSet/>
      <dgm:spPr/>
      <dgm:t>
        <a:bodyPr/>
        <a:lstStyle/>
        <a:p>
          <a:r>
            <a:rPr lang="en-US"/>
            <a:t>- Ensure move is valid</a:t>
          </a:r>
        </a:p>
      </dgm:t>
    </dgm:pt>
    <dgm:pt modelId="{D62E575A-99F7-4877-805D-6FF7DE602FFE}" type="parTrans" cxnId="{C0295E4F-5861-4BEF-8C5D-8B447CBF4179}">
      <dgm:prSet/>
      <dgm:spPr/>
      <dgm:t>
        <a:bodyPr/>
        <a:lstStyle/>
        <a:p>
          <a:endParaRPr lang="en-US"/>
        </a:p>
      </dgm:t>
    </dgm:pt>
    <dgm:pt modelId="{3EEAB3A2-02ED-4F5C-A441-9AB72ADCF994}" type="sibTrans" cxnId="{C0295E4F-5861-4BEF-8C5D-8B447CBF4179}">
      <dgm:prSet/>
      <dgm:spPr/>
      <dgm:t>
        <a:bodyPr/>
        <a:lstStyle/>
        <a:p>
          <a:endParaRPr lang="en-US"/>
        </a:p>
      </dgm:t>
    </dgm:pt>
    <dgm:pt modelId="{C7F4D723-3759-4EC2-9B2E-99A1A85A8E59}">
      <dgm:prSet/>
      <dgm:spPr/>
      <dgm:t>
        <a:bodyPr/>
        <a:lstStyle/>
        <a:p>
          <a:r>
            <a:rPr lang="en-US"/>
            <a:t>d. Player 2=Ai:</a:t>
          </a:r>
        </a:p>
      </dgm:t>
    </dgm:pt>
    <dgm:pt modelId="{BAC2B22D-4B2C-4BB9-8EE4-E46666701F3C}" type="parTrans" cxnId="{7FB2ECA3-5EB5-4C17-AFF3-C96783C016DE}">
      <dgm:prSet/>
      <dgm:spPr/>
      <dgm:t>
        <a:bodyPr/>
        <a:lstStyle/>
        <a:p>
          <a:endParaRPr lang="en-US"/>
        </a:p>
      </dgm:t>
    </dgm:pt>
    <dgm:pt modelId="{AB2E4DF8-EFB2-4CEE-9CC5-3DCDCBB8D830}" type="sibTrans" cxnId="{7FB2ECA3-5EB5-4C17-AFF3-C96783C016DE}">
      <dgm:prSet/>
      <dgm:spPr/>
      <dgm:t>
        <a:bodyPr/>
        <a:lstStyle/>
        <a:p>
          <a:endParaRPr lang="en-US"/>
        </a:p>
      </dgm:t>
    </dgm:pt>
    <dgm:pt modelId="{AA82CEBB-32ED-41EF-8228-05BA1DAA4B13}">
      <dgm:prSet/>
      <dgm:spPr/>
      <dgm:t>
        <a:bodyPr/>
        <a:lstStyle/>
        <a:p>
          <a:r>
            <a:rPr lang="en-US"/>
            <a:t>- Use A* to find path to goal.</a:t>
          </a:r>
        </a:p>
      </dgm:t>
    </dgm:pt>
    <dgm:pt modelId="{563520A2-35B0-49EB-BA4B-7909D3B8CAB3}" type="parTrans" cxnId="{B16F5DC9-DEBD-4A2C-86EC-28B4A0F49B8F}">
      <dgm:prSet/>
      <dgm:spPr/>
      <dgm:t>
        <a:bodyPr/>
        <a:lstStyle/>
        <a:p>
          <a:endParaRPr lang="en-US"/>
        </a:p>
      </dgm:t>
    </dgm:pt>
    <dgm:pt modelId="{2CCCBC35-4BEC-46E8-9698-F60D07C85891}" type="sibTrans" cxnId="{B16F5DC9-DEBD-4A2C-86EC-28B4A0F49B8F}">
      <dgm:prSet/>
      <dgm:spPr/>
      <dgm:t>
        <a:bodyPr/>
        <a:lstStyle/>
        <a:p>
          <a:endParaRPr lang="en-US"/>
        </a:p>
      </dgm:t>
    </dgm:pt>
    <dgm:pt modelId="{9F13BE5B-590B-49E5-8687-8EF8A7E0B46E}">
      <dgm:prSet/>
      <dgm:spPr/>
      <dgm:t>
        <a:bodyPr/>
        <a:lstStyle/>
        <a:p>
          <a:r>
            <a:rPr lang="en-US" dirty="0"/>
            <a:t>- Move Player2_pos to the next step in the path.</a:t>
          </a:r>
        </a:p>
      </dgm:t>
    </dgm:pt>
    <dgm:pt modelId="{16F47D25-5767-4344-A978-24F931FD0D5C}" type="parTrans" cxnId="{AC68918B-F0DE-43AB-9509-23A20B108BDC}">
      <dgm:prSet/>
      <dgm:spPr/>
      <dgm:t>
        <a:bodyPr/>
        <a:lstStyle/>
        <a:p>
          <a:endParaRPr lang="en-US"/>
        </a:p>
      </dgm:t>
    </dgm:pt>
    <dgm:pt modelId="{CB2833D8-D3CF-4B48-9F2C-17C598D209B2}" type="sibTrans" cxnId="{AC68918B-F0DE-43AB-9509-23A20B108BDC}">
      <dgm:prSet/>
      <dgm:spPr/>
      <dgm:t>
        <a:bodyPr/>
        <a:lstStyle/>
        <a:p>
          <a:endParaRPr lang="en-US"/>
        </a:p>
      </dgm:t>
    </dgm:pt>
    <dgm:pt modelId="{0B501D75-49A2-4001-92FC-F7D926DC8201}">
      <dgm:prSet/>
      <dgm:spPr/>
      <dgm:t>
        <a:bodyPr/>
        <a:lstStyle/>
        <a:p>
          <a:r>
            <a:rPr lang="en-US"/>
            <a:t>5. End Game.</a:t>
          </a:r>
        </a:p>
      </dgm:t>
    </dgm:pt>
    <dgm:pt modelId="{41BF17F8-C247-45F5-9743-4C67BDF5B17B}" type="parTrans" cxnId="{6CACB044-AC4D-4297-9BFD-41296F50452F}">
      <dgm:prSet/>
      <dgm:spPr/>
      <dgm:t>
        <a:bodyPr/>
        <a:lstStyle/>
        <a:p>
          <a:endParaRPr lang="en-US"/>
        </a:p>
      </dgm:t>
    </dgm:pt>
    <dgm:pt modelId="{F082D0C8-0456-416A-A466-220B78368DA6}" type="sibTrans" cxnId="{6CACB044-AC4D-4297-9BFD-41296F50452F}">
      <dgm:prSet/>
      <dgm:spPr/>
      <dgm:t>
        <a:bodyPr/>
        <a:lstStyle/>
        <a:p>
          <a:endParaRPr lang="en-US"/>
        </a:p>
      </dgm:t>
    </dgm:pt>
    <dgm:pt modelId="{72CF6A72-E152-484D-9CA3-338CB3A571E0}" type="pres">
      <dgm:prSet presAssocID="{A67FBF72-B0C7-4696-9836-0F6B02EE1315}" presName="Name0" presStyleCnt="0">
        <dgm:presLayoutVars>
          <dgm:dir/>
          <dgm:resizeHandles val="exact"/>
        </dgm:presLayoutVars>
      </dgm:prSet>
      <dgm:spPr/>
    </dgm:pt>
    <dgm:pt modelId="{CAB43C85-E9AC-4912-974A-30D5A38DB591}" type="pres">
      <dgm:prSet presAssocID="{6391F2D4-66E0-4E91-8386-0934C10EAFD3}" presName="node" presStyleLbl="node1" presStyleIdx="0" presStyleCnt="15">
        <dgm:presLayoutVars>
          <dgm:bulletEnabled val="1"/>
        </dgm:presLayoutVars>
      </dgm:prSet>
      <dgm:spPr/>
    </dgm:pt>
    <dgm:pt modelId="{4989AC2B-A641-4AC1-9B53-BCE3CD4684C3}" type="pres">
      <dgm:prSet presAssocID="{F8D8DB56-5210-4F2A-A72B-2307C4622ED9}" presName="sibTrans" presStyleLbl="sibTrans1D1" presStyleIdx="0" presStyleCnt="14"/>
      <dgm:spPr/>
    </dgm:pt>
    <dgm:pt modelId="{70A820F3-6F5E-4CF3-898E-7A20683E9F79}" type="pres">
      <dgm:prSet presAssocID="{F8D8DB56-5210-4F2A-A72B-2307C4622ED9}" presName="connectorText" presStyleLbl="sibTrans1D1" presStyleIdx="0" presStyleCnt="14"/>
      <dgm:spPr/>
    </dgm:pt>
    <dgm:pt modelId="{7E8019A4-239C-47CB-9CE1-F54A5636B0D7}" type="pres">
      <dgm:prSet presAssocID="{F6568EC9-1691-47CE-9B41-D0CA57C9FBEC}" presName="node" presStyleLbl="node1" presStyleIdx="1" presStyleCnt="15">
        <dgm:presLayoutVars>
          <dgm:bulletEnabled val="1"/>
        </dgm:presLayoutVars>
      </dgm:prSet>
      <dgm:spPr/>
    </dgm:pt>
    <dgm:pt modelId="{FDC530AC-2630-471C-A720-5B3E962C19DE}" type="pres">
      <dgm:prSet presAssocID="{D96AF62A-99EB-4E14-ABC3-970A55084908}" presName="sibTrans" presStyleLbl="sibTrans1D1" presStyleIdx="1" presStyleCnt="14"/>
      <dgm:spPr/>
    </dgm:pt>
    <dgm:pt modelId="{E3C02EEE-3343-4501-8E25-59FA45B50BDB}" type="pres">
      <dgm:prSet presAssocID="{D96AF62A-99EB-4E14-ABC3-970A55084908}" presName="connectorText" presStyleLbl="sibTrans1D1" presStyleIdx="1" presStyleCnt="14"/>
      <dgm:spPr/>
    </dgm:pt>
    <dgm:pt modelId="{328FAF74-40C7-4D46-8EB3-27143D0CACCD}" type="pres">
      <dgm:prSet presAssocID="{5F95DD0C-A146-4698-BAAD-EA15A61930AC}" presName="node" presStyleLbl="node1" presStyleIdx="2" presStyleCnt="15">
        <dgm:presLayoutVars>
          <dgm:bulletEnabled val="1"/>
        </dgm:presLayoutVars>
      </dgm:prSet>
      <dgm:spPr/>
    </dgm:pt>
    <dgm:pt modelId="{A1EE6AD6-7518-4E1A-92F4-C0F4AEC28964}" type="pres">
      <dgm:prSet presAssocID="{00DEBAC3-F57B-4505-AA91-D935F99E2F8D}" presName="sibTrans" presStyleLbl="sibTrans1D1" presStyleIdx="2" presStyleCnt="14"/>
      <dgm:spPr/>
    </dgm:pt>
    <dgm:pt modelId="{C355216F-4EE8-4766-BF1A-B6309F2D20F0}" type="pres">
      <dgm:prSet presAssocID="{00DEBAC3-F57B-4505-AA91-D935F99E2F8D}" presName="connectorText" presStyleLbl="sibTrans1D1" presStyleIdx="2" presStyleCnt="14"/>
      <dgm:spPr/>
    </dgm:pt>
    <dgm:pt modelId="{3F6A3F87-B120-4FA9-8D73-849D995B4C0E}" type="pres">
      <dgm:prSet presAssocID="{91B1A244-2A4C-412E-806E-20623E8766D8}" presName="node" presStyleLbl="node1" presStyleIdx="3" presStyleCnt="15">
        <dgm:presLayoutVars>
          <dgm:bulletEnabled val="1"/>
        </dgm:presLayoutVars>
      </dgm:prSet>
      <dgm:spPr/>
    </dgm:pt>
    <dgm:pt modelId="{6533A734-FD0E-4990-B626-AB88E556F679}" type="pres">
      <dgm:prSet presAssocID="{28BB3FDA-1CCB-4A1D-98B3-D5771DBC143A}" presName="sibTrans" presStyleLbl="sibTrans1D1" presStyleIdx="3" presStyleCnt="14"/>
      <dgm:spPr/>
    </dgm:pt>
    <dgm:pt modelId="{9959D0F1-D93A-4A3D-8875-9E5A660C5567}" type="pres">
      <dgm:prSet presAssocID="{28BB3FDA-1CCB-4A1D-98B3-D5771DBC143A}" presName="connectorText" presStyleLbl="sibTrans1D1" presStyleIdx="3" presStyleCnt="14"/>
      <dgm:spPr/>
    </dgm:pt>
    <dgm:pt modelId="{AFC900E7-85CD-4F51-9C39-0DEBEB5A5895}" type="pres">
      <dgm:prSet presAssocID="{531B4B3B-32F7-4ADA-AD56-87E92A65B70A}" presName="node" presStyleLbl="node1" presStyleIdx="4" presStyleCnt="15">
        <dgm:presLayoutVars>
          <dgm:bulletEnabled val="1"/>
        </dgm:presLayoutVars>
      </dgm:prSet>
      <dgm:spPr/>
    </dgm:pt>
    <dgm:pt modelId="{4ABA8857-4170-40CC-A313-142DF0F0DE90}" type="pres">
      <dgm:prSet presAssocID="{80C7B478-0C6F-4B4A-ACAC-29464143E957}" presName="sibTrans" presStyleLbl="sibTrans1D1" presStyleIdx="4" presStyleCnt="14"/>
      <dgm:spPr/>
    </dgm:pt>
    <dgm:pt modelId="{5A767385-3192-4997-B0C1-1A0EA8BFE598}" type="pres">
      <dgm:prSet presAssocID="{80C7B478-0C6F-4B4A-ACAC-29464143E957}" presName="connectorText" presStyleLbl="sibTrans1D1" presStyleIdx="4" presStyleCnt="14"/>
      <dgm:spPr/>
    </dgm:pt>
    <dgm:pt modelId="{BC99445B-2CCE-4B1E-B5C4-793122275195}" type="pres">
      <dgm:prSet presAssocID="{575302CB-2162-4F98-B3A7-3DFFD2F2E18E}" presName="node" presStyleLbl="node1" presStyleIdx="5" presStyleCnt="15">
        <dgm:presLayoutVars>
          <dgm:bulletEnabled val="1"/>
        </dgm:presLayoutVars>
      </dgm:prSet>
      <dgm:spPr/>
    </dgm:pt>
    <dgm:pt modelId="{08D5C381-7876-4732-AD25-0C5448EE692E}" type="pres">
      <dgm:prSet presAssocID="{3471AF57-D088-4C46-BA75-81494D72B911}" presName="sibTrans" presStyleLbl="sibTrans1D1" presStyleIdx="5" presStyleCnt="14"/>
      <dgm:spPr/>
    </dgm:pt>
    <dgm:pt modelId="{A17653F8-AA77-435B-961C-8920776CB9A3}" type="pres">
      <dgm:prSet presAssocID="{3471AF57-D088-4C46-BA75-81494D72B911}" presName="connectorText" presStyleLbl="sibTrans1D1" presStyleIdx="5" presStyleCnt="14"/>
      <dgm:spPr/>
    </dgm:pt>
    <dgm:pt modelId="{27636ED6-BFD8-43C2-95A0-EEE0C4BBBA68}" type="pres">
      <dgm:prSet presAssocID="{BC594FBE-D8B3-4CA7-BD49-FFA951DB76C7}" presName="node" presStyleLbl="node1" presStyleIdx="6" presStyleCnt="15">
        <dgm:presLayoutVars>
          <dgm:bulletEnabled val="1"/>
        </dgm:presLayoutVars>
      </dgm:prSet>
      <dgm:spPr/>
    </dgm:pt>
    <dgm:pt modelId="{829DF951-AF2B-46A7-B48F-A626852253D7}" type="pres">
      <dgm:prSet presAssocID="{1519441F-38B8-41DB-9674-DB89372DDC03}" presName="sibTrans" presStyleLbl="sibTrans1D1" presStyleIdx="6" presStyleCnt="14"/>
      <dgm:spPr/>
    </dgm:pt>
    <dgm:pt modelId="{21849D47-3059-4DCF-9FC3-E3B7780C6584}" type="pres">
      <dgm:prSet presAssocID="{1519441F-38B8-41DB-9674-DB89372DDC03}" presName="connectorText" presStyleLbl="sibTrans1D1" presStyleIdx="6" presStyleCnt="14"/>
      <dgm:spPr/>
    </dgm:pt>
    <dgm:pt modelId="{FC21FF91-243A-4F1B-BA23-A2A35C222DD4}" type="pres">
      <dgm:prSet presAssocID="{0E433F25-E3E8-48DE-81FD-92523444C5A5}" presName="node" presStyleLbl="node1" presStyleIdx="7" presStyleCnt="15">
        <dgm:presLayoutVars>
          <dgm:bulletEnabled val="1"/>
        </dgm:presLayoutVars>
      </dgm:prSet>
      <dgm:spPr/>
    </dgm:pt>
    <dgm:pt modelId="{F5576B2E-3E3A-40C2-9AA9-AD19A9B0BE67}" type="pres">
      <dgm:prSet presAssocID="{F786DFD3-5D20-4C29-BB2F-77ED5D988172}" presName="sibTrans" presStyleLbl="sibTrans1D1" presStyleIdx="7" presStyleCnt="14"/>
      <dgm:spPr/>
    </dgm:pt>
    <dgm:pt modelId="{4C31CC09-3EAF-4C11-92B3-6DEFAE8AA74B}" type="pres">
      <dgm:prSet presAssocID="{F786DFD3-5D20-4C29-BB2F-77ED5D988172}" presName="connectorText" presStyleLbl="sibTrans1D1" presStyleIdx="7" presStyleCnt="14"/>
      <dgm:spPr/>
    </dgm:pt>
    <dgm:pt modelId="{746FFDE3-38CC-4254-BE33-F915E7B0C02E}" type="pres">
      <dgm:prSet presAssocID="{3FC139EC-AD08-4CA7-999C-D49198E4E293}" presName="node" presStyleLbl="node1" presStyleIdx="8" presStyleCnt="15">
        <dgm:presLayoutVars>
          <dgm:bulletEnabled val="1"/>
        </dgm:presLayoutVars>
      </dgm:prSet>
      <dgm:spPr/>
    </dgm:pt>
    <dgm:pt modelId="{A170C5BA-6D1B-428E-A6ED-748BC48BB907}" type="pres">
      <dgm:prSet presAssocID="{88C061AC-2500-4E42-9529-C27DD4E6E0B2}" presName="sibTrans" presStyleLbl="sibTrans1D1" presStyleIdx="8" presStyleCnt="14"/>
      <dgm:spPr/>
    </dgm:pt>
    <dgm:pt modelId="{46AEB353-260E-4049-ABB9-0070CAD33F59}" type="pres">
      <dgm:prSet presAssocID="{88C061AC-2500-4E42-9529-C27DD4E6E0B2}" presName="connectorText" presStyleLbl="sibTrans1D1" presStyleIdx="8" presStyleCnt="14"/>
      <dgm:spPr/>
    </dgm:pt>
    <dgm:pt modelId="{96181640-A4BC-41E7-BACF-6E96B0D45D10}" type="pres">
      <dgm:prSet presAssocID="{BD334E46-105D-45B8-BF2F-F80A54A187B3}" presName="node" presStyleLbl="node1" presStyleIdx="9" presStyleCnt="15">
        <dgm:presLayoutVars>
          <dgm:bulletEnabled val="1"/>
        </dgm:presLayoutVars>
      </dgm:prSet>
      <dgm:spPr/>
    </dgm:pt>
    <dgm:pt modelId="{65D39DF4-21AD-42C3-97B4-1DEB13A59D66}" type="pres">
      <dgm:prSet presAssocID="{2061CC33-3917-47FB-949E-514DA9417EC1}" presName="sibTrans" presStyleLbl="sibTrans1D1" presStyleIdx="9" presStyleCnt="14"/>
      <dgm:spPr/>
    </dgm:pt>
    <dgm:pt modelId="{8363F935-16BC-4BE1-A47C-129C1814F6A8}" type="pres">
      <dgm:prSet presAssocID="{2061CC33-3917-47FB-949E-514DA9417EC1}" presName="connectorText" presStyleLbl="sibTrans1D1" presStyleIdx="9" presStyleCnt="14"/>
      <dgm:spPr/>
    </dgm:pt>
    <dgm:pt modelId="{385272E6-AF79-4E98-AFA2-AA020C5E19A2}" type="pres">
      <dgm:prSet presAssocID="{B8915B66-B966-4F13-9AE7-0E59012F900C}" presName="node" presStyleLbl="node1" presStyleIdx="10" presStyleCnt="15">
        <dgm:presLayoutVars>
          <dgm:bulletEnabled val="1"/>
        </dgm:presLayoutVars>
      </dgm:prSet>
      <dgm:spPr/>
    </dgm:pt>
    <dgm:pt modelId="{A1D687E5-AF30-4BCF-90C8-DD07E7A996BC}" type="pres">
      <dgm:prSet presAssocID="{3EEAB3A2-02ED-4F5C-A441-9AB72ADCF994}" presName="sibTrans" presStyleLbl="sibTrans1D1" presStyleIdx="10" presStyleCnt="14"/>
      <dgm:spPr/>
    </dgm:pt>
    <dgm:pt modelId="{A5D6723E-63A3-4BB4-9231-789A2F3B44B5}" type="pres">
      <dgm:prSet presAssocID="{3EEAB3A2-02ED-4F5C-A441-9AB72ADCF994}" presName="connectorText" presStyleLbl="sibTrans1D1" presStyleIdx="10" presStyleCnt="14"/>
      <dgm:spPr/>
    </dgm:pt>
    <dgm:pt modelId="{6CEDABAF-538F-4612-8F15-1DC96CA43997}" type="pres">
      <dgm:prSet presAssocID="{C7F4D723-3759-4EC2-9B2E-99A1A85A8E59}" presName="node" presStyleLbl="node1" presStyleIdx="11" presStyleCnt="15">
        <dgm:presLayoutVars>
          <dgm:bulletEnabled val="1"/>
        </dgm:presLayoutVars>
      </dgm:prSet>
      <dgm:spPr/>
    </dgm:pt>
    <dgm:pt modelId="{841883C4-310A-49CC-8FC1-7339B736F2EC}" type="pres">
      <dgm:prSet presAssocID="{AB2E4DF8-EFB2-4CEE-9CC5-3DCDCBB8D830}" presName="sibTrans" presStyleLbl="sibTrans1D1" presStyleIdx="11" presStyleCnt="14"/>
      <dgm:spPr/>
    </dgm:pt>
    <dgm:pt modelId="{8675FA13-FF78-4711-8FA7-854C59B1A160}" type="pres">
      <dgm:prSet presAssocID="{AB2E4DF8-EFB2-4CEE-9CC5-3DCDCBB8D830}" presName="connectorText" presStyleLbl="sibTrans1D1" presStyleIdx="11" presStyleCnt="14"/>
      <dgm:spPr/>
    </dgm:pt>
    <dgm:pt modelId="{24042EE4-A361-475F-8434-3B68CAE83F2D}" type="pres">
      <dgm:prSet presAssocID="{AA82CEBB-32ED-41EF-8228-05BA1DAA4B13}" presName="node" presStyleLbl="node1" presStyleIdx="12" presStyleCnt="15">
        <dgm:presLayoutVars>
          <dgm:bulletEnabled val="1"/>
        </dgm:presLayoutVars>
      </dgm:prSet>
      <dgm:spPr/>
    </dgm:pt>
    <dgm:pt modelId="{396B759D-7B5D-49BA-ACFE-981B06BAB54C}" type="pres">
      <dgm:prSet presAssocID="{2CCCBC35-4BEC-46E8-9698-F60D07C85891}" presName="sibTrans" presStyleLbl="sibTrans1D1" presStyleIdx="12" presStyleCnt="14"/>
      <dgm:spPr/>
    </dgm:pt>
    <dgm:pt modelId="{D704A298-8F5A-4FA4-B566-9753CFCF8F24}" type="pres">
      <dgm:prSet presAssocID="{2CCCBC35-4BEC-46E8-9698-F60D07C85891}" presName="connectorText" presStyleLbl="sibTrans1D1" presStyleIdx="12" presStyleCnt="14"/>
      <dgm:spPr/>
    </dgm:pt>
    <dgm:pt modelId="{046CFFB1-825D-4094-8B7E-BF5F8AAFF191}" type="pres">
      <dgm:prSet presAssocID="{9F13BE5B-590B-49E5-8687-8EF8A7E0B46E}" presName="node" presStyleLbl="node1" presStyleIdx="13" presStyleCnt="15">
        <dgm:presLayoutVars>
          <dgm:bulletEnabled val="1"/>
        </dgm:presLayoutVars>
      </dgm:prSet>
      <dgm:spPr/>
    </dgm:pt>
    <dgm:pt modelId="{08804F0C-51C5-425E-92BE-B9D98942FED1}" type="pres">
      <dgm:prSet presAssocID="{CB2833D8-D3CF-4B48-9F2C-17C598D209B2}" presName="sibTrans" presStyleLbl="sibTrans1D1" presStyleIdx="13" presStyleCnt="14"/>
      <dgm:spPr/>
    </dgm:pt>
    <dgm:pt modelId="{7AD8748A-3902-4707-BF86-323CCE1A5D42}" type="pres">
      <dgm:prSet presAssocID="{CB2833D8-D3CF-4B48-9F2C-17C598D209B2}" presName="connectorText" presStyleLbl="sibTrans1D1" presStyleIdx="13" presStyleCnt="14"/>
      <dgm:spPr/>
    </dgm:pt>
    <dgm:pt modelId="{A03009BD-5729-4385-AC12-15E37DCC26A2}" type="pres">
      <dgm:prSet presAssocID="{0B501D75-49A2-4001-92FC-F7D926DC8201}" presName="node" presStyleLbl="node1" presStyleIdx="14" presStyleCnt="15">
        <dgm:presLayoutVars>
          <dgm:bulletEnabled val="1"/>
        </dgm:presLayoutVars>
      </dgm:prSet>
      <dgm:spPr/>
    </dgm:pt>
  </dgm:ptLst>
  <dgm:cxnLst>
    <dgm:cxn modelId="{64676100-ACDD-46CC-91E0-613D7061CAE2}" type="presOf" srcId="{575302CB-2162-4F98-B3A7-3DFFD2F2E18E}" destId="{BC99445B-2CCE-4B1E-B5C4-793122275195}" srcOrd="0" destOrd="0" presId="urn:microsoft.com/office/officeart/2016/7/layout/RepeatingBendingProcessNew"/>
    <dgm:cxn modelId="{2F299101-5F87-494D-A9D5-63AC78CCA468}" srcId="{A67FBF72-B0C7-4696-9836-0F6B02EE1315}" destId="{5F95DD0C-A146-4698-BAAD-EA15A61930AC}" srcOrd="2" destOrd="0" parTransId="{4BF43651-CCAA-4827-B42C-59D3C0817531}" sibTransId="{00DEBAC3-F57B-4505-AA91-D935F99E2F8D}"/>
    <dgm:cxn modelId="{9D099F04-B228-48C7-B425-0047C5D74699}" type="presOf" srcId="{F8D8DB56-5210-4F2A-A72B-2307C4622ED9}" destId="{4989AC2B-A641-4AC1-9B53-BCE3CD4684C3}" srcOrd="0" destOrd="0" presId="urn:microsoft.com/office/officeart/2016/7/layout/RepeatingBendingProcessNew"/>
    <dgm:cxn modelId="{5AA09F10-C23C-40B0-9483-0F6EBFD3F348}" type="presOf" srcId="{88C061AC-2500-4E42-9529-C27DD4E6E0B2}" destId="{46AEB353-260E-4049-ABB9-0070CAD33F59}" srcOrd="1" destOrd="0" presId="urn:microsoft.com/office/officeart/2016/7/layout/RepeatingBendingProcessNew"/>
    <dgm:cxn modelId="{85B75C24-2549-4586-B6C1-4F233BF86C8A}" type="presOf" srcId="{BD334E46-105D-45B8-BF2F-F80A54A187B3}" destId="{96181640-A4BC-41E7-BACF-6E96B0D45D10}" srcOrd="0" destOrd="0" presId="urn:microsoft.com/office/officeart/2016/7/layout/RepeatingBendingProcessNew"/>
    <dgm:cxn modelId="{52C5842F-4AD2-492D-A763-D5D0D3B44874}" type="presOf" srcId="{CB2833D8-D3CF-4B48-9F2C-17C598D209B2}" destId="{7AD8748A-3902-4707-BF86-323CCE1A5D42}" srcOrd="1" destOrd="0" presId="urn:microsoft.com/office/officeart/2016/7/layout/RepeatingBendingProcessNew"/>
    <dgm:cxn modelId="{C715E136-ADCA-462F-8B77-ECF2B81650E9}" type="presOf" srcId="{1519441F-38B8-41DB-9674-DB89372DDC03}" destId="{21849D47-3059-4DCF-9FC3-E3B7780C6584}" srcOrd="1" destOrd="0" presId="urn:microsoft.com/office/officeart/2016/7/layout/RepeatingBendingProcessNew"/>
    <dgm:cxn modelId="{28517A38-6C27-4E6D-BCB5-D93F4F919464}" type="presOf" srcId="{2061CC33-3917-47FB-949E-514DA9417EC1}" destId="{65D39DF4-21AD-42C3-97B4-1DEB13A59D66}" srcOrd="0" destOrd="0" presId="urn:microsoft.com/office/officeart/2016/7/layout/RepeatingBendingProcessNew"/>
    <dgm:cxn modelId="{03D1633A-F99E-4C95-A8C7-D854F78C9969}" type="presOf" srcId="{0B501D75-49A2-4001-92FC-F7D926DC8201}" destId="{A03009BD-5729-4385-AC12-15E37DCC26A2}" srcOrd="0" destOrd="0" presId="urn:microsoft.com/office/officeart/2016/7/layout/RepeatingBendingProcessNew"/>
    <dgm:cxn modelId="{158C9D5F-BCDF-41C7-AA6E-9A274371F17C}" type="presOf" srcId="{531B4B3B-32F7-4ADA-AD56-87E92A65B70A}" destId="{AFC900E7-85CD-4F51-9C39-0DEBEB5A5895}" srcOrd="0" destOrd="0" presId="urn:microsoft.com/office/officeart/2016/7/layout/RepeatingBendingProcessNew"/>
    <dgm:cxn modelId="{EC17B841-6394-49C5-AD6A-A3F7DA96FE58}" srcId="{A67FBF72-B0C7-4696-9836-0F6B02EE1315}" destId="{6391F2D4-66E0-4E91-8386-0934C10EAFD3}" srcOrd="0" destOrd="0" parTransId="{C9364CE2-51CA-4A40-BE54-6AB2F27603FC}" sibTransId="{F8D8DB56-5210-4F2A-A72B-2307C4622ED9}"/>
    <dgm:cxn modelId="{FDFE3464-364A-47F1-8D46-2B91CA4A6E6B}" srcId="{A67FBF72-B0C7-4696-9836-0F6B02EE1315}" destId="{91B1A244-2A4C-412E-806E-20623E8766D8}" srcOrd="3" destOrd="0" parTransId="{1661C21D-771D-40C0-A485-E6EFFD45C0BE}" sibTransId="{28BB3FDA-1CCB-4A1D-98B3-D5771DBC143A}"/>
    <dgm:cxn modelId="{6CACB044-AC4D-4297-9BFD-41296F50452F}" srcId="{A67FBF72-B0C7-4696-9836-0F6B02EE1315}" destId="{0B501D75-49A2-4001-92FC-F7D926DC8201}" srcOrd="14" destOrd="0" parTransId="{41BF17F8-C247-45F5-9743-4C67BDF5B17B}" sibTransId="{F082D0C8-0456-416A-A466-220B78368DA6}"/>
    <dgm:cxn modelId="{EB751A47-A27B-4B4F-AFCA-18C18EEAECE0}" type="presOf" srcId="{6391F2D4-66E0-4E91-8386-0934C10EAFD3}" destId="{CAB43C85-E9AC-4912-974A-30D5A38DB591}" srcOrd="0" destOrd="0" presId="urn:microsoft.com/office/officeart/2016/7/layout/RepeatingBendingProcessNew"/>
    <dgm:cxn modelId="{97E94367-7AC5-48A2-A8A3-620B8779E62A}" srcId="{A67FBF72-B0C7-4696-9836-0F6B02EE1315}" destId="{3FC139EC-AD08-4CA7-999C-D49198E4E293}" srcOrd="8" destOrd="0" parTransId="{BC879F69-6DF3-46CD-97F4-1D3AD51D98EF}" sibTransId="{88C061AC-2500-4E42-9529-C27DD4E6E0B2}"/>
    <dgm:cxn modelId="{502AAB47-C8A7-4606-9F6D-16DA51B73BFB}" type="presOf" srcId="{00DEBAC3-F57B-4505-AA91-D935F99E2F8D}" destId="{A1EE6AD6-7518-4E1A-92F4-C0F4AEC28964}" srcOrd="0" destOrd="0" presId="urn:microsoft.com/office/officeart/2016/7/layout/RepeatingBendingProcessNew"/>
    <dgm:cxn modelId="{4CB2D749-F9C9-44F7-855C-B571AA63DEE4}" type="presOf" srcId="{C7F4D723-3759-4EC2-9B2E-99A1A85A8E59}" destId="{6CEDABAF-538F-4612-8F15-1DC96CA43997}" srcOrd="0" destOrd="0" presId="urn:microsoft.com/office/officeart/2016/7/layout/RepeatingBendingProcessNew"/>
    <dgm:cxn modelId="{8C0FBD4A-C0FF-46CC-86B6-027528271334}" type="presOf" srcId="{28BB3FDA-1CCB-4A1D-98B3-D5771DBC143A}" destId="{9959D0F1-D93A-4A3D-8875-9E5A660C5567}" srcOrd="1" destOrd="0" presId="urn:microsoft.com/office/officeart/2016/7/layout/RepeatingBendingProcessNew"/>
    <dgm:cxn modelId="{EE462B6C-DA86-48F3-87F2-A6A92F9B7326}" type="presOf" srcId="{3471AF57-D088-4C46-BA75-81494D72B911}" destId="{A17653F8-AA77-435B-961C-8920776CB9A3}" srcOrd="1" destOrd="0" presId="urn:microsoft.com/office/officeart/2016/7/layout/RepeatingBendingProcessNew"/>
    <dgm:cxn modelId="{C0295E4F-5861-4BEF-8C5D-8B447CBF4179}" srcId="{A67FBF72-B0C7-4696-9836-0F6B02EE1315}" destId="{B8915B66-B966-4F13-9AE7-0E59012F900C}" srcOrd="10" destOrd="0" parTransId="{D62E575A-99F7-4877-805D-6FF7DE602FFE}" sibTransId="{3EEAB3A2-02ED-4F5C-A441-9AB72ADCF994}"/>
    <dgm:cxn modelId="{89428071-E746-4007-A352-437CCDC5B76C}" type="presOf" srcId="{D96AF62A-99EB-4E14-ABC3-970A55084908}" destId="{E3C02EEE-3343-4501-8E25-59FA45B50BDB}" srcOrd="1" destOrd="0" presId="urn:microsoft.com/office/officeart/2016/7/layout/RepeatingBendingProcessNew"/>
    <dgm:cxn modelId="{D45AA054-7D7F-4A48-B80E-2DDF934DBCC2}" type="presOf" srcId="{2061CC33-3917-47FB-949E-514DA9417EC1}" destId="{8363F935-16BC-4BE1-A47C-129C1814F6A8}" srcOrd="1" destOrd="0" presId="urn:microsoft.com/office/officeart/2016/7/layout/RepeatingBendingProcessNew"/>
    <dgm:cxn modelId="{19983976-85D0-433E-AA7F-3F799CEB8F49}" type="presOf" srcId="{A67FBF72-B0C7-4696-9836-0F6B02EE1315}" destId="{72CF6A72-E152-484D-9CA3-338CB3A571E0}" srcOrd="0" destOrd="0" presId="urn:microsoft.com/office/officeart/2016/7/layout/RepeatingBendingProcessNew"/>
    <dgm:cxn modelId="{695E0F77-F6BC-4143-9C12-164E47908135}" type="presOf" srcId="{0E433F25-E3E8-48DE-81FD-92523444C5A5}" destId="{FC21FF91-243A-4F1B-BA23-A2A35C222DD4}" srcOrd="0" destOrd="0" presId="urn:microsoft.com/office/officeart/2016/7/layout/RepeatingBendingProcessNew"/>
    <dgm:cxn modelId="{84662F77-8030-4EFC-A6F3-7688DDC29974}" type="presOf" srcId="{F786DFD3-5D20-4C29-BB2F-77ED5D988172}" destId="{F5576B2E-3E3A-40C2-9AA9-AD19A9B0BE67}" srcOrd="0" destOrd="0" presId="urn:microsoft.com/office/officeart/2016/7/layout/RepeatingBendingProcessNew"/>
    <dgm:cxn modelId="{9125BE77-B6C7-4786-81A4-DBAACAA9D835}" type="presOf" srcId="{F6568EC9-1691-47CE-9B41-D0CA57C9FBEC}" destId="{7E8019A4-239C-47CB-9CE1-F54A5636B0D7}" srcOrd="0" destOrd="0" presId="urn:microsoft.com/office/officeart/2016/7/layout/RepeatingBendingProcessNew"/>
    <dgm:cxn modelId="{A9DAF25A-BB9F-48E0-B9A6-5112C4DA5B43}" type="presOf" srcId="{D96AF62A-99EB-4E14-ABC3-970A55084908}" destId="{FDC530AC-2630-471C-A720-5B3E962C19DE}" srcOrd="0" destOrd="0" presId="urn:microsoft.com/office/officeart/2016/7/layout/RepeatingBendingProcessNew"/>
    <dgm:cxn modelId="{812E257C-6567-4D1E-9467-CE183FDF537E}" srcId="{A67FBF72-B0C7-4696-9836-0F6B02EE1315}" destId="{575302CB-2162-4F98-B3A7-3DFFD2F2E18E}" srcOrd="5" destOrd="0" parTransId="{4804F033-80C4-4520-9860-E42EB866B1C7}" sibTransId="{3471AF57-D088-4C46-BA75-81494D72B911}"/>
    <dgm:cxn modelId="{A7FF5F87-9DF5-4DCB-B723-87AF35AAD8C7}" type="presOf" srcId="{1519441F-38B8-41DB-9674-DB89372DDC03}" destId="{829DF951-AF2B-46A7-B48F-A626852253D7}" srcOrd="0" destOrd="0" presId="urn:microsoft.com/office/officeart/2016/7/layout/RepeatingBendingProcessNew"/>
    <dgm:cxn modelId="{363B9E88-F61F-4FFD-9EFE-4221684EDA41}" type="presOf" srcId="{28BB3FDA-1CCB-4A1D-98B3-D5771DBC143A}" destId="{6533A734-FD0E-4990-B626-AB88E556F679}" srcOrd="0" destOrd="0" presId="urn:microsoft.com/office/officeart/2016/7/layout/RepeatingBendingProcessNew"/>
    <dgm:cxn modelId="{AC68918B-F0DE-43AB-9509-23A20B108BDC}" srcId="{A67FBF72-B0C7-4696-9836-0F6B02EE1315}" destId="{9F13BE5B-590B-49E5-8687-8EF8A7E0B46E}" srcOrd="13" destOrd="0" parTransId="{16F47D25-5767-4344-A978-24F931FD0D5C}" sibTransId="{CB2833D8-D3CF-4B48-9F2C-17C598D209B2}"/>
    <dgm:cxn modelId="{D836978E-6D13-4CB7-86D1-7B7351710A2F}" type="presOf" srcId="{80C7B478-0C6F-4B4A-ACAC-29464143E957}" destId="{4ABA8857-4170-40CC-A313-142DF0F0DE90}" srcOrd="0" destOrd="0" presId="urn:microsoft.com/office/officeart/2016/7/layout/RepeatingBendingProcessNew"/>
    <dgm:cxn modelId="{DC99F290-6A1D-4FBA-858A-3A8399DC419E}" type="presOf" srcId="{3EEAB3A2-02ED-4F5C-A441-9AB72ADCF994}" destId="{A5D6723E-63A3-4BB4-9231-789A2F3B44B5}" srcOrd="1" destOrd="0" presId="urn:microsoft.com/office/officeart/2016/7/layout/RepeatingBendingProcessNew"/>
    <dgm:cxn modelId="{7F6BC098-94B3-44C2-9B44-16324E9C7298}" type="presOf" srcId="{AB2E4DF8-EFB2-4CEE-9CC5-3DCDCBB8D830}" destId="{841883C4-310A-49CC-8FC1-7339B736F2EC}" srcOrd="0" destOrd="0" presId="urn:microsoft.com/office/officeart/2016/7/layout/RepeatingBendingProcessNew"/>
    <dgm:cxn modelId="{F6D5209C-6B44-4A0D-B13E-9BAA62F2F0F6}" type="presOf" srcId="{AA82CEBB-32ED-41EF-8228-05BA1DAA4B13}" destId="{24042EE4-A361-475F-8434-3B68CAE83F2D}" srcOrd="0" destOrd="0" presId="urn:microsoft.com/office/officeart/2016/7/layout/RepeatingBendingProcessNew"/>
    <dgm:cxn modelId="{7FB2ECA3-5EB5-4C17-AFF3-C96783C016DE}" srcId="{A67FBF72-B0C7-4696-9836-0F6B02EE1315}" destId="{C7F4D723-3759-4EC2-9B2E-99A1A85A8E59}" srcOrd="11" destOrd="0" parTransId="{BAC2B22D-4B2C-4BB9-8EE4-E46666701F3C}" sibTransId="{AB2E4DF8-EFB2-4CEE-9CC5-3DCDCBB8D830}"/>
    <dgm:cxn modelId="{7F353BA5-C603-48DE-9666-D717EE89454D}" type="presOf" srcId="{2CCCBC35-4BEC-46E8-9698-F60D07C85891}" destId="{396B759D-7B5D-49BA-ACFE-981B06BAB54C}" srcOrd="0" destOrd="0" presId="urn:microsoft.com/office/officeart/2016/7/layout/RepeatingBendingProcessNew"/>
    <dgm:cxn modelId="{17065EA5-B8E7-4148-BAEA-A9027157BE88}" type="presOf" srcId="{3EEAB3A2-02ED-4F5C-A441-9AB72ADCF994}" destId="{A1D687E5-AF30-4BCF-90C8-DD07E7A996BC}" srcOrd="0" destOrd="0" presId="urn:microsoft.com/office/officeart/2016/7/layout/RepeatingBendingProcessNew"/>
    <dgm:cxn modelId="{D7D2BFA7-27C8-456D-BF5E-695108D1E91B}" type="presOf" srcId="{B8915B66-B966-4F13-9AE7-0E59012F900C}" destId="{385272E6-AF79-4E98-AFA2-AA020C5E19A2}" srcOrd="0" destOrd="0" presId="urn:microsoft.com/office/officeart/2016/7/layout/RepeatingBendingProcessNew"/>
    <dgm:cxn modelId="{9394F3AA-F39A-4014-92C3-9979F5F99CEF}" type="presOf" srcId="{3FC139EC-AD08-4CA7-999C-D49198E4E293}" destId="{746FFDE3-38CC-4254-BE33-F915E7B0C02E}" srcOrd="0" destOrd="0" presId="urn:microsoft.com/office/officeart/2016/7/layout/RepeatingBendingProcessNew"/>
    <dgm:cxn modelId="{D0CD43AC-FDBA-46E3-A489-AD341C60DCFE}" type="presOf" srcId="{91B1A244-2A4C-412E-806E-20623E8766D8}" destId="{3F6A3F87-B120-4FA9-8D73-849D995B4C0E}" srcOrd="0" destOrd="0" presId="urn:microsoft.com/office/officeart/2016/7/layout/RepeatingBendingProcessNew"/>
    <dgm:cxn modelId="{76D939B0-20C3-487E-B594-D0BA4222E13D}" srcId="{A67FBF72-B0C7-4696-9836-0F6B02EE1315}" destId="{BD334E46-105D-45B8-BF2F-F80A54A187B3}" srcOrd="9" destOrd="0" parTransId="{4DDDE749-6635-4EB1-ABAE-3D38D4524018}" sibTransId="{2061CC33-3917-47FB-949E-514DA9417EC1}"/>
    <dgm:cxn modelId="{E7B302B8-70BF-406D-92EE-0696132A2968}" srcId="{A67FBF72-B0C7-4696-9836-0F6B02EE1315}" destId="{531B4B3B-32F7-4ADA-AD56-87E92A65B70A}" srcOrd="4" destOrd="0" parTransId="{0ECBB21F-7A9C-4EA4-BF1D-1542710F7FF3}" sibTransId="{80C7B478-0C6F-4B4A-ACAC-29464143E957}"/>
    <dgm:cxn modelId="{6CD563C3-569D-4EF0-86A7-D5B763BAC9C5}" srcId="{A67FBF72-B0C7-4696-9836-0F6B02EE1315}" destId="{0E433F25-E3E8-48DE-81FD-92523444C5A5}" srcOrd="7" destOrd="0" parTransId="{30D111FE-9AF9-471E-9A91-4FF177CD4F31}" sibTransId="{F786DFD3-5D20-4C29-BB2F-77ED5D988172}"/>
    <dgm:cxn modelId="{8D0075C4-FCCF-4B2B-AB2C-5093958D111C}" srcId="{A67FBF72-B0C7-4696-9836-0F6B02EE1315}" destId="{F6568EC9-1691-47CE-9B41-D0CA57C9FBEC}" srcOrd="1" destOrd="0" parTransId="{F6E752DD-A9CD-4AC7-A563-153C056D0745}" sibTransId="{D96AF62A-99EB-4E14-ABC3-970A55084908}"/>
    <dgm:cxn modelId="{FA3135C5-64F9-429B-A320-2045FE56007E}" type="presOf" srcId="{00DEBAC3-F57B-4505-AA91-D935F99E2F8D}" destId="{C355216F-4EE8-4766-BF1A-B6309F2D20F0}" srcOrd="1" destOrd="0" presId="urn:microsoft.com/office/officeart/2016/7/layout/RepeatingBendingProcessNew"/>
    <dgm:cxn modelId="{861753C8-9FFD-4FC4-B70C-B40FC78DB95A}" type="presOf" srcId="{F8D8DB56-5210-4F2A-A72B-2307C4622ED9}" destId="{70A820F3-6F5E-4CF3-898E-7A20683E9F79}" srcOrd="1" destOrd="0" presId="urn:microsoft.com/office/officeart/2016/7/layout/RepeatingBendingProcessNew"/>
    <dgm:cxn modelId="{B16F5DC9-DEBD-4A2C-86EC-28B4A0F49B8F}" srcId="{A67FBF72-B0C7-4696-9836-0F6B02EE1315}" destId="{AA82CEBB-32ED-41EF-8228-05BA1DAA4B13}" srcOrd="12" destOrd="0" parTransId="{563520A2-35B0-49EB-BA4B-7909D3B8CAB3}" sibTransId="{2CCCBC35-4BEC-46E8-9698-F60D07C85891}"/>
    <dgm:cxn modelId="{67AD3ACC-66CC-4822-9D84-95DF0751111A}" type="presOf" srcId="{5F95DD0C-A146-4698-BAAD-EA15A61930AC}" destId="{328FAF74-40C7-4D46-8EB3-27143D0CACCD}" srcOrd="0" destOrd="0" presId="urn:microsoft.com/office/officeart/2016/7/layout/RepeatingBendingProcessNew"/>
    <dgm:cxn modelId="{F55FA1CD-78CD-4915-8571-A00D8DDBB2D9}" type="presOf" srcId="{AB2E4DF8-EFB2-4CEE-9CC5-3DCDCBB8D830}" destId="{8675FA13-FF78-4711-8FA7-854C59B1A160}" srcOrd="1" destOrd="0" presId="urn:microsoft.com/office/officeart/2016/7/layout/RepeatingBendingProcessNew"/>
    <dgm:cxn modelId="{47DD86D2-B5B3-4846-86AB-E5C8A90737EA}" type="presOf" srcId="{CB2833D8-D3CF-4B48-9F2C-17C598D209B2}" destId="{08804F0C-51C5-425E-92BE-B9D98942FED1}" srcOrd="0" destOrd="0" presId="urn:microsoft.com/office/officeart/2016/7/layout/RepeatingBendingProcessNew"/>
    <dgm:cxn modelId="{87D3FDD2-709D-45ED-BCB5-80A9B596EE4C}" type="presOf" srcId="{BC594FBE-D8B3-4CA7-BD49-FFA951DB76C7}" destId="{27636ED6-BFD8-43C2-95A0-EEE0C4BBBA68}" srcOrd="0" destOrd="0" presId="urn:microsoft.com/office/officeart/2016/7/layout/RepeatingBendingProcessNew"/>
    <dgm:cxn modelId="{873C8BD6-DD74-4C13-B17A-10F088458841}" type="presOf" srcId="{80C7B478-0C6F-4B4A-ACAC-29464143E957}" destId="{5A767385-3192-4997-B0C1-1A0EA8BFE598}" srcOrd="1" destOrd="0" presId="urn:microsoft.com/office/officeart/2016/7/layout/RepeatingBendingProcessNew"/>
    <dgm:cxn modelId="{9371AEDE-C141-47B3-8E20-0AD7EA73A6DC}" type="presOf" srcId="{88C061AC-2500-4E42-9529-C27DD4E6E0B2}" destId="{A170C5BA-6D1B-428E-A6ED-748BC48BB907}" srcOrd="0" destOrd="0" presId="urn:microsoft.com/office/officeart/2016/7/layout/RepeatingBendingProcessNew"/>
    <dgm:cxn modelId="{B504C5DF-36A7-4F7E-8E3F-81E6228839C0}" type="presOf" srcId="{9F13BE5B-590B-49E5-8687-8EF8A7E0B46E}" destId="{046CFFB1-825D-4094-8B7E-BF5F8AAFF191}" srcOrd="0" destOrd="0" presId="urn:microsoft.com/office/officeart/2016/7/layout/RepeatingBendingProcessNew"/>
    <dgm:cxn modelId="{971479E5-1D89-4289-B349-0397636A72C5}" srcId="{A67FBF72-B0C7-4696-9836-0F6B02EE1315}" destId="{BC594FBE-D8B3-4CA7-BD49-FFA951DB76C7}" srcOrd="6" destOrd="0" parTransId="{9550B040-1D2E-4184-A333-7529D643DDBF}" sibTransId="{1519441F-38B8-41DB-9674-DB89372DDC03}"/>
    <dgm:cxn modelId="{6388B9E5-CC0F-4D2C-A32C-68F13589CAB4}" type="presOf" srcId="{2CCCBC35-4BEC-46E8-9698-F60D07C85891}" destId="{D704A298-8F5A-4FA4-B566-9753CFCF8F24}" srcOrd="1" destOrd="0" presId="urn:microsoft.com/office/officeart/2016/7/layout/RepeatingBendingProcessNew"/>
    <dgm:cxn modelId="{0DE739F6-C4AC-454F-8408-AF46A7062F19}" type="presOf" srcId="{3471AF57-D088-4C46-BA75-81494D72B911}" destId="{08D5C381-7876-4732-AD25-0C5448EE692E}" srcOrd="0" destOrd="0" presId="urn:microsoft.com/office/officeart/2016/7/layout/RepeatingBendingProcessNew"/>
    <dgm:cxn modelId="{0644A0F6-FBCF-486B-AA39-DAF12E77E297}" type="presOf" srcId="{F786DFD3-5D20-4C29-BB2F-77ED5D988172}" destId="{4C31CC09-3EAF-4C11-92B3-6DEFAE8AA74B}" srcOrd="1" destOrd="0" presId="urn:microsoft.com/office/officeart/2016/7/layout/RepeatingBendingProcessNew"/>
    <dgm:cxn modelId="{785E7B20-E7A2-4A37-9995-2872CFB08F97}" type="presParOf" srcId="{72CF6A72-E152-484D-9CA3-338CB3A571E0}" destId="{CAB43C85-E9AC-4912-974A-30D5A38DB591}" srcOrd="0" destOrd="0" presId="urn:microsoft.com/office/officeart/2016/7/layout/RepeatingBendingProcessNew"/>
    <dgm:cxn modelId="{F5F87FDB-F61C-41F4-844C-4BEA8DB2EC8A}" type="presParOf" srcId="{72CF6A72-E152-484D-9CA3-338CB3A571E0}" destId="{4989AC2B-A641-4AC1-9B53-BCE3CD4684C3}" srcOrd="1" destOrd="0" presId="urn:microsoft.com/office/officeart/2016/7/layout/RepeatingBendingProcessNew"/>
    <dgm:cxn modelId="{7CB43954-3EA4-4455-A30A-DB4389726C87}" type="presParOf" srcId="{4989AC2B-A641-4AC1-9B53-BCE3CD4684C3}" destId="{70A820F3-6F5E-4CF3-898E-7A20683E9F79}" srcOrd="0" destOrd="0" presId="urn:microsoft.com/office/officeart/2016/7/layout/RepeatingBendingProcessNew"/>
    <dgm:cxn modelId="{F13FA606-E987-4C0D-B113-4FC188B349FE}" type="presParOf" srcId="{72CF6A72-E152-484D-9CA3-338CB3A571E0}" destId="{7E8019A4-239C-47CB-9CE1-F54A5636B0D7}" srcOrd="2" destOrd="0" presId="urn:microsoft.com/office/officeart/2016/7/layout/RepeatingBendingProcessNew"/>
    <dgm:cxn modelId="{27A6CACA-E709-4A89-AA6E-0C9E3436B9A0}" type="presParOf" srcId="{72CF6A72-E152-484D-9CA3-338CB3A571E0}" destId="{FDC530AC-2630-471C-A720-5B3E962C19DE}" srcOrd="3" destOrd="0" presId="urn:microsoft.com/office/officeart/2016/7/layout/RepeatingBendingProcessNew"/>
    <dgm:cxn modelId="{1A22A8BD-91F8-4693-9BC3-EE80B11A82C8}" type="presParOf" srcId="{FDC530AC-2630-471C-A720-5B3E962C19DE}" destId="{E3C02EEE-3343-4501-8E25-59FA45B50BDB}" srcOrd="0" destOrd="0" presId="urn:microsoft.com/office/officeart/2016/7/layout/RepeatingBendingProcessNew"/>
    <dgm:cxn modelId="{DC365DEA-4195-47BD-92B6-3E5740CDC62D}" type="presParOf" srcId="{72CF6A72-E152-484D-9CA3-338CB3A571E0}" destId="{328FAF74-40C7-4D46-8EB3-27143D0CACCD}" srcOrd="4" destOrd="0" presId="urn:microsoft.com/office/officeart/2016/7/layout/RepeatingBendingProcessNew"/>
    <dgm:cxn modelId="{0400FF38-1DCE-4273-9BCA-AEF6C23B56DE}" type="presParOf" srcId="{72CF6A72-E152-484D-9CA3-338CB3A571E0}" destId="{A1EE6AD6-7518-4E1A-92F4-C0F4AEC28964}" srcOrd="5" destOrd="0" presId="urn:microsoft.com/office/officeart/2016/7/layout/RepeatingBendingProcessNew"/>
    <dgm:cxn modelId="{711F0EA7-303E-4F90-92CD-B2B8B7C59591}" type="presParOf" srcId="{A1EE6AD6-7518-4E1A-92F4-C0F4AEC28964}" destId="{C355216F-4EE8-4766-BF1A-B6309F2D20F0}" srcOrd="0" destOrd="0" presId="urn:microsoft.com/office/officeart/2016/7/layout/RepeatingBendingProcessNew"/>
    <dgm:cxn modelId="{7DE8ADA7-CD0B-42DF-B71C-2CA2854BB499}" type="presParOf" srcId="{72CF6A72-E152-484D-9CA3-338CB3A571E0}" destId="{3F6A3F87-B120-4FA9-8D73-849D995B4C0E}" srcOrd="6" destOrd="0" presId="urn:microsoft.com/office/officeart/2016/7/layout/RepeatingBendingProcessNew"/>
    <dgm:cxn modelId="{536E9DD6-AA4C-4A18-A917-C68C2FFFC8B7}" type="presParOf" srcId="{72CF6A72-E152-484D-9CA3-338CB3A571E0}" destId="{6533A734-FD0E-4990-B626-AB88E556F679}" srcOrd="7" destOrd="0" presId="urn:microsoft.com/office/officeart/2016/7/layout/RepeatingBendingProcessNew"/>
    <dgm:cxn modelId="{58E5821F-C978-44DA-B275-D5117C66E566}" type="presParOf" srcId="{6533A734-FD0E-4990-B626-AB88E556F679}" destId="{9959D0F1-D93A-4A3D-8875-9E5A660C5567}" srcOrd="0" destOrd="0" presId="urn:microsoft.com/office/officeart/2016/7/layout/RepeatingBendingProcessNew"/>
    <dgm:cxn modelId="{E8DB63C5-B9B9-4D1B-82E9-A4A64D9A5478}" type="presParOf" srcId="{72CF6A72-E152-484D-9CA3-338CB3A571E0}" destId="{AFC900E7-85CD-4F51-9C39-0DEBEB5A5895}" srcOrd="8" destOrd="0" presId="urn:microsoft.com/office/officeart/2016/7/layout/RepeatingBendingProcessNew"/>
    <dgm:cxn modelId="{FE66A61C-181A-49D3-B512-9428D6DC3117}" type="presParOf" srcId="{72CF6A72-E152-484D-9CA3-338CB3A571E0}" destId="{4ABA8857-4170-40CC-A313-142DF0F0DE90}" srcOrd="9" destOrd="0" presId="urn:microsoft.com/office/officeart/2016/7/layout/RepeatingBendingProcessNew"/>
    <dgm:cxn modelId="{265F10D4-37D9-4107-B268-172B37AE3CC2}" type="presParOf" srcId="{4ABA8857-4170-40CC-A313-142DF0F0DE90}" destId="{5A767385-3192-4997-B0C1-1A0EA8BFE598}" srcOrd="0" destOrd="0" presId="urn:microsoft.com/office/officeart/2016/7/layout/RepeatingBendingProcessNew"/>
    <dgm:cxn modelId="{85400050-80E2-401F-A35B-CA277F3D3E2F}" type="presParOf" srcId="{72CF6A72-E152-484D-9CA3-338CB3A571E0}" destId="{BC99445B-2CCE-4B1E-B5C4-793122275195}" srcOrd="10" destOrd="0" presId="urn:microsoft.com/office/officeart/2016/7/layout/RepeatingBendingProcessNew"/>
    <dgm:cxn modelId="{54CD7434-4148-4C0D-9664-2F8072BE6CF4}" type="presParOf" srcId="{72CF6A72-E152-484D-9CA3-338CB3A571E0}" destId="{08D5C381-7876-4732-AD25-0C5448EE692E}" srcOrd="11" destOrd="0" presId="urn:microsoft.com/office/officeart/2016/7/layout/RepeatingBendingProcessNew"/>
    <dgm:cxn modelId="{68BA0D2C-1F3B-4F56-BE8A-FE069A0D0B09}" type="presParOf" srcId="{08D5C381-7876-4732-AD25-0C5448EE692E}" destId="{A17653F8-AA77-435B-961C-8920776CB9A3}" srcOrd="0" destOrd="0" presId="urn:microsoft.com/office/officeart/2016/7/layout/RepeatingBendingProcessNew"/>
    <dgm:cxn modelId="{1D851EAE-B3BF-4D62-AF70-7E158A5A10F3}" type="presParOf" srcId="{72CF6A72-E152-484D-9CA3-338CB3A571E0}" destId="{27636ED6-BFD8-43C2-95A0-EEE0C4BBBA68}" srcOrd="12" destOrd="0" presId="urn:microsoft.com/office/officeart/2016/7/layout/RepeatingBendingProcessNew"/>
    <dgm:cxn modelId="{69B4F7B0-78A0-42AB-8532-6EC3E8A06509}" type="presParOf" srcId="{72CF6A72-E152-484D-9CA3-338CB3A571E0}" destId="{829DF951-AF2B-46A7-B48F-A626852253D7}" srcOrd="13" destOrd="0" presId="urn:microsoft.com/office/officeart/2016/7/layout/RepeatingBendingProcessNew"/>
    <dgm:cxn modelId="{75FE130F-3016-4AD5-9E5E-029A53E95868}" type="presParOf" srcId="{829DF951-AF2B-46A7-B48F-A626852253D7}" destId="{21849D47-3059-4DCF-9FC3-E3B7780C6584}" srcOrd="0" destOrd="0" presId="urn:microsoft.com/office/officeart/2016/7/layout/RepeatingBendingProcessNew"/>
    <dgm:cxn modelId="{8719D090-7144-4D0C-8526-BEE44253D02B}" type="presParOf" srcId="{72CF6A72-E152-484D-9CA3-338CB3A571E0}" destId="{FC21FF91-243A-4F1B-BA23-A2A35C222DD4}" srcOrd="14" destOrd="0" presId="urn:microsoft.com/office/officeart/2016/7/layout/RepeatingBendingProcessNew"/>
    <dgm:cxn modelId="{43C3E066-386C-4C28-8B4D-53628B68F7DB}" type="presParOf" srcId="{72CF6A72-E152-484D-9CA3-338CB3A571E0}" destId="{F5576B2E-3E3A-40C2-9AA9-AD19A9B0BE67}" srcOrd="15" destOrd="0" presId="urn:microsoft.com/office/officeart/2016/7/layout/RepeatingBendingProcessNew"/>
    <dgm:cxn modelId="{09F6DFD9-EB76-4269-8A44-CE25D7986660}" type="presParOf" srcId="{F5576B2E-3E3A-40C2-9AA9-AD19A9B0BE67}" destId="{4C31CC09-3EAF-4C11-92B3-6DEFAE8AA74B}" srcOrd="0" destOrd="0" presId="urn:microsoft.com/office/officeart/2016/7/layout/RepeatingBendingProcessNew"/>
    <dgm:cxn modelId="{49646002-3923-4FA5-867C-9E74F28130B1}" type="presParOf" srcId="{72CF6A72-E152-484D-9CA3-338CB3A571E0}" destId="{746FFDE3-38CC-4254-BE33-F915E7B0C02E}" srcOrd="16" destOrd="0" presId="urn:microsoft.com/office/officeart/2016/7/layout/RepeatingBendingProcessNew"/>
    <dgm:cxn modelId="{DF158F3F-6DA0-4F24-807B-2AAB2B14EC26}" type="presParOf" srcId="{72CF6A72-E152-484D-9CA3-338CB3A571E0}" destId="{A170C5BA-6D1B-428E-A6ED-748BC48BB907}" srcOrd="17" destOrd="0" presId="urn:microsoft.com/office/officeart/2016/7/layout/RepeatingBendingProcessNew"/>
    <dgm:cxn modelId="{E79E5547-7E4F-491E-B997-5BAB5FF22371}" type="presParOf" srcId="{A170C5BA-6D1B-428E-A6ED-748BC48BB907}" destId="{46AEB353-260E-4049-ABB9-0070CAD33F59}" srcOrd="0" destOrd="0" presId="urn:microsoft.com/office/officeart/2016/7/layout/RepeatingBendingProcessNew"/>
    <dgm:cxn modelId="{FC666F76-7C76-40AC-93C8-1ACE2E45EA1C}" type="presParOf" srcId="{72CF6A72-E152-484D-9CA3-338CB3A571E0}" destId="{96181640-A4BC-41E7-BACF-6E96B0D45D10}" srcOrd="18" destOrd="0" presId="urn:microsoft.com/office/officeart/2016/7/layout/RepeatingBendingProcessNew"/>
    <dgm:cxn modelId="{575BBFA8-C75F-4E76-BF83-49A1C8F26B93}" type="presParOf" srcId="{72CF6A72-E152-484D-9CA3-338CB3A571E0}" destId="{65D39DF4-21AD-42C3-97B4-1DEB13A59D66}" srcOrd="19" destOrd="0" presId="urn:microsoft.com/office/officeart/2016/7/layout/RepeatingBendingProcessNew"/>
    <dgm:cxn modelId="{E54BA7E3-C249-497D-B14C-9225E45D6A07}" type="presParOf" srcId="{65D39DF4-21AD-42C3-97B4-1DEB13A59D66}" destId="{8363F935-16BC-4BE1-A47C-129C1814F6A8}" srcOrd="0" destOrd="0" presId="urn:microsoft.com/office/officeart/2016/7/layout/RepeatingBendingProcessNew"/>
    <dgm:cxn modelId="{27E1B7A7-6041-4834-9201-D0BE23DA5577}" type="presParOf" srcId="{72CF6A72-E152-484D-9CA3-338CB3A571E0}" destId="{385272E6-AF79-4E98-AFA2-AA020C5E19A2}" srcOrd="20" destOrd="0" presId="urn:microsoft.com/office/officeart/2016/7/layout/RepeatingBendingProcessNew"/>
    <dgm:cxn modelId="{AA9A0DA3-A7BA-425A-A96E-0470C9352143}" type="presParOf" srcId="{72CF6A72-E152-484D-9CA3-338CB3A571E0}" destId="{A1D687E5-AF30-4BCF-90C8-DD07E7A996BC}" srcOrd="21" destOrd="0" presId="urn:microsoft.com/office/officeart/2016/7/layout/RepeatingBendingProcessNew"/>
    <dgm:cxn modelId="{70C06084-1D24-4106-B3AB-57F05801DB3D}" type="presParOf" srcId="{A1D687E5-AF30-4BCF-90C8-DD07E7A996BC}" destId="{A5D6723E-63A3-4BB4-9231-789A2F3B44B5}" srcOrd="0" destOrd="0" presId="urn:microsoft.com/office/officeart/2016/7/layout/RepeatingBendingProcessNew"/>
    <dgm:cxn modelId="{B34F1BB9-088A-46CF-A85A-6CAF8B005BFE}" type="presParOf" srcId="{72CF6A72-E152-484D-9CA3-338CB3A571E0}" destId="{6CEDABAF-538F-4612-8F15-1DC96CA43997}" srcOrd="22" destOrd="0" presId="urn:microsoft.com/office/officeart/2016/7/layout/RepeatingBendingProcessNew"/>
    <dgm:cxn modelId="{7E446912-9CA7-4E68-9CC7-BBBAEBFB4B1B}" type="presParOf" srcId="{72CF6A72-E152-484D-9CA3-338CB3A571E0}" destId="{841883C4-310A-49CC-8FC1-7339B736F2EC}" srcOrd="23" destOrd="0" presId="urn:microsoft.com/office/officeart/2016/7/layout/RepeatingBendingProcessNew"/>
    <dgm:cxn modelId="{A6651251-F66C-41EC-881A-827BCF4F2695}" type="presParOf" srcId="{841883C4-310A-49CC-8FC1-7339B736F2EC}" destId="{8675FA13-FF78-4711-8FA7-854C59B1A160}" srcOrd="0" destOrd="0" presId="urn:microsoft.com/office/officeart/2016/7/layout/RepeatingBendingProcessNew"/>
    <dgm:cxn modelId="{C2B2FFC3-5A28-40FB-B3CA-6A1A54A06235}" type="presParOf" srcId="{72CF6A72-E152-484D-9CA3-338CB3A571E0}" destId="{24042EE4-A361-475F-8434-3B68CAE83F2D}" srcOrd="24" destOrd="0" presId="urn:microsoft.com/office/officeart/2016/7/layout/RepeatingBendingProcessNew"/>
    <dgm:cxn modelId="{362193DC-4585-42F6-A3DA-28CB964CEF69}" type="presParOf" srcId="{72CF6A72-E152-484D-9CA3-338CB3A571E0}" destId="{396B759D-7B5D-49BA-ACFE-981B06BAB54C}" srcOrd="25" destOrd="0" presId="urn:microsoft.com/office/officeart/2016/7/layout/RepeatingBendingProcessNew"/>
    <dgm:cxn modelId="{F9CD249C-CD92-428A-B1F8-5C5BAEDCED0E}" type="presParOf" srcId="{396B759D-7B5D-49BA-ACFE-981B06BAB54C}" destId="{D704A298-8F5A-4FA4-B566-9753CFCF8F24}" srcOrd="0" destOrd="0" presId="urn:microsoft.com/office/officeart/2016/7/layout/RepeatingBendingProcessNew"/>
    <dgm:cxn modelId="{42D26F51-2F77-4DD3-B0FC-D8D636DE42A6}" type="presParOf" srcId="{72CF6A72-E152-484D-9CA3-338CB3A571E0}" destId="{046CFFB1-825D-4094-8B7E-BF5F8AAFF191}" srcOrd="26" destOrd="0" presId="urn:microsoft.com/office/officeart/2016/7/layout/RepeatingBendingProcessNew"/>
    <dgm:cxn modelId="{E2A34E17-02F7-4BD8-97E3-4324A369A747}" type="presParOf" srcId="{72CF6A72-E152-484D-9CA3-338CB3A571E0}" destId="{08804F0C-51C5-425E-92BE-B9D98942FED1}" srcOrd="27" destOrd="0" presId="urn:microsoft.com/office/officeart/2016/7/layout/RepeatingBendingProcessNew"/>
    <dgm:cxn modelId="{4712B180-D5F1-43F8-964D-30BA430E08FD}" type="presParOf" srcId="{08804F0C-51C5-425E-92BE-B9D98942FED1}" destId="{7AD8748A-3902-4707-BF86-323CCE1A5D42}" srcOrd="0" destOrd="0" presId="urn:microsoft.com/office/officeart/2016/7/layout/RepeatingBendingProcessNew"/>
    <dgm:cxn modelId="{F53DAEB3-78FC-40F1-9E1D-EFBBDFD02C01}" type="presParOf" srcId="{72CF6A72-E152-484D-9CA3-338CB3A571E0}" destId="{A03009BD-5729-4385-AC12-15E37DCC26A2}" srcOrd="28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1F2FE2-D819-4ADA-B38D-DEF3D1873A04}">
      <dsp:nvSpPr>
        <dsp:cNvPr id="0" name=""/>
        <dsp:cNvSpPr/>
      </dsp:nvSpPr>
      <dsp:spPr>
        <a:xfrm>
          <a:off x="1243214" y="536792"/>
          <a:ext cx="25483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54832" y="45720"/>
              </a:lnTo>
            </a:path>
          </a:pathLst>
        </a:custGeom>
        <a:noFill/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63495" y="581084"/>
        <a:ext cx="14271" cy="2857"/>
      </dsp:txXfrm>
    </dsp:sp>
    <dsp:sp modelId="{A0787DEB-DD05-413F-8514-40920B946E93}">
      <dsp:nvSpPr>
        <dsp:cNvPr id="0" name=""/>
        <dsp:cNvSpPr/>
      </dsp:nvSpPr>
      <dsp:spPr>
        <a:xfrm>
          <a:off x="4004" y="210209"/>
          <a:ext cx="1241010" cy="74460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811" tIns="63831" rIns="60811" bIns="63831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1. Initialize Maze :</a:t>
          </a:r>
        </a:p>
      </dsp:txBody>
      <dsp:txXfrm>
        <a:off x="4004" y="210209"/>
        <a:ext cx="1241010" cy="744606"/>
      </dsp:txXfrm>
    </dsp:sp>
    <dsp:sp modelId="{DA7BD580-AE3A-441E-BCFE-D9CBDDA1A82C}">
      <dsp:nvSpPr>
        <dsp:cNvPr id="0" name=""/>
        <dsp:cNvSpPr/>
      </dsp:nvSpPr>
      <dsp:spPr>
        <a:xfrm>
          <a:off x="2769657" y="536792"/>
          <a:ext cx="25483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54832" y="45720"/>
              </a:lnTo>
            </a:path>
          </a:pathLst>
        </a:custGeom>
        <a:noFill/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889938" y="581084"/>
        <a:ext cx="14271" cy="2857"/>
      </dsp:txXfrm>
    </dsp:sp>
    <dsp:sp modelId="{E89AF6FD-03AF-4E8D-974A-5A04719A8411}">
      <dsp:nvSpPr>
        <dsp:cNvPr id="0" name=""/>
        <dsp:cNvSpPr/>
      </dsp:nvSpPr>
      <dsp:spPr>
        <a:xfrm>
          <a:off x="1530447" y="210209"/>
          <a:ext cx="1241010" cy="74460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811" tIns="63831" rIns="60811" bIns="63831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2. Define Start and Goal:</a:t>
          </a:r>
        </a:p>
      </dsp:txBody>
      <dsp:txXfrm>
        <a:off x="1530447" y="210209"/>
        <a:ext cx="1241010" cy="744606"/>
      </dsp:txXfrm>
    </dsp:sp>
    <dsp:sp modelId="{AF81A2E2-7C3E-4582-94BD-8667506B37F8}">
      <dsp:nvSpPr>
        <dsp:cNvPr id="0" name=""/>
        <dsp:cNvSpPr/>
      </dsp:nvSpPr>
      <dsp:spPr>
        <a:xfrm>
          <a:off x="4296100" y="536792"/>
          <a:ext cx="25483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54832" y="45720"/>
              </a:lnTo>
            </a:path>
          </a:pathLst>
        </a:custGeom>
        <a:noFill/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416381" y="581084"/>
        <a:ext cx="14271" cy="2857"/>
      </dsp:txXfrm>
    </dsp:sp>
    <dsp:sp modelId="{956EF2DA-E4BE-43F7-B7CD-0A8C4BA723DE}">
      <dsp:nvSpPr>
        <dsp:cNvPr id="0" name=""/>
        <dsp:cNvSpPr/>
      </dsp:nvSpPr>
      <dsp:spPr>
        <a:xfrm>
          <a:off x="3056890" y="210209"/>
          <a:ext cx="1241010" cy="74460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811" tIns="63831" rIns="60811" bIns="63831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Goal = (gx, gy)</a:t>
          </a:r>
        </a:p>
      </dsp:txBody>
      <dsp:txXfrm>
        <a:off x="3056890" y="210209"/>
        <a:ext cx="1241010" cy="744606"/>
      </dsp:txXfrm>
    </dsp:sp>
    <dsp:sp modelId="{E685961E-43D4-46C7-B3B6-12AE7E8ADDC2}">
      <dsp:nvSpPr>
        <dsp:cNvPr id="0" name=""/>
        <dsp:cNvSpPr/>
      </dsp:nvSpPr>
      <dsp:spPr>
        <a:xfrm>
          <a:off x="624509" y="953016"/>
          <a:ext cx="4579328" cy="254832"/>
        </a:xfrm>
        <a:custGeom>
          <a:avLst/>
          <a:gdLst/>
          <a:ahLst/>
          <a:cxnLst/>
          <a:rect l="0" t="0" r="0" b="0"/>
          <a:pathLst>
            <a:path>
              <a:moveTo>
                <a:pt x="4579328" y="0"/>
              </a:moveTo>
              <a:lnTo>
                <a:pt x="4579328" y="144516"/>
              </a:lnTo>
              <a:lnTo>
                <a:pt x="0" y="144516"/>
              </a:lnTo>
              <a:lnTo>
                <a:pt x="0" y="254832"/>
              </a:lnTo>
            </a:path>
          </a:pathLst>
        </a:custGeom>
        <a:noFill/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799468" y="1079003"/>
        <a:ext cx="229410" cy="2857"/>
      </dsp:txXfrm>
    </dsp:sp>
    <dsp:sp modelId="{CACA855F-809D-423B-93EC-6F1DEF950377}">
      <dsp:nvSpPr>
        <dsp:cNvPr id="0" name=""/>
        <dsp:cNvSpPr/>
      </dsp:nvSpPr>
      <dsp:spPr>
        <a:xfrm>
          <a:off x="4583333" y="210209"/>
          <a:ext cx="1241010" cy="74460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811" tIns="63831" rIns="60811" bIns="63831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3. Define A* Algorithm:</a:t>
          </a:r>
        </a:p>
      </dsp:txBody>
      <dsp:txXfrm>
        <a:off x="4583333" y="210209"/>
        <a:ext cx="1241010" cy="744606"/>
      </dsp:txXfrm>
    </dsp:sp>
    <dsp:sp modelId="{61F78858-F407-4072-8FFA-AD686844BD27}">
      <dsp:nvSpPr>
        <dsp:cNvPr id="0" name=""/>
        <dsp:cNvSpPr/>
      </dsp:nvSpPr>
      <dsp:spPr>
        <a:xfrm>
          <a:off x="1243214" y="1566831"/>
          <a:ext cx="25483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54832" y="45720"/>
              </a:lnTo>
            </a:path>
          </a:pathLst>
        </a:custGeom>
        <a:noFill/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63495" y="1611123"/>
        <a:ext cx="14271" cy="2857"/>
      </dsp:txXfrm>
    </dsp:sp>
    <dsp:sp modelId="{4D0D86CC-20CC-4596-BA50-9CF78C6A95CD}">
      <dsp:nvSpPr>
        <dsp:cNvPr id="0" name=""/>
        <dsp:cNvSpPr/>
      </dsp:nvSpPr>
      <dsp:spPr>
        <a:xfrm>
          <a:off x="4004" y="1240248"/>
          <a:ext cx="1241010" cy="74460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811" tIns="63831" rIns="60811" bIns="63831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- Input: Maze, start, goal</a:t>
          </a:r>
        </a:p>
      </dsp:txBody>
      <dsp:txXfrm>
        <a:off x="4004" y="1240248"/>
        <a:ext cx="1241010" cy="744606"/>
      </dsp:txXfrm>
    </dsp:sp>
    <dsp:sp modelId="{513744FD-83BE-4A43-8A34-82118F8204F4}">
      <dsp:nvSpPr>
        <dsp:cNvPr id="0" name=""/>
        <dsp:cNvSpPr/>
      </dsp:nvSpPr>
      <dsp:spPr>
        <a:xfrm>
          <a:off x="2769657" y="1566831"/>
          <a:ext cx="25483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54832" y="45720"/>
              </a:lnTo>
            </a:path>
          </a:pathLst>
        </a:custGeom>
        <a:noFill/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889938" y="1611123"/>
        <a:ext cx="14271" cy="2857"/>
      </dsp:txXfrm>
    </dsp:sp>
    <dsp:sp modelId="{EB0475EB-C470-45FE-9688-797F42F2243D}">
      <dsp:nvSpPr>
        <dsp:cNvPr id="0" name=""/>
        <dsp:cNvSpPr/>
      </dsp:nvSpPr>
      <dsp:spPr>
        <a:xfrm>
          <a:off x="1530447" y="1240248"/>
          <a:ext cx="1241010" cy="74460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811" tIns="63831" rIns="60811" bIns="63831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- Initialize priority queue</a:t>
          </a:r>
        </a:p>
      </dsp:txBody>
      <dsp:txXfrm>
        <a:off x="1530447" y="1240248"/>
        <a:ext cx="1241010" cy="744606"/>
      </dsp:txXfrm>
    </dsp:sp>
    <dsp:sp modelId="{35960D6A-B2F0-4C06-A3C3-0A9F4D12CBB6}">
      <dsp:nvSpPr>
        <dsp:cNvPr id="0" name=""/>
        <dsp:cNvSpPr/>
      </dsp:nvSpPr>
      <dsp:spPr>
        <a:xfrm>
          <a:off x="4296100" y="1566831"/>
          <a:ext cx="25483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54832" y="45720"/>
              </a:lnTo>
            </a:path>
          </a:pathLst>
        </a:custGeom>
        <a:noFill/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416381" y="1611123"/>
        <a:ext cx="14271" cy="2857"/>
      </dsp:txXfrm>
    </dsp:sp>
    <dsp:sp modelId="{D05611A3-E69C-440F-AB9E-5424C5CC57CA}">
      <dsp:nvSpPr>
        <dsp:cNvPr id="0" name=""/>
        <dsp:cNvSpPr/>
      </dsp:nvSpPr>
      <dsp:spPr>
        <a:xfrm>
          <a:off x="3056890" y="1240248"/>
          <a:ext cx="1241010" cy="74460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811" tIns="63831" rIns="60811" bIns="63831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- Add </a:t>
          </a:r>
          <a:r>
            <a:rPr lang="en-US" sz="1200" kern="1200" dirty="0" err="1"/>
            <a:t>start_node</a:t>
          </a:r>
          <a:r>
            <a:rPr lang="en-US" sz="1200" kern="1200" dirty="0"/>
            <a:t> to priority queue</a:t>
          </a:r>
        </a:p>
      </dsp:txBody>
      <dsp:txXfrm>
        <a:off x="3056890" y="1240248"/>
        <a:ext cx="1241010" cy="744606"/>
      </dsp:txXfrm>
    </dsp:sp>
    <dsp:sp modelId="{8A23AB53-B4F8-4E94-92A7-A15B7E24C318}">
      <dsp:nvSpPr>
        <dsp:cNvPr id="0" name=""/>
        <dsp:cNvSpPr/>
      </dsp:nvSpPr>
      <dsp:spPr>
        <a:xfrm>
          <a:off x="624509" y="1983054"/>
          <a:ext cx="4579328" cy="254832"/>
        </a:xfrm>
        <a:custGeom>
          <a:avLst/>
          <a:gdLst/>
          <a:ahLst/>
          <a:cxnLst/>
          <a:rect l="0" t="0" r="0" b="0"/>
          <a:pathLst>
            <a:path>
              <a:moveTo>
                <a:pt x="4579328" y="0"/>
              </a:moveTo>
              <a:lnTo>
                <a:pt x="4579328" y="144516"/>
              </a:lnTo>
              <a:lnTo>
                <a:pt x="0" y="144516"/>
              </a:lnTo>
              <a:lnTo>
                <a:pt x="0" y="254832"/>
              </a:lnTo>
            </a:path>
          </a:pathLst>
        </a:custGeom>
        <a:noFill/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799468" y="2109042"/>
        <a:ext cx="229410" cy="2857"/>
      </dsp:txXfrm>
    </dsp:sp>
    <dsp:sp modelId="{FF485E33-389B-467F-BD71-77BE6D850353}">
      <dsp:nvSpPr>
        <dsp:cNvPr id="0" name=""/>
        <dsp:cNvSpPr/>
      </dsp:nvSpPr>
      <dsp:spPr>
        <a:xfrm>
          <a:off x="4583333" y="1240248"/>
          <a:ext cx="1241010" cy="74460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811" tIns="63831" rIns="60811" bIns="63831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- While </a:t>
          </a:r>
          <a:r>
            <a:rPr lang="en-US" sz="1200" kern="1200" dirty="0" err="1"/>
            <a:t>priority_queue</a:t>
          </a:r>
          <a:r>
            <a:rPr lang="en-US" sz="1200" kern="1200" dirty="0"/>
            <a:t> is not empty:</a:t>
          </a:r>
        </a:p>
      </dsp:txBody>
      <dsp:txXfrm>
        <a:off x="4583333" y="1240248"/>
        <a:ext cx="1241010" cy="744606"/>
      </dsp:txXfrm>
    </dsp:sp>
    <dsp:sp modelId="{12FB539A-7B5E-499D-9448-121170ADE142}">
      <dsp:nvSpPr>
        <dsp:cNvPr id="0" name=""/>
        <dsp:cNvSpPr/>
      </dsp:nvSpPr>
      <dsp:spPr>
        <a:xfrm>
          <a:off x="1243214" y="2596870"/>
          <a:ext cx="25483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54832" y="45720"/>
              </a:lnTo>
            </a:path>
          </a:pathLst>
        </a:custGeom>
        <a:noFill/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63495" y="2641161"/>
        <a:ext cx="14271" cy="2857"/>
      </dsp:txXfrm>
    </dsp:sp>
    <dsp:sp modelId="{80951E7A-1A73-431F-BD85-13B182D41FBA}">
      <dsp:nvSpPr>
        <dsp:cNvPr id="0" name=""/>
        <dsp:cNvSpPr/>
      </dsp:nvSpPr>
      <dsp:spPr>
        <a:xfrm>
          <a:off x="4004" y="2270287"/>
          <a:ext cx="1241010" cy="74460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811" tIns="63831" rIns="60811" bIns="63831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 Pop node with lowest </a:t>
          </a:r>
          <a:r>
            <a:rPr lang="en-US" sz="1200" kern="1200" dirty="0" err="1"/>
            <a:t>f_cost</a:t>
          </a:r>
          <a:endParaRPr lang="en-US" sz="1200" kern="1200" dirty="0"/>
        </a:p>
      </dsp:txBody>
      <dsp:txXfrm>
        <a:off x="4004" y="2270287"/>
        <a:ext cx="1241010" cy="744606"/>
      </dsp:txXfrm>
    </dsp:sp>
    <dsp:sp modelId="{6C177B06-1B32-4E7D-BD64-90354D39ABF3}">
      <dsp:nvSpPr>
        <dsp:cNvPr id="0" name=""/>
        <dsp:cNvSpPr/>
      </dsp:nvSpPr>
      <dsp:spPr>
        <a:xfrm>
          <a:off x="2769657" y="2596870"/>
          <a:ext cx="25483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54832" y="45720"/>
              </a:lnTo>
            </a:path>
          </a:pathLst>
        </a:custGeom>
        <a:noFill/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889938" y="2641161"/>
        <a:ext cx="14271" cy="2857"/>
      </dsp:txXfrm>
    </dsp:sp>
    <dsp:sp modelId="{CB1612D7-3099-47BB-BE66-9DAE1EEB9DC1}">
      <dsp:nvSpPr>
        <dsp:cNvPr id="0" name=""/>
        <dsp:cNvSpPr/>
      </dsp:nvSpPr>
      <dsp:spPr>
        <a:xfrm>
          <a:off x="1530447" y="2270287"/>
          <a:ext cx="1241010" cy="74460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811" tIns="63831" rIns="60811" bIns="63831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 If node == goal: Return reconstructed path</a:t>
          </a:r>
        </a:p>
      </dsp:txBody>
      <dsp:txXfrm>
        <a:off x="1530447" y="2270287"/>
        <a:ext cx="1241010" cy="744606"/>
      </dsp:txXfrm>
    </dsp:sp>
    <dsp:sp modelId="{EE4C1CB7-DA48-4D30-99E2-2199C7A3437E}">
      <dsp:nvSpPr>
        <dsp:cNvPr id="0" name=""/>
        <dsp:cNvSpPr/>
      </dsp:nvSpPr>
      <dsp:spPr>
        <a:xfrm>
          <a:off x="4296100" y="2596870"/>
          <a:ext cx="25483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54832" y="45720"/>
              </a:lnTo>
            </a:path>
          </a:pathLst>
        </a:custGeom>
        <a:noFill/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416381" y="2641161"/>
        <a:ext cx="14271" cy="2857"/>
      </dsp:txXfrm>
    </dsp:sp>
    <dsp:sp modelId="{0D8CC8FA-87B9-4F6A-92CB-BC1547AC6483}">
      <dsp:nvSpPr>
        <dsp:cNvPr id="0" name=""/>
        <dsp:cNvSpPr/>
      </dsp:nvSpPr>
      <dsp:spPr>
        <a:xfrm>
          <a:off x="3056890" y="2270287"/>
          <a:ext cx="1241010" cy="74460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811" tIns="63831" rIns="60811" bIns="63831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 For each valid neighbor:</a:t>
          </a:r>
        </a:p>
      </dsp:txBody>
      <dsp:txXfrm>
        <a:off x="3056890" y="2270287"/>
        <a:ext cx="1241010" cy="744606"/>
      </dsp:txXfrm>
    </dsp:sp>
    <dsp:sp modelId="{0CC3FAA6-C855-4B39-AB8F-936976864405}">
      <dsp:nvSpPr>
        <dsp:cNvPr id="0" name=""/>
        <dsp:cNvSpPr/>
      </dsp:nvSpPr>
      <dsp:spPr>
        <a:xfrm>
          <a:off x="624509" y="3013093"/>
          <a:ext cx="4579328" cy="254832"/>
        </a:xfrm>
        <a:custGeom>
          <a:avLst/>
          <a:gdLst/>
          <a:ahLst/>
          <a:cxnLst/>
          <a:rect l="0" t="0" r="0" b="0"/>
          <a:pathLst>
            <a:path>
              <a:moveTo>
                <a:pt x="4579328" y="0"/>
              </a:moveTo>
              <a:lnTo>
                <a:pt x="4579328" y="144516"/>
              </a:lnTo>
              <a:lnTo>
                <a:pt x="0" y="144516"/>
              </a:lnTo>
              <a:lnTo>
                <a:pt x="0" y="254832"/>
              </a:lnTo>
            </a:path>
          </a:pathLst>
        </a:custGeom>
        <a:noFill/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799468" y="3139081"/>
        <a:ext cx="229410" cy="2857"/>
      </dsp:txXfrm>
    </dsp:sp>
    <dsp:sp modelId="{E18F6F00-7F7B-49A0-B7FD-51BA342814F9}">
      <dsp:nvSpPr>
        <dsp:cNvPr id="0" name=""/>
        <dsp:cNvSpPr/>
      </dsp:nvSpPr>
      <dsp:spPr>
        <a:xfrm>
          <a:off x="4583333" y="2270287"/>
          <a:ext cx="1241010" cy="74460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811" tIns="63831" rIns="60811" bIns="63831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- Calculate g_cost, h_cost, f_cost</a:t>
          </a:r>
        </a:p>
      </dsp:txBody>
      <dsp:txXfrm>
        <a:off x="4583333" y="2270287"/>
        <a:ext cx="1241010" cy="744606"/>
      </dsp:txXfrm>
    </dsp:sp>
    <dsp:sp modelId="{B54D2A4F-0460-44D8-80A9-E1E4B6B0A2CE}">
      <dsp:nvSpPr>
        <dsp:cNvPr id="0" name=""/>
        <dsp:cNvSpPr/>
      </dsp:nvSpPr>
      <dsp:spPr>
        <a:xfrm>
          <a:off x="1243214" y="3626909"/>
          <a:ext cx="25483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54832" y="45720"/>
              </a:lnTo>
            </a:path>
          </a:pathLst>
        </a:custGeom>
        <a:noFill/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63495" y="3671200"/>
        <a:ext cx="14271" cy="2857"/>
      </dsp:txXfrm>
    </dsp:sp>
    <dsp:sp modelId="{44C7C363-20BF-4493-B714-05797BD1F354}">
      <dsp:nvSpPr>
        <dsp:cNvPr id="0" name=""/>
        <dsp:cNvSpPr/>
      </dsp:nvSpPr>
      <dsp:spPr>
        <a:xfrm>
          <a:off x="4004" y="3300325"/>
          <a:ext cx="1241010" cy="74460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811" tIns="63831" rIns="60811" bIns="63831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- Add neighbor to </a:t>
          </a:r>
          <a:r>
            <a:rPr lang="en-US" sz="1200" kern="1200" dirty="0" err="1"/>
            <a:t>priority_queue</a:t>
          </a:r>
          <a:endParaRPr lang="en-US" sz="1200" kern="1200" dirty="0"/>
        </a:p>
      </dsp:txBody>
      <dsp:txXfrm>
        <a:off x="4004" y="3300325"/>
        <a:ext cx="1241010" cy="744606"/>
      </dsp:txXfrm>
    </dsp:sp>
    <dsp:sp modelId="{A9EDA37D-43C2-43EF-860E-52B4BF511626}">
      <dsp:nvSpPr>
        <dsp:cNvPr id="0" name=""/>
        <dsp:cNvSpPr/>
      </dsp:nvSpPr>
      <dsp:spPr>
        <a:xfrm>
          <a:off x="1530447" y="3300325"/>
          <a:ext cx="1241010" cy="74460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811" tIns="63831" rIns="60811" bIns="63831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- Return None if no path exists.</a:t>
          </a:r>
        </a:p>
      </dsp:txBody>
      <dsp:txXfrm>
        <a:off x="1530447" y="3300325"/>
        <a:ext cx="1241010" cy="74460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89AC2B-A641-4AC1-9B53-BCE3CD4684C3}">
      <dsp:nvSpPr>
        <dsp:cNvPr id="0" name=""/>
        <dsp:cNvSpPr/>
      </dsp:nvSpPr>
      <dsp:spPr>
        <a:xfrm>
          <a:off x="1523080" y="524045"/>
          <a:ext cx="31778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17782" y="45720"/>
              </a:lnTo>
            </a:path>
          </a:pathLst>
        </a:custGeom>
        <a:noFill/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673261" y="568021"/>
        <a:ext cx="17419" cy="3487"/>
      </dsp:txXfrm>
    </dsp:sp>
    <dsp:sp modelId="{CAB43C85-E9AC-4912-974A-30D5A38DB591}">
      <dsp:nvSpPr>
        <dsp:cNvPr id="0" name=""/>
        <dsp:cNvSpPr/>
      </dsp:nvSpPr>
      <dsp:spPr>
        <a:xfrm>
          <a:off x="10175" y="115353"/>
          <a:ext cx="1514704" cy="908822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4222" tIns="77909" rIns="74222" bIns="77909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4. Define Game </a:t>
          </a:r>
          <a:r>
            <a:rPr lang="en-US" sz="1200" kern="1200" dirty="0" err="1"/>
            <a:t>func</a:t>
          </a:r>
          <a:r>
            <a:rPr lang="en-US" sz="1200" kern="1200" dirty="0"/>
            <a:t>:</a:t>
          </a:r>
        </a:p>
      </dsp:txBody>
      <dsp:txXfrm>
        <a:off x="10175" y="115353"/>
        <a:ext cx="1514704" cy="908822"/>
      </dsp:txXfrm>
    </dsp:sp>
    <dsp:sp modelId="{FDC530AC-2630-471C-A720-5B3E962C19DE}">
      <dsp:nvSpPr>
        <dsp:cNvPr id="0" name=""/>
        <dsp:cNvSpPr/>
      </dsp:nvSpPr>
      <dsp:spPr>
        <a:xfrm>
          <a:off x="3386167" y="524045"/>
          <a:ext cx="31778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17782" y="45720"/>
              </a:lnTo>
            </a:path>
          </a:pathLst>
        </a:custGeom>
        <a:noFill/>
        <a:ln w="9525" cap="rnd" cmpd="sng" algn="ctr">
          <a:solidFill>
            <a:schemeClr val="accent2">
              <a:hueOff val="8726"/>
              <a:satOff val="1003"/>
              <a:lumOff val="-799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536348" y="568021"/>
        <a:ext cx="17419" cy="3487"/>
      </dsp:txXfrm>
    </dsp:sp>
    <dsp:sp modelId="{7E8019A4-239C-47CB-9CE1-F54A5636B0D7}">
      <dsp:nvSpPr>
        <dsp:cNvPr id="0" name=""/>
        <dsp:cNvSpPr/>
      </dsp:nvSpPr>
      <dsp:spPr>
        <a:xfrm>
          <a:off x="1873262" y="115353"/>
          <a:ext cx="1514704" cy="908822"/>
        </a:xfrm>
        <a:prstGeom prst="rect">
          <a:avLst/>
        </a:prstGeom>
        <a:gradFill rotWithShape="0">
          <a:gsLst>
            <a:gs pos="0">
              <a:schemeClr val="accent2">
                <a:hueOff val="8103"/>
                <a:satOff val="931"/>
                <a:lumOff val="-742"/>
                <a:alphaOff val="0"/>
                <a:tint val="96000"/>
                <a:lumMod val="104000"/>
              </a:schemeClr>
            </a:gs>
            <a:gs pos="100000">
              <a:schemeClr val="accent2">
                <a:hueOff val="8103"/>
                <a:satOff val="931"/>
                <a:lumOff val="-742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4222" tIns="77909" rIns="74222" bIns="77909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- Player1_pos = Player1_start</a:t>
          </a:r>
        </a:p>
      </dsp:txBody>
      <dsp:txXfrm>
        <a:off x="1873262" y="115353"/>
        <a:ext cx="1514704" cy="908822"/>
      </dsp:txXfrm>
    </dsp:sp>
    <dsp:sp modelId="{A1EE6AD6-7518-4E1A-92F4-C0F4AEC28964}">
      <dsp:nvSpPr>
        <dsp:cNvPr id="0" name=""/>
        <dsp:cNvSpPr/>
      </dsp:nvSpPr>
      <dsp:spPr>
        <a:xfrm>
          <a:off x="5249254" y="524045"/>
          <a:ext cx="31778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17782" y="45720"/>
              </a:lnTo>
            </a:path>
          </a:pathLst>
        </a:custGeom>
        <a:noFill/>
        <a:ln w="9525" cap="rnd" cmpd="sng" algn="ctr">
          <a:solidFill>
            <a:schemeClr val="accent2">
              <a:hueOff val="17452"/>
              <a:satOff val="2006"/>
              <a:lumOff val="-1599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399435" y="568021"/>
        <a:ext cx="17419" cy="3487"/>
      </dsp:txXfrm>
    </dsp:sp>
    <dsp:sp modelId="{328FAF74-40C7-4D46-8EB3-27143D0CACCD}">
      <dsp:nvSpPr>
        <dsp:cNvPr id="0" name=""/>
        <dsp:cNvSpPr/>
      </dsp:nvSpPr>
      <dsp:spPr>
        <a:xfrm>
          <a:off x="3736349" y="115353"/>
          <a:ext cx="1514704" cy="908822"/>
        </a:xfrm>
        <a:prstGeom prst="rect">
          <a:avLst/>
        </a:prstGeom>
        <a:gradFill rotWithShape="0">
          <a:gsLst>
            <a:gs pos="0">
              <a:schemeClr val="accent2">
                <a:hueOff val="16206"/>
                <a:satOff val="1863"/>
                <a:lumOff val="-1485"/>
                <a:alphaOff val="0"/>
                <a:tint val="96000"/>
                <a:lumMod val="104000"/>
              </a:schemeClr>
            </a:gs>
            <a:gs pos="100000">
              <a:schemeClr val="accent2">
                <a:hueOff val="16206"/>
                <a:satOff val="1863"/>
                <a:lumOff val="-1485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4222" tIns="77909" rIns="74222" bIns="77909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- Player2_pos = Player2_start</a:t>
          </a:r>
        </a:p>
      </dsp:txBody>
      <dsp:txXfrm>
        <a:off x="3736349" y="115353"/>
        <a:ext cx="1514704" cy="908822"/>
      </dsp:txXfrm>
    </dsp:sp>
    <dsp:sp modelId="{6533A734-FD0E-4990-B626-AB88E556F679}">
      <dsp:nvSpPr>
        <dsp:cNvPr id="0" name=""/>
        <dsp:cNvSpPr/>
      </dsp:nvSpPr>
      <dsp:spPr>
        <a:xfrm>
          <a:off x="7112341" y="524045"/>
          <a:ext cx="31778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17782" y="45720"/>
              </a:lnTo>
            </a:path>
          </a:pathLst>
        </a:custGeom>
        <a:noFill/>
        <a:ln w="9525" cap="rnd" cmpd="sng" algn="ctr">
          <a:solidFill>
            <a:schemeClr val="accent2">
              <a:hueOff val="26178"/>
              <a:satOff val="3009"/>
              <a:lumOff val="-2398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262523" y="568021"/>
        <a:ext cx="17419" cy="3487"/>
      </dsp:txXfrm>
    </dsp:sp>
    <dsp:sp modelId="{3F6A3F87-B120-4FA9-8D73-849D995B4C0E}">
      <dsp:nvSpPr>
        <dsp:cNvPr id="0" name=""/>
        <dsp:cNvSpPr/>
      </dsp:nvSpPr>
      <dsp:spPr>
        <a:xfrm>
          <a:off x="5599436" y="115353"/>
          <a:ext cx="1514704" cy="908822"/>
        </a:xfrm>
        <a:prstGeom prst="rect">
          <a:avLst/>
        </a:prstGeom>
        <a:gradFill rotWithShape="0">
          <a:gsLst>
            <a:gs pos="0">
              <a:schemeClr val="accent2">
                <a:hueOff val="24308"/>
                <a:satOff val="2794"/>
                <a:lumOff val="-2227"/>
                <a:alphaOff val="0"/>
                <a:tint val="96000"/>
                <a:lumMod val="104000"/>
              </a:schemeClr>
            </a:gs>
            <a:gs pos="100000">
              <a:schemeClr val="accent2">
                <a:hueOff val="24308"/>
                <a:satOff val="2794"/>
                <a:lumOff val="-2227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4222" tIns="77909" rIns="74222" bIns="77909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While True:</a:t>
          </a:r>
        </a:p>
      </dsp:txBody>
      <dsp:txXfrm>
        <a:off x="5599436" y="115353"/>
        <a:ext cx="1514704" cy="908822"/>
      </dsp:txXfrm>
    </dsp:sp>
    <dsp:sp modelId="{4ABA8857-4170-40CC-A313-142DF0F0DE90}">
      <dsp:nvSpPr>
        <dsp:cNvPr id="0" name=""/>
        <dsp:cNvSpPr/>
      </dsp:nvSpPr>
      <dsp:spPr>
        <a:xfrm>
          <a:off x="767527" y="1022376"/>
          <a:ext cx="7452348" cy="317782"/>
        </a:xfrm>
        <a:custGeom>
          <a:avLst/>
          <a:gdLst/>
          <a:ahLst/>
          <a:cxnLst/>
          <a:rect l="0" t="0" r="0" b="0"/>
          <a:pathLst>
            <a:path>
              <a:moveTo>
                <a:pt x="7452348" y="0"/>
              </a:moveTo>
              <a:lnTo>
                <a:pt x="7452348" y="175991"/>
              </a:lnTo>
              <a:lnTo>
                <a:pt x="0" y="175991"/>
              </a:lnTo>
              <a:lnTo>
                <a:pt x="0" y="317782"/>
              </a:lnTo>
            </a:path>
          </a:pathLst>
        </a:custGeom>
        <a:noFill/>
        <a:ln w="9525" cap="rnd" cmpd="sng" algn="ctr">
          <a:solidFill>
            <a:schemeClr val="accent2">
              <a:hueOff val="34904"/>
              <a:satOff val="4012"/>
              <a:lumOff val="-3198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307189" y="1179524"/>
        <a:ext cx="373024" cy="3487"/>
      </dsp:txXfrm>
    </dsp:sp>
    <dsp:sp modelId="{AFC900E7-85CD-4F51-9C39-0DEBEB5A5895}">
      <dsp:nvSpPr>
        <dsp:cNvPr id="0" name=""/>
        <dsp:cNvSpPr/>
      </dsp:nvSpPr>
      <dsp:spPr>
        <a:xfrm>
          <a:off x="7462523" y="115353"/>
          <a:ext cx="1514704" cy="908822"/>
        </a:xfrm>
        <a:prstGeom prst="rect">
          <a:avLst/>
        </a:prstGeom>
        <a:gradFill rotWithShape="0">
          <a:gsLst>
            <a:gs pos="0">
              <a:schemeClr val="accent2">
                <a:hueOff val="32411"/>
                <a:satOff val="3725"/>
                <a:lumOff val="-2969"/>
                <a:alphaOff val="0"/>
                <a:tint val="96000"/>
                <a:lumMod val="104000"/>
              </a:schemeClr>
            </a:gs>
            <a:gs pos="100000">
              <a:schemeClr val="accent2">
                <a:hueOff val="32411"/>
                <a:satOff val="3725"/>
                <a:lumOff val="-2969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4222" tIns="77909" rIns="74222" bIns="77909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a. Display the Maze with Player1 and Player2 positions.</a:t>
          </a:r>
        </a:p>
      </dsp:txBody>
      <dsp:txXfrm>
        <a:off x="7462523" y="115353"/>
        <a:ext cx="1514704" cy="908822"/>
      </dsp:txXfrm>
    </dsp:sp>
    <dsp:sp modelId="{08D5C381-7876-4732-AD25-0C5448EE692E}">
      <dsp:nvSpPr>
        <dsp:cNvPr id="0" name=""/>
        <dsp:cNvSpPr/>
      </dsp:nvSpPr>
      <dsp:spPr>
        <a:xfrm>
          <a:off x="1523080" y="1781250"/>
          <a:ext cx="31778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17782" y="45720"/>
              </a:lnTo>
            </a:path>
          </a:pathLst>
        </a:custGeom>
        <a:noFill/>
        <a:ln w="9525" cap="rnd" cmpd="sng" algn="ctr">
          <a:solidFill>
            <a:schemeClr val="accent2">
              <a:hueOff val="43631"/>
              <a:satOff val="5015"/>
              <a:lumOff val="-3997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673261" y="1825226"/>
        <a:ext cx="17419" cy="3487"/>
      </dsp:txXfrm>
    </dsp:sp>
    <dsp:sp modelId="{BC99445B-2CCE-4B1E-B5C4-793122275195}">
      <dsp:nvSpPr>
        <dsp:cNvPr id="0" name=""/>
        <dsp:cNvSpPr/>
      </dsp:nvSpPr>
      <dsp:spPr>
        <a:xfrm>
          <a:off x="10175" y="1372559"/>
          <a:ext cx="1514704" cy="908822"/>
        </a:xfrm>
        <a:prstGeom prst="rect">
          <a:avLst/>
        </a:prstGeom>
        <a:gradFill rotWithShape="0">
          <a:gsLst>
            <a:gs pos="0">
              <a:schemeClr val="accent2">
                <a:hueOff val="40514"/>
                <a:satOff val="4657"/>
                <a:lumOff val="-3712"/>
                <a:alphaOff val="0"/>
                <a:tint val="96000"/>
                <a:lumMod val="104000"/>
              </a:schemeClr>
            </a:gs>
            <a:gs pos="100000">
              <a:schemeClr val="accent2">
                <a:hueOff val="40514"/>
                <a:satOff val="4657"/>
                <a:lumOff val="-3712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4222" tIns="77909" rIns="74222" bIns="77909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b. Check if Player1_pos == Goal or Player2_pos == Goal:</a:t>
          </a:r>
        </a:p>
      </dsp:txBody>
      <dsp:txXfrm>
        <a:off x="10175" y="1372559"/>
        <a:ext cx="1514704" cy="908822"/>
      </dsp:txXfrm>
    </dsp:sp>
    <dsp:sp modelId="{829DF951-AF2B-46A7-B48F-A626852253D7}">
      <dsp:nvSpPr>
        <dsp:cNvPr id="0" name=""/>
        <dsp:cNvSpPr/>
      </dsp:nvSpPr>
      <dsp:spPr>
        <a:xfrm>
          <a:off x="3386167" y="1781250"/>
          <a:ext cx="31778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17782" y="45720"/>
              </a:lnTo>
            </a:path>
          </a:pathLst>
        </a:custGeom>
        <a:noFill/>
        <a:ln w="9525" cap="rnd" cmpd="sng" algn="ctr">
          <a:solidFill>
            <a:schemeClr val="accent2">
              <a:hueOff val="52357"/>
              <a:satOff val="6018"/>
              <a:lumOff val="-4797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536348" y="1825226"/>
        <a:ext cx="17419" cy="3487"/>
      </dsp:txXfrm>
    </dsp:sp>
    <dsp:sp modelId="{27636ED6-BFD8-43C2-95A0-EEE0C4BBBA68}">
      <dsp:nvSpPr>
        <dsp:cNvPr id="0" name=""/>
        <dsp:cNvSpPr/>
      </dsp:nvSpPr>
      <dsp:spPr>
        <a:xfrm>
          <a:off x="1873262" y="1372559"/>
          <a:ext cx="1514704" cy="908822"/>
        </a:xfrm>
        <a:prstGeom prst="rect">
          <a:avLst/>
        </a:prstGeom>
        <a:gradFill rotWithShape="0">
          <a:gsLst>
            <a:gs pos="0">
              <a:schemeClr val="accent2">
                <a:hueOff val="48617"/>
                <a:satOff val="5588"/>
                <a:lumOff val="-4454"/>
                <a:alphaOff val="0"/>
                <a:tint val="96000"/>
                <a:lumMod val="104000"/>
              </a:schemeClr>
            </a:gs>
            <a:gs pos="100000">
              <a:schemeClr val="accent2">
                <a:hueOff val="48617"/>
                <a:satOff val="5588"/>
                <a:lumOff val="-4454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4222" tIns="77909" rIns="74222" bIns="77909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- Declare winner and break.</a:t>
          </a:r>
        </a:p>
      </dsp:txBody>
      <dsp:txXfrm>
        <a:off x="1873262" y="1372559"/>
        <a:ext cx="1514704" cy="908822"/>
      </dsp:txXfrm>
    </dsp:sp>
    <dsp:sp modelId="{F5576B2E-3E3A-40C2-9AA9-AD19A9B0BE67}">
      <dsp:nvSpPr>
        <dsp:cNvPr id="0" name=""/>
        <dsp:cNvSpPr/>
      </dsp:nvSpPr>
      <dsp:spPr>
        <a:xfrm>
          <a:off x="5249254" y="1781250"/>
          <a:ext cx="31778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17782" y="45720"/>
              </a:lnTo>
            </a:path>
          </a:pathLst>
        </a:custGeom>
        <a:noFill/>
        <a:ln w="9525" cap="rnd" cmpd="sng" algn="ctr">
          <a:solidFill>
            <a:schemeClr val="accent2">
              <a:hueOff val="61083"/>
              <a:satOff val="7021"/>
              <a:lumOff val="-5596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399435" y="1825226"/>
        <a:ext cx="17419" cy="3487"/>
      </dsp:txXfrm>
    </dsp:sp>
    <dsp:sp modelId="{FC21FF91-243A-4F1B-BA23-A2A35C222DD4}">
      <dsp:nvSpPr>
        <dsp:cNvPr id="0" name=""/>
        <dsp:cNvSpPr/>
      </dsp:nvSpPr>
      <dsp:spPr>
        <a:xfrm>
          <a:off x="3736349" y="1372559"/>
          <a:ext cx="1514704" cy="908822"/>
        </a:xfrm>
        <a:prstGeom prst="rect">
          <a:avLst/>
        </a:prstGeom>
        <a:gradFill rotWithShape="0">
          <a:gsLst>
            <a:gs pos="0">
              <a:schemeClr val="accent2">
                <a:hueOff val="56720"/>
                <a:satOff val="6519"/>
                <a:lumOff val="-5196"/>
                <a:alphaOff val="0"/>
                <a:tint val="96000"/>
                <a:lumMod val="104000"/>
              </a:schemeClr>
            </a:gs>
            <a:gs pos="100000">
              <a:schemeClr val="accent2">
                <a:hueOff val="56720"/>
                <a:satOff val="6519"/>
                <a:lumOff val="-5196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4222" tIns="77909" rIns="74222" bIns="77909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c. Player 1 = Me:</a:t>
          </a:r>
        </a:p>
      </dsp:txBody>
      <dsp:txXfrm>
        <a:off x="3736349" y="1372559"/>
        <a:ext cx="1514704" cy="908822"/>
      </dsp:txXfrm>
    </dsp:sp>
    <dsp:sp modelId="{A170C5BA-6D1B-428E-A6ED-748BC48BB907}">
      <dsp:nvSpPr>
        <dsp:cNvPr id="0" name=""/>
        <dsp:cNvSpPr/>
      </dsp:nvSpPr>
      <dsp:spPr>
        <a:xfrm>
          <a:off x="7112341" y="1781250"/>
          <a:ext cx="31778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17782" y="45720"/>
              </a:lnTo>
            </a:path>
          </a:pathLst>
        </a:custGeom>
        <a:noFill/>
        <a:ln w="9525" cap="rnd" cmpd="sng" algn="ctr">
          <a:solidFill>
            <a:schemeClr val="accent2">
              <a:hueOff val="69809"/>
              <a:satOff val="8024"/>
              <a:lumOff val="-6396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262523" y="1825226"/>
        <a:ext cx="17419" cy="3487"/>
      </dsp:txXfrm>
    </dsp:sp>
    <dsp:sp modelId="{746FFDE3-38CC-4254-BE33-F915E7B0C02E}">
      <dsp:nvSpPr>
        <dsp:cNvPr id="0" name=""/>
        <dsp:cNvSpPr/>
      </dsp:nvSpPr>
      <dsp:spPr>
        <a:xfrm>
          <a:off x="5599436" y="1372559"/>
          <a:ext cx="1514704" cy="908822"/>
        </a:xfrm>
        <a:prstGeom prst="rect">
          <a:avLst/>
        </a:prstGeom>
        <a:gradFill rotWithShape="0">
          <a:gsLst>
            <a:gs pos="0">
              <a:schemeClr val="accent2">
                <a:hueOff val="64822"/>
                <a:satOff val="7451"/>
                <a:lumOff val="-5939"/>
                <a:alphaOff val="0"/>
                <a:tint val="96000"/>
                <a:lumMod val="104000"/>
              </a:schemeClr>
            </a:gs>
            <a:gs pos="100000">
              <a:schemeClr val="accent2">
                <a:hueOff val="64822"/>
                <a:satOff val="7451"/>
                <a:lumOff val="-5939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4222" tIns="77909" rIns="74222" bIns="77909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- Input move (w/a/s/d)</a:t>
          </a:r>
        </a:p>
      </dsp:txBody>
      <dsp:txXfrm>
        <a:off x="5599436" y="1372559"/>
        <a:ext cx="1514704" cy="908822"/>
      </dsp:txXfrm>
    </dsp:sp>
    <dsp:sp modelId="{65D39DF4-21AD-42C3-97B4-1DEB13A59D66}">
      <dsp:nvSpPr>
        <dsp:cNvPr id="0" name=""/>
        <dsp:cNvSpPr/>
      </dsp:nvSpPr>
      <dsp:spPr>
        <a:xfrm>
          <a:off x="767527" y="2279581"/>
          <a:ext cx="7452348" cy="317782"/>
        </a:xfrm>
        <a:custGeom>
          <a:avLst/>
          <a:gdLst/>
          <a:ahLst/>
          <a:cxnLst/>
          <a:rect l="0" t="0" r="0" b="0"/>
          <a:pathLst>
            <a:path>
              <a:moveTo>
                <a:pt x="7452348" y="0"/>
              </a:moveTo>
              <a:lnTo>
                <a:pt x="7452348" y="175991"/>
              </a:lnTo>
              <a:lnTo>
                <a:pt x="0" y="175991"/>
              </a:lnTo>
              <a:lnTo>
                <a:pt x="0" y="317782"/>
              </a:lnTo>
            </a:path>
          </a:pathLst>
        </a:custGeom>
        <a:noFill/>
        <a:ln w="9525" cap="rnd" cmpd="sng" algn="ctr">
          <a:solidFill>
            <a:schemeClr val="accent2">
              <a:hueOff val="78535"/>
              <a:satOff val="9027"/>
              <a:lumOff val="-7195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307189" y="2436729"/>
        <a:ext cx="373024" cy="3487"/>
      </dsp:txXfrm>
    </dsp:sp>
    <dsp:sp modelId="{96181640-A4BC-41E7-BACF-6E96B0D45D10}">
      <dsp:nvSpPr>
        <dsp:cNvPr id="0" name=""/>
        <dsp:cNvSpPr/>
      </dsp:nvSpPr>
      <dsp:spPr>
        <a:xfrm>
          <a:off x="7462523" y="1372559"/>
          <a:ext cx="1514704" cy="908822"/>
        </a:xfrm>
        <a:prstGeom prst="rect">
          <a:avLst/>
        </a:prstGeom>
        <a:gradFill rotWithShape="0">
          <a:gsLst>
            <a:gs pos="0">
              <a:schemeClr val="accent2">
                <a:hueOff val="72925"/>
                <a:satOff val="8382"/>
                <a:lumOff val="-6681"/>
                <a:alphaOff val="0"/>
                <a:tint val="96000"/>
                <a:lumMod val="104000"/>
              </a:schemeClr>
            </a:gs>
            <a:gs pos="100000">
              <a:schemeClr val="accent2">
                <a:hueOff val="72925"/>
                <a:satOff val="8382"/>
                <a:lumOff val="-6681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4222" tIns="77909" rIns="74222" bIns="77909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- Update Player1_pos</a:t>
          </a:r>
        </a:p>
      </dsp:txBody>
      <dsp:txXfrm>
        <a:off x="7462523" y="1372559"/>
        <a:ext cx="1514704" cy="908822"/>
      </dsp:txXfrm>
    </dsp:sp>
    <dsp:sp modelId="{A1D687E5-AF30-4BCF-90C8-DD07E7A996BC}">
      <dsp:nvSpPr>
        <dsp:cNvPr id="0" name=""/>
        <dsp:cNvSpPr/>
      </dsp:nvSpPr>
      <dsp:spPr>
        <a:xfrm>
          <a:off x="1523080" y="3038455"/>
          <a:ext cx="31778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17782" y="45720"/>
              </a:lnTo>
            </a:path>
          </a:pathLst>
        </a:custGeom>
        <a:noFill/>
        <a:ln w="9525" cap="rnd" cmpd="sng" algn="ctr">
          <a:solidFill>
            <a:schemeClr val="accent2">
              <a:hueOff val="87261"/>
              <a:satOff val="10030"/>
              <a:lumOff val="-7995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673261" y="3082431"/>
        <a:ext cx="17419" cy="3487"/>
      </dsp:txXfrm>
    </dsp:sp>
    <dsp:sp modelId="{385272E6-AF79-4E98-AFA2-AA020C5E19A2}">
      <dsp:nvSpPr>
        <dsp:cNvPr id="0" name=""/>
        <dsp:cNvSpPr/>
      </dsp:nvSpPr>
      <dsp:spPr>
        <a:xfrm>
          <a:off x="10175" y="2629764"/>
          <a:ext cx="1514704" cy="908822"/>
        </a:xfrm>
        <a:prstGeom prst="rect">
          <a:avLst/>
        </a:prstGeom>
        <a:gradFill rotWithShape="0">
          <a:gsLst>
            <a:gs pos="0">
              <a:schemeClr val="accent2">
                <a:hueOff val="81028"/>
                <a:satOff val="9314"/>
                <a:lumOff val="-7424"/>
                <a:alphaOff val="0"/>
                <a:tint val="96000"/>
                <a:lumMod val="104000"/>
              </a:schemeClr>
            </a:gs>
            <a:gs pos="100000">
              <a:schemeClr val="accent2">
                <a:hueOff val="81028"/>
                <a:satOff val="9314"/>
                <a:lumOff val="-7424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4222" tIns="77909" rIns="74222" bIns="77909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- Ensure move is valid</a:t>
          </a:r>
        </a:p>
      </dsp:txBody>
      <dsp:txXfrm>
        <a:off x="10175" y="2629764"/>
        <a:ext cx="1514704" cy="908822"/>
      </dsp:txXfrm>
    </dsp:sp>
    <dsp:sp modelId="{841883C4-310A-49CC-8FC1-7339B736F2EC}">
      <dsp:nvSpPr>
        <dsp:cNvPr id="0" name=""/>
        <dsp:cNvSpPr/>
      </dsp:nvSpPr>
      <dsp:spPr>
        <a:xfrm>
          <a:off x="3386167" y="3038455"/>
          <a:ext cx="31778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17782" y="45720"/>
              </a:lnTo>
            </a:path>
          </a:pathLst>
        </a:custGeom>
        <a:noFill/>
        <a:ln w="9525" cap="rnd" cmpd="sng" algn="ctr">
          <a:solidFill>
            <a:schemeClr val="accent2">
              <a:hueOff val="95987"/>
              <a:satOff val="11033"/>
              <a:lumOff val="-8794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536348" y="3082431"/>
        <a:ext cx="17419" cy="3487"/>
      </dsp:txXfrm>
    </dsp:sp>
    <dsp:sp modelId="{6CEDABAF-538F-4612-8F15-1DC96CA43997}">
      <dsp:nvSpPr>
        <dsp:cNvPr id="0" name=""/>
        <dsp:cNvSpPr/>
      </dsp:nvSpPr>
      <dsp:spPr>
        <a:xfrm>
          <a:off x="1873262" y="2629764"/>
          <a:ext cx="1514704" cy="908822"/>
        </a:xfrm>
        <a:prstGeom prst="rect">
          <a:avLst/>
        </a:prstGeom>
        <a:gradFill rotWithShape="0">
          <a:gsLst>
            <a:gs pos="0">
              <a:schemeClr val="accent2">
                <a:hueOff val="89131"/>
                <a:satOff val="10245"/>
                <a:lumOff val="-8166"/>
                <a:alphaOff val="0"/>
                <a:tint val="96000"/>
                <a:lumMod val="104000"/>
              </a:schemeClr>
            </a:gs>
            <a:gs pos="100000">
              <a:schemeClr val="accent2">
                <a:hueOff val="89131"/>
                <a:satOff val="10245"/>
                <a:lumOff val="-8166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4222" tIns="77909" rIns="74222" bIns="77909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d. Player 2=Ai:</a:t>
          </a:r>
        </a:p>
      </dsp:txBody>
      <dsp:txXfrm>
        <a:off x="1873262" y="2629764"/>
        <a:ext cx="1514704" cy="908822"/>
      </dsp:txXfrm>
    </dsp:sp>
    <dsp:sp modelId="{396B759D-7B5D-49BA-ACFE-981B06BAB54C}">
      <dsp:nvSpPr>
        <dsp:cNvPr id="0" name=""/>
        <dsp:cNvSpPr/>
      </dsp:nvSpPr>
      <dsp:spPr>
        <a:xfrm>
          <a:off x="5249254" y="3038455"/>
          <a:ext cx="31778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17782" y="45720"/>
              </a:lnTo>
            </a:path>
          </a:pathLst>
        </a:custGeom>
        <a:noFill/>
        <a:ln w="9525" cap="rnd" cmpd="sng" algn="ctr">
          <a:solidFill>
            <a:schemeClr val="accent2">
              <a:hueOff val="104713"/>
              <a:satOff val="12036"/>
              <a:lumOff val="-9594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399435" y="3082431"/>
        <a:ext cx="17419" cy="3487"/>
      </dsp:txXfrm>
    </dsp:sp>
    <dsp:sp modelId="{24042EE4-A361-475F-8434-3B68CAE83F2D}">
      <dsp:nvSpPr>
        <dsp:cNvPr id="0" name=""/>
        <dsp:cNvSpPr/>
      </dsp:nvSpPr>
      <dsp:spPr>
        <a:xfrm>
          <a:off x="3736349" y="2629764"/>
          <a:ext cx="1514704" cy="908822"/>
        </a:xfrm>
        <a:prstGeom prst="rect">
          <a:avLst/>
        </a:prstGeom>
        <a:gradFill rotWithShape="0">
          <a:gsLst>
            <a:gs pos="0">
              <a:schemeClr val="accent2">
                <a:hueOff val="97234"/>
                <a:satOff val="11176"/>
                <a:lumOff val="-8908"/>
                <a:alphaOff val="0"/>
                <a:tint val="96000"/>
                <a:lumMod val="104000"/>
              </a:schemeClr>
            </a:gs>
            <a:gs pos="100000">
              <a:schemeClr val="accent2">
                <a:hueOff val="97234"/>
                <a:satOff val="11176"/>
                <a:lumOff val="-8908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4222" tIns="77909" rIns="74222" bIns="77909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- Use A* to find path to goal.</a:t>
          </a:r>
        </a:p>
      </dsp:txBody>
      <dsp:txXfrm>
        <a:off x="3736349" y="2629764"/>
        <a:ext cx="1514704" cy="908822"/>
      </dsp:txXfrm>
    </dsp:sp>
    <dsp:sp modelId="{08804F0C-51C5-425E-92BE-B9D98942FED1}">
      <dsp:nvSpPr>
        <dsp:cNvPr id="0" name=""/>
        <dsp:cNvSpPr/>
      </dsp:nvSpPr>
      <dsp:spPr>
        <a:xfrm>
          <a:off x="7112341" y="3038455"/>
          <a:ext cx="31778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17782" y="45720"/>
              </a:lnTo>
            </a:path>
          </a:pathLst>
        </a:custGeom>
        <a:noFill/>
        <a:ln w="9525" cap="rnd" cmpd="sng" algn="ctr">
          <a:solidFill>
            <a:schemeClr val="accent2">
              <a:hueOff val="113439"/>
              <a:satOff val="13039"/>
              <a:lumOff val="-10393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262523" y="3082431"/>
        <a:ext cx="17419" cy="3487"/>
      </dsp:txXfrm>
    </dsp:sp>
    <dsp:sp modelId="{046CFFB1-825D-4094-8B7E-BF5F8AAFF191}">
      <dsp:nvSpPr>
        <dsp:cNvPr id="0" name=""/>
        <dsp:cNvSpPr/>
      </dsp:nvSpPr>
      <dsp:spPr>
        <a:xfrm>
          <a:off x="5599436" y="2629764"/>
          <a:ext cx="1514704" cy="908822"/>
        </a:xfrm>
        <a:prstGeom prst="rect">
          <a:avLst/>
        </a:prstGeom>
        <a:gradFill rotWithShape="0">
          <a:gsLst>
            <a:gs pos="0">
              <a:schemeClr val="accent2">
                <a:hueOff val="105337"/>
                <a:satOff val="12108"/>
                <a:lumOff val="-9651"/>
                <a:alphaOff val="0"/>
                <a:tint val="96000"/>
                <a:lumMod val="104000"/>
              </a:schemeClr>
            </a:gs>
            <a:gs pos="100000">
              <a:schemeClr val="accent2">
                <a:hueOff val="105337"/>
                <a:satOff val="12108"/>
                <a:lumOff val="-9651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4222" tIns="77909" rIns="74222" bIns="77909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- Move Player2_pos to the next step in the path.</a:t>
          </a:r>
        </a:p>
      </dsp:txBody>
      <dsp:txXfrm>
        <a:off x="5599436" y="2629764"/>
        <a:ext cx="1514704" cy="908822"/>
      </dsp:txXfrm>
    </dsp:sp>
    <dsp:sp modelId="{A03009BD-5729-4385-AC12-15E37DCC26A2}">
      <dsp:nvSpPr>
        <dsp:cNvPr id="0" name=""/>
        <dsp:cNvSpPr/>
      </dsp:nvSpPr>
      <dsp:spPr>
        <a:xfrm>
          <a:off x="7462523" y="2629764"/>
          <a:ext cx="1514704" cy="908822"/>
        </a:xfrm>
        <a:prstGeom prst="rect">
          <a:avLst/>
        </a:prstGeom>
        <a:gradFill rotWithShape="0">
          <a:gsLst>
            <a:gs pos="0">
              <a:schemeClr val="accent2">
                <a:hueOff val="113439"/>
                <a:satOff val="13039"/>
                <a:lumOff val="-10393"/>
                <a:alphaOff val="0"/>
                <a:tint val="96000"/>
                <a:lumMod val="104000"/>
              </a:schemeClr>
            </a:gs>
            <a:gs pos="100000">
              <a:schemeClr val="accent2">
                <a:hueOff val="113439"/>
                <a:satOff val="13039"/>
                <a:lumOff val="-10393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4222" tIns="77909" rIns="74222" bIns="77909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5. End Game.</a:t>
          </a:r>
        </a:p>
      </dsp:txBody>
      <dsp:txXfrm>
        <a:off x="7462523" y="2629764"/>
        <a:ext cx="1514704" cy="9088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FF84D1-426F-4BCD-BF7B-D72AC74D1524}" type="datetimeFigureOut">
              <a:rPr lang="en-US" smtClean="0"/>
              <a:t>12/24/2024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5DA9C9-04E2-4163-9950-BB52C9CE8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856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smtClean="0"/>
              <a:t>12/24/2024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982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12/24/2024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54873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12/24/2024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5032252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12/24/2024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9423175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12/24/2024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05591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12/24/2024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951697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smtClean="0"/>
              <a:t>12/24/2024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61152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smtClean="0"/>
              <a:t>12/24/2024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923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smtClean="0"/>
              <a:t>12/24/2024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6055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822A4-8DA6-4447-9B1F-C5DB58435268}" type="datetimeFigureOut">
              <a:rPr lang="en-US" smtClean="0"/>
              <a:t>12/24/2024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855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smtClean="0"/>
              <a:t>12/24/2024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964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smtClean="0"/>
              <a:t>12/24/2024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6986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smtClean="0"/>
              <a:t>12/24/2024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976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smtClean="0"/>
              <a:t>12/24/2024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663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smtClean="0"/>
              <a:t>12/24/2024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394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smtClean="0"/>
              <a:t>12/24/2024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280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64C608-40B1-4030-A28D-5B74BC98ADCE}" type="datetimeFigureOut">
              <a:rPr lang="en-US" smtClean="0"/>
              <a:t>12/24/2024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703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4" r:id="rId1"/>
    <p:sldLayoutId id="2147483895" r:id="rId2"/>
    <p:sldLayoutId id="2147483896" r:id="rId3"/>
    <p:sldLayoutId id="2147483897" r:id="rId4"/>
    <p:sldLayoutId id="2147483898" r:id="rId5"/>
    <p:sldLayoutId id="2147483899" r:id="rId6"/>
    <p:sldLayoutId id="2147483900" r:id="rId7"/>
    <p:sldLayoutId id="2147483901" r:id="rId8"/>
    <p:sldLayoutId id="2147483902" r:id="rId9"/>
    <p:sldLayoutId id="2147483903" r:id="rId10"/>
    <p:sldLayoutId id="2147483904" r:id="rId11"/>
    <p:sldLayoutId id="2147483905" r:id="rId12"/>
    <p:sldLayoutId id="2147483906" r:id="rId13"/>
    <p:sldLayoutId id="2147483907" r:id="rId14"/>
    <p:sldLayoutId id="2147483908" r:id="rId15"/>
    <p:sldLayoutId id="2147483909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46">
            <a:extLst>
              <a:ext uri="{FF2B5EF4-FFF2-40B4-BE49-F238E27FC236}">
                <a16:creationId xmlns:a16="http://schemas.microsoft.com/office/drawing/2014/main" id="{7398C59F-5A18-487B-91D6-B955AACF2E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48" name="Freeform 11">
              <a:extLst>
                <a:ext uri="{FF2B5EF4-FFF2-40B4-BE49-F238E27FC236}">
                  <a16:creationId xmlns:a16="http://schemas.microsoft.com/office/drawing/2014/main" id="{0557FAFE-C7C3-47EC-A4F5-9B21663192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Freeform 12">
              <a:extLst>
                <a:ext uri="{FF2B5EF4-FFF2-40B4-BE49-F238E27FC236}">
                  <a16:creationId xmlns:a16="http://schemas.microsoft.com/office/drawing/2014/main" id="{95BC28FB-3882-4674-9D79-EA58BEB7C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Freeform 13">
              <a:extLst>
                <a:ext uri="{FF2B5EF4-FFF2-40B4-BE49-F238E27FC236}">
                  <a16:creationId xmlns:a16="http://schemas.microsoft.com/office/drawing/2014/main" id="{9C6EC892-83F9-402F-8552-0AD7C0556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Freeform 14">
              <a:extLst>
                <a:ext uri="{FF2B5EF4-FFF2-40B4-BE49-F238E27FC236}">
                  <a16:creationId xmlns:a16="http://schemas.microsoft.com/office/drawing/2014/main" id="{18387766-037C-4EF0-8471-D19CBF2A4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Freeform 15">
              <a:extLst>
                <a:ext uri="{FF2B5EF4-FFF2-40B4-BE49-F238E27FC236}">
                  <a16:creationId xmlns:a16="http://schemas.microsoft.com/office/drawing/2014/main" id="{1E364F38-6F3A-476A-93E6-962EA817C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Freeform 16">
              <a:extLst>
                <a:ext uri="{FF2B5EF4-FFF2-40B4-BE49-F238E27FC236}">
                  <a16:creationId xmlns:a16="http://schemas.microsoft.com/office/drawing/2014/main" id="{35C335A4-1E67-4293-8BE2-DFB085D4FB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Freeform 17">
              <a:extLst>
                <a:ext uri="{FF2B5EF4-FFF2-40B4-BE49-F238E27FC236}">
                  <a16:creationId xmlns:a16="http://schemas.microsoft.com/office/drawing/2014/main" id="{9A8A0F10-2C98-4297-9F92-5D9553392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Freeform 18">
              <a:extLst>
                <a:ext uri="{FF2B5EF4-FFF2-40B4-BE49-F238E27FC236}">
                  <a16:creationId xmlns:a16="http://schemas.microsoft.com/office/drawing/2014/main" id="{C3B112A3-006E-4008-A778-DB5F6A09D5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Freeform 19">
              <a:extLst>
                <a:ext uri="{FF2B5EF4-FFF2-40B4-BE49-F238E27FC236}">
                  <a16:creationId xmlns:a16="http://schemas.microsoft.com/office/drawing/2014/main" id="{E5E62767-5C25-4C49-9568-432433A3C5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Freeform 20">
              <a:extLst>
                <a:ext uri="{FF2B5EF4-FFF2-40B4-BE49-F238E27FC236}">
                  <a16:creationId xmlns:a16="http://schemas.microsoft.com/office/drawing/2014/main" id="{598EC006-77B1-42BA-B815-66CCB9B170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Freeform 21">
              <a:extLst>
                <a:ext uri="{FF2B5EF4-FFF2-40B4-BE49-F238E27FC236}">
                  <a16:creationId xmlns:a16="http://schemas.microsoft.com/office/drawing/2014/main" id="{A144ED09-DA06-491D-95A8-AB3DED4329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Freeform 22">
              <a:extLst>
                <a:ext uri="{FF2B5EF4-FFF2-40B4-BE49-F238E27FC236}">
                  <a16:creationId xmlns:a16="http://schemas.microsoft.com/office/drawing/2014/main" id="{1CB00BD2-11CD-4A38-8F38-02B0D1105E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520234FB-542E-4550-9C2F-1B56FD41A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62" name="Freeform 27">
              <a:extLst>
                <a:ext uri="{FF2B5EF4-FFF2-40B4-BE49-F238E27FC236}">
                  <a16:creationId xmlns:a16="http://schemas.microsoft.com/office/drawing/2014/main" id="{41FCE1F3-DEB3-47CD-90FF-7DABB4AF4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Freeform 28">
              <a:extLst>
                <a:ext uri="{FF2B5EF4-FFF2-40B4-BE49-F238E27FC236}">
                  <a16:creationId xmlns:a16="http://schemas.microsoft.com/office/drawing/2014/main" id="{5708E488-C19B-452C-B197-6F1C34F6E7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Freeform 29">
              <a:extLst>
                <a:ext uri="{FF2B5EF4-FFF2-40B4-BE49-F238E27FC236}">
                  <a16:creationId xmlns:a16="http://schemas.microsoft.com/office/drawing/2014/main" id="{89D3FD25-890E-4981-A71D-EE796873D7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" name="Freeform 30">
              <a:extLst>
                <a:ext uri="{FF2B5EF4-FFF2-40B4-BE49-F238E27FC236}">
                  <a16:creationId xmlns:a16="http://schemas.microsoft.com/office/drawing/2014/main" id="{51B5414C-556A-47CB-8EE2-974A85A7A4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" name="Freeform 31">
              <a:extLst>
                <a:ext uri="{FF2B5EF4-FFF2-40B4-BE49-F238E27FC236}">
                  <a16:creationId xmlns:a16="http://schemas.microsoft.com/office/drawing/2014/main" id="{1C02B20C-2B27-4B75-8AEE-A5D2E2674B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7" name="Freeform 32">
              <a:extLst>
                <a:ext uri="{FF2B5EF4-FFF2-40B4-BE49-F238E27FC236}">
                  <a16:creationId xmlns:a16="http://schemas.microsoft.com/office/drawing/2014/main" id="{54427714-F9AA-4F93-BD1D-400F1EA93F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" name="Freeform 33">
              <a:extLst>
                <a:ext uri="{FF2B5EF4-FFF2-40B4-BE49-F238E27FC236}">
                  <a16:creationId xmlns:a16="http://schemas.microsoft.com/office/drawing/2014/main" id="{28A77D6A-9E81-497F-ABCC-2695BB5ADD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" name="Freeform 34">
              <a:extLst>
                <a:ext uri="{FF2B5EF4-FFF2-40B4-BE49-F238E27FC236}">
                  <a16:creationId xmlns:a16="http://schemas.microsoft.com/office/drawing/2014/main" id="{2A1533BA-1478-4F7C-8E24-3F3E90505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" name="Freeform 35">
              <a:extLst>
                <a:ext uri="{FF2B5EF4-FFF2-40B4-BE49-F238E27FC236}">
                  <a16:creationId xmlns:a16="http://schemas.microsoft.com/office/drawing/2014/main" id="{39686201-E633-40FD-A80A-1E28AD52E3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" name="Freeform 36">
              <a:extLst>
                <a:ext uri="{FF2B5EF4-FFF2-40B4-BE49-F238E27FC236}">
                  <a16:creationId xmlns:a16="http://schemas.microsoft.com/office/drawing/2014/main" id="{76A215C2-F590-4938-810B-F8A79366C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" name="Freeform 37">
              <a:extLst>
                <a:ext uri="{FF2B5EF4-FFF2-40B4-BE49-F238E27FC236}">
                  <a16:creationId xmlns:a16="http://schemas.microsoft.com/office/drawing/2014/main" id="{85F418E7-330D-4002-8EC8-33C1A897F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" name="Freeform 38">
              <a:extLst>
                <a:ext uri="{FF2B5EF4-FFF2-40B4-BE49-F238E27FC236}">
                  <a16:creationId xmlns:a16="http://schemas.microsoft.com/office/drawing/2014/main" id="{8FFE669A-54C9-4436-9566-C5A90F16DB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5" name="Rectangle 74">
            <a:extLst>
              <a:ext uri="{FF2B5EF4-FFF2-40B4-BE49-F238E27FC236}">
                <a16:creationId xmlns:a16="http://schemas.microsoft.com/office/drawing/2014/main" id="{DE91395A-2D18-4AF6-A0AC-AAA7189FE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77" name="Freeform 11">
            <a:extLst>
              <a:ext uri="{FF2B5EF4-FFF2-40B4-BE49-F238E27FC236}">
                <a16:creationId xmlns:a16="http://schemas.microsoft.com/office/drawing/2014/main" id="{A57352BE-A213-4040-BE8E-D4A925AD9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pic>
        <p:nvPicPr>
          <p:cNvPr id="5" name="Picture 4" descr="A maze with a red line&#10;&#10;Description automatically generated">
            <a:extLst>
              <a:ext uri="{FF2B5EF4-FFF2-40B4-BE49-F238E27FC236}">
                <a16:creationId xmlns:a16="http://schemas.microsoft.com/office/drawing/2014/main" id="{155854D4-1F81-3BAB-8DFC-AEE8F6EB14C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0328"/>
          <a:stretch/>
        </p:blipFill>
        <p:spPr>
          <a:xfrm>
            <a:off x="4485557" y="10"/>
            <a:ext cx="7706443" cy="6857990"/>
          </a:xfrm>
          <a:prstGeom prst="rect">
            <a:avLst/>
          </a:prstGeom>
        </p:spPr>
      </p:pic>
      <p:sp useBgFill="1">
        <p:nvSpPr>
          <p:cNvPr id="79" name="Freeform: Shape 78">
            <a:extLst>
              <a:ext uri="{FF2B5EF4-FFF2-40B4-BE49-F238E27FC236}">
                <a16:creationId xmlns:a16="http://schemas.microsoft.com/office/drawing/2014/main" id="{23C7736A-5A08-4021-9AB6-390DFF506A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8170246" cy="6858000"/>
          </a:xfrm>
          <a:custGeom>
            <a:avLst/>
            <a:gdLst>
              <a:gd name="connsiteX0" fmla="*/ 4738960 w 8170246"/>
              <a:gd name="connsiteY0" fmla="*/ 0 h 6858000"/>
              <a:gd name="connsiteX1" fmla="*/ 4862151 w 8170246"/>
              <a:gd name="connsiteY1" fmla="*/ 0 h 6858000"/>
              <a:gd name="connsiteX2" fmla="*/ 8088169 w 8170246"/>
              <a:gd name="connsiteY2" fmla="*/ 3226735 h 6858000"/>
              <a:gd name="connsiteX3" fmla="*/ 8088169 w 8170246"/>
              <a:gd name="connsiteY3" fmla="*/ 3626507 h 6858000"/>
              <a:gd name="connsiteX4" fmla="*/ 4857393 w 8170246"/>
              <a:gd name="connsiteY4" fmla="*/ 6858000 h 6858000"/>
              <a:gd name="connsiteX5" fmla="*/ 4783581 w 8170246"/>
              <a:gd name="connsiteY5" fmla="*/ 6858000 h 6858000"/>
              <a:gd name="connsiteX6" fmla="*/ 4734202 w 8170246"/>
              <a:gd name="connsiteY6" fmla="*/ 6858000 h 6858000"/>
              <a:gd name="connsiteX7" fmla="*/ 7964978 w 8170246"/>
              <a:gd name="connsiteY7" fmla="*/ 3626507 h 6858000"/>
              <a:gd name="connsiteX8" fmla="*/ 7964978 w 8170246"/>
              <a:gd name="connsiteY8" fmla="*/ 3226735 h 6858000"/>
              <a:gd name="connsiteX9" fmla="*/ 4738960 w 8170246"/>
              <a:gd name="connsiteY9" fmla="*/ 0 h 6858000"/>
              <a:gd name="connsiteX10" fmla="*/ 0 w 8170246"/>
              <a:gd name="connsiteY10" fmla="*/ 0 h 6858000"/>
              <a:gd name="connsiteX11" fmla="*/ 98791 w 8170246"/>
              <a:gd name="connsiteY11" fmla="*/ 0 h 6858000"/>
              <a:gd name="connsiteX12" fmla="*/ 4456718 w 8170246"/>
              <a:gd name="connsiteY12" fmla="*/ 0 h 6858000"/>
              <a:gd name="connsiteX13" fmla="*/ 4603489 w 8170246"/>
              <a:gd name="connsiteY13" fmla="*/ 0 h 6858000"/>
              <a:gd name="connsiteX14" fmla="*/ 7829507 w 8170246"/>
              <a:gd name="connsiteY14" fmla="*/ 3226735 h 6858000"/>
              <a:gd name="connsiteX15" fmla="*/ 7829507 w 8170246"/>
              <a:gd name="connsiteY15" fmla="*/ 3626507 h 6858000"/>
              <a:gd name="connsiteX16" fmla="*/ 4598731 w 8170246"/>
              <a:gd name="connsiteY16" fmla="*/ 6858000 h 6858000"/>
              <a:gd name="connsiteX17" fmla="*/ 4540663 w 8170246"/>
              <a:gd name="connsiteY17" fmla="*/ 6858000 h 6858000"/>
              <a:gd name="connsiteX18" fmla="*/ 133398 w 8170246"/>
              <a:gd name="connsiteY18" fmla="*/ 6858000 h 6858000"/>
              <a:gd name="connsiteX19" fmla="*/ 0 w 8170246"/>
              <a:gd name="connsiteY19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8170246" h="6858000">
                <a:moveTo>
                  <a:pt x="4738960" y="0"/>
                </a:moveTo>
                <a:lnTo>
                  <a:pt x="4862151" y="0"/>
                </a:lnTo>
                <a:cubicBezTo>
                  <a:pt x="4862151" y="0"/>
                  <a:pt x="4862151" y="0"/>
                  <a:pt x="8088169" y="3226735"/>
                </a:cubicBezTo>
                <a:cubicBezTo>
                  <a:pt x="8197606" y="3336196"/>
                  <a:pt x="8197606" y="3517045"/>
                  <a:pt x="8088169" y="3626507"/>
                </a:cubicBezTo>
                <a:cubicBezTo>
                  <a:pt x="8088169" y="3626507"/>
                  <a:pt x="8088169" y="3626507"/>
                  <a:pt x="4857393" y="6858000"/>
                </a:cubicBezTo>
                <a:cubicBezTo>
                  <a:pt x="4857393" y="6858000"/>
                  <a:pt x="4857393" y="6858000"/>
                  <a:pt x="4783581" y="6858000"/>
                </a:cubicBezTo>
                <a:lnTo>
                  <a:pt x="4734202" y="6858000"/>
                </a:lnTo>
                <a:cubicBezTo>
                  <a:pt x="7964978" y="3626507"/>
                  <a:pt x="7964978" y="3626507"/>
                  <a:pt x="7964978" y="3626507"/>
                </a:cubicBezTo>
                <a:cubicBezTo>
                  <a:pt x="8074415" y="3517045"/>
                  <a:pt x="8074415" y="3336196"/>
                  <a:pt x="7964978" y="3226735"/>
                </a:cubicBezTo>
                <a:cubicBezTo>
                  <a:pt x="4738960" y="0"/>
                  <a:pt x="4738960" y="0"/>
                  <a:pt x="4738960" y="0"/>
                </a:cubicBezTo>
                <a:close/>
                <a:moveTo>
                  <a:pt x="0" y="0"/>
                </a:moveTo>
                <a:lnTo>
                  <a:pt x="98791" y="0"/>
                </a:lnTo>
                <a:cubicBezTo>
                  <a:pt x="1075904" y="0"/>
                  <a:pt x="2469401" y="0"/>
                  <a:pt x="4456718" y="0"/>
                </a:cubicBezTo>
                <a:lnTo>
                  <a:pt x="4603489" y="0"/>
                </a:lnTo>
                <a:cubicBezTo>
                  <a:pt x="4603489" y="0"/>
                  <a:pt x="4603489" y="0"/>
                  <a:pt x="7829507" y="3226735"/>
                </a:cubicBezTo>
                <a:cubicBezTo>
                  <a:pt x="7938944" y="3336196"/>
                  <a:pt x="7938944" y="3517045"/>
                  <a:pt x="7829507" y="3626507"/>
                </a:cubicBezTo>
                <a:cubicBezTo>
                  <a:pt x="7829507" y="3626507"/>
                  <a:pt x="7829507" y="3626507"/>
                  <a:pt x="4598731" y="6858000"/>
                </a:cubicBezTo>
                <a:lnTo>
                  <a:pt x="4540663" y="6858000"/>
                </a:lnTo>
                <a:cubicBezTo>
                  <a:pt x="4077749" y="6858000"/>
                  <a:pt x="2938270" y="6858000"/>
                  <a:pt x="133398" y="6858000"/>
                </a:cubicBezTo>
                <a:lnTo>
                  <a:pt x="0" y="6858000"/>
                </a:lnTo>
                <a:close/>
              </a:path>
            </a:pathLst>
          </a:cu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FEDD1D-B4A1-4343-A14E-35F211B0F2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3992" y="624110"/>
            <a:ext cx="4623955" cy="128089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/>
              <a:t>Maze Solver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433DF4D3-8A35-461A-ABE0-F56B78A13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35FDC1-C775-4A4C-BA7F-BFA02E8330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1812" y="2133600"/>
            <a:ext cx="4625882" cy="3777622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buFont typeface="Wingdings 3" charset="2"/>
              <a:buChar char=""/>
            </a:pPr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</a:rPr>
              <a:t>Name : Hamza Jadoon</a:t>
            </a:r>
          </a:p>
          <a:p>
            <a:pPr>
              <a:buFont typeface="Wingdings 3" charset="2"/>
              <a:buChar char=""/>
            </a:pPr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</a:rPr>
              <a:t>Regno: FA22-BCE-012</a:t>
            </a:r>
          </a:p>
          <a:p>
            <a:pPr>
              <a:buFont typeface="Wingdings 3" charset="2"/>
              <a:buChar char=""/>
            </a:pPr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</a:rPr>
              <a:t>Section: A</a:t>
            </a:r>
          </a:p>
          <a:p>
            <a:pPr>
              <a:buFont typeface="Wingdings 3" charset="2"/>
              <a:buChar char=""/>
            </a:pPr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6445551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FE10D-1702-455F-BED9-7D06FB968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8D7C40-CA93-4EE8-A896-16CC9845CA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</a:t>
            </a:r>
          </a:p>
          <a:p>
            <a:r>
              <a:rPr lang="en-US" dirty="0"/>
              <a:t>Literature Review</a:t>
            </a:r>
          </a:p>
          <a:p>
            <a:r>
              <a:rPr lang="en-US" dirty="0"/>
              <a:t>Proposed Solution</a:t>
            </a:r>
          </a:p>
          <a:p>
            <a:r>
              <a:rPr lang="en-US" dirty="0"/>
              <a:t>Results</a:t>
            </a:r>
          </a:p>
          <a:p>
            <a:r>
              <a:rPr lang="en-US" dirty="0"/>
              <a:t>Conclusion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418010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F4C104D-5F30-4811-9376-566B26E4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AC351D-DA67-4ABD-B85D-88B8662B1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>
            <a:normAutofit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815E34B-5D02-4E01-A936-E8E1C0AB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202D1D-D282-4568-8954-C8454A6149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1267314"/>
            <a:ext cx="3650278" cy="4625540"/>
          </a:xfrm>
        </p:spPr>
        <p:txBody>
          <a:bodyPr>
            <a:normAutofit/>
          </a:bodyPr>
          <a:lstStyle/>
          <a:p>
            <a:pPr marL="0" lvl="0" indent="0">
              <a:lnSpc>
                <a:spcPct val="90000"/>
              </a:lnSpc>
              <a:buNone/>
            </a:pPr>
            <a:endParaRPr lang="en-US" sz="1300" dirty="0"/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300" dirty="0"/>
              <a:t>Create a two-player maze solver game (Human vs. AI).</a:t>
            </a:r>
          </a:p>
          <a:p>
            <a:pPr lvl="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300" dirty="0"/>
              <a:t>Uses adversarial search algorithms to find optimal moves.</a:t>
            </a:r>
          </a:p>
          <a:p>
            <a:pPr lvl="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300" dirty="0"/>
              <a:t>Use of heuristic functions(estimate cost from current position)</a:t>
            </a:r>
          </a:p>
          <a:p>
            <a:pPr>
              <a:lnSpc>
                <a:spcPct val="90000"/>
              </a:lnSpc>
            </a:pPr>
            <a:r>
              <a:rPr lang="en-US" sz="1300" b="1" dirty="0"/>
              <a:t>Motivation:</a:t>
            </a:r>
            <a:endParaRPr lang="en-US" sz="1300" dirty="0"/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300" dirty="0"/>
              <a:t>Passion for games and challenging idea.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300" dirty="0"/>
              <a:t>Opportunity to apply AI technique A* Search.</a:t>
            </a:r>
          </a:p>
          <a:p>
            <a:pPr>
              <a:lnSpc>
                <a:spcPct val="90000"/>
              </a:lnSpc>
            </a:pPr>
            <a:r>
              <a:rPr lang="en-US" sz="1300" b="1" dirty="0"/>
              <a:t>Objective:</a:t>
            </a:r>
            <a:endParaRPr lang="en-US" sz="1300" dirty="0"/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300" dirty="0"/>
              <a:t>Design a game where players find the shortest path in a 2D maze.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300" dirty="0"/>
              <a:t>Implement  optimal gameplay.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300" dirty="0"/>
          </a:p>
        </p:txBody>
      </p:sp>
      <p:pic>
        <p:nvPicPr>
          <p:cNvPr id="5" name="Picture 4" descr="A diagram of a diagram&#10;&#10;Description automatically generated">
            <a:extLst>
              <a:ext uri="{FF2B5EF4-FFF2-40B4-BE49-F238E27FC236}">
                <a16:creationId xmlns:a16="http://schemas.microsoft.com/office/drawing/2014/main" id="{BD65D61C-66D1-BA04-499D-C69FC186F1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8800" y="1267313"/>
            <a:ext cx="5942787" cy="3998306"/>
          </a:xfrm>
          <a:prstGeom prst="rect">
            <a:avLst/>
          </a:prstGeom>
        </p:spPr>
      </p:pic>
      <p:sp>
        <p:nvSpPr>
          <p:cNvPr id="14" name="Freeform 11">
            <a:extLst>
              <a:ext uri="{FF2B5EF4-FFF2-40B4-BE49-F238E27FC236}">
                <a16:creationId xmlns:a16="http://schemas.microsoft.com/office/drawing/2014/main" id="{7DE3414B-B032-4710-A468-D3285E38C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36134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1956C-FAA8-4145-A700-D731F9479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 Review/ breakdown of 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5318-062D-45C5-9A8D-0FF2823D2D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Depth-FIRST-SEARCH can also be applied to solve this problem</a:t>
            </a:r>
          </a:p>
          <a:p>
            <a:r>
              <a:rPr lang="en-US" dirty="0"/>
              <a:t> but it’s not guaranteed that it will give shortest or optimal solution.</a:t>
            </a:r>
          </a:p>
          <a:p>
            <a:r>
              <a:rPr lang="en-US" dirty="0"/>
              <a:t>May get "stuck" in one branch of the maze.</a:t>
            </a:r>
          </a:p>
          <a:p>
            <a:r>
              <a:rPr lang="en-US" dirty="0"/>
              <a:t>BREADTH-FIRST-SEARCH can also be applied here but the main issue will be that ;</a:t>
            </a:r>
          </a:p>
          <a:p>
            <a:r>
              <a:rPr lang="en-US" dirty="0"/>
              <a:t>It explore all the nodes, here it will explore all unnecessary branches in result of long-time taking, making it slower.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4976138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ilhouette of a person's head with a circuit board&#10;&#10;Description automatically generated">
            <a:extLst>
              <a:ext uri="{FF2B5EF4-FFF2-40B4-BE49-F238E27FC236}">
                <a16:creationId xmlns:a16="http://schemas.microsoft.com/office/drawing/2014/main" id="{6BFDAC56-86CC-4C3D-EC56-3E86853AE01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090" r="21901" b="-1"/>
          <a:stretch/>
        </p:blipFill>
        <p:spPr>
          <a:xfrm>
            <a:off x="4485557" y="10"/>
            <a:ext cx="7706443" cy="6857990"/>
          </a:xfrm>
          <a:prstGeom prst="rect">
            <a:avLst/>
          </a:prstGeom>
        </p:spPr>
      </p:pic>
      <p:sp useBgFill="1">
        <p:nvSpPr>
          <p:cNvPr id="23" name="Freeform: Shape 22">
            <a:extLst>
              <a:ext uri="{FF2B5EF4-FFF2-40B4-BE49-F238E27FC236}">
                <a16:creationId xmlns:a16="http://schemas.microsoft.com/office/drawing/2014/main" id="{23C7736A-5A08-4021-9AB6-390DFF506A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8170246" cy="6858000"/>
          </a:xfrm>
          <a:custGeom>
            <a:avLst/>
            <a:gdLst>
              <a:gd name="connsiteX0" fmla="*/ 4738960 w 8170246"/>
              <a:gd name="connsiteY0" fmla="*/ 0 h 6858000"/>
              <a:gd name="connsiteX1" fmla="*/ 4862151 w 8170246"/>
              <a:gd name="connsiteY1" fmla="*/ 0 h 6858000"/>
              <a:gd name="connsiteX2" fmla="*/ 8088169 w 8170246"/>
              <a:gd name="connsiteY2" fmla="*/ 3226735 h 6858000"/>
              <a:gd name="connsiteX3" fmla="*/ 8088169 w 8170246"/>
              <a:gd name="connsiteY3" fmla="*/ 3626507 h 6858000"/>
              <a:gd name="connsiteX4" fmla="*/ 4857393 w 8170246"/>
              <a:gd name="connsiteY4" fmla="*/ 6858000 h 6858000"/>
              <a:gd name="connsiteX5" fmla="*/ 4783581 w 8170246"/>
              <a:gd name="connsiteY5" fmla="*/ 6858000 h 6858000"/>
              <a:gd name="connsiteX6" fmla="*/ 4734202 w 8170246"/>
              <a:gd name="connsiteY6" fmla="*/ 6858000 h 6858000"/>
              <a:gd name="connsiteX7" fmla="*/ 7964978 w 8170246"/>
              <a:gd name="connsiteY7" fmla="*/ 3626507 h 6858000"/>
              <a:gd name="connsiteX8" fmla="*/ 7964978 w 8170246"/>
              <a:gd name="connsiteY8" fmla="*/ 3226735 h 6858000"/>
              <a:gd name="connsiteX9" fmla="*/ 4738960 w 8170246"/>
              <a:gd name="connsiteY9" fmla="*/ 0 h 6858000"/>
              <a:gd name="connsiteX10" fmla="*/ 0 w 8170246"/>
              <a:gd name="connsiteY10" fmla="*/ 0 h 6858000"/>
              <a:gd name="connsiteX11" fmla="*/ 98791 w 8170246"/>
              <a:gd name="connsiteY11" fmla="*/ 0 h 6858000"/>
              <a:gd name="connsiteX12" fmla="*/ 4456718 w 8170246"/>
              <a:gd name="connsiteY12" fmla="*/ 0 h 6858000"/>
              <a:gd name="connsiteX13" fmla="*/ 4603489 w 8170246"/>
              <a:gd name="connsiteY13" fmla="*/ 0 h 6858000"/>
              <a:gd name="connsiteX14" fmla="*/ 7829507 w 8170246"/>
              <a:gd name="connsiteY14" fmla="*/ 3226735 h 6858000"/>
              <a:gd name="connsiteX15" fmla="*/ 7829507 w 8170246"/>
              <a:gd name="connsiteY15" fmla="*/ 3626507 h 6858000"/>
              <a:gd name="connsiteX16" fmla="*/ 4598731 w 8170246"/>
              <a:gd name="connsiteY16" fmla="*/ 6858000 h 6858000"/>
              <a:gd name="connsiteX17" fmla="*/ 4540663 w 8170246"/>
              <a:gd name="connsiteY17" fmla="*/ 6858000 h 6858000"/>
              <a:gd name="connsiteX18" fmla="*/ 133398 w 8170246"/>
              <a:gd name="connsiteY18" fmla="*/ 6858000 h 6858000"/>
              <a:gd name="connsiteX19" fmla="*/ 0 w 8170246"/>
              <a:gd name="connsiteY19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8170246" h="6858000">
                <a:moveTo>
                  <a:pt x="4738960" y="0"/>
                </a:moveTo>
                <a:lnTo>
                  <a:pt x="4862151" y="0"/>
                </a:lnTo>
                <a:cubicBezTo>
                  <a:pt x="4862151" y="0"/>
                  <a:pt x="4862151" y="0"/>
                  <a:pt x="8088169" y="3226735"/>
                </a:cubicBezTo>
                <a:cubicBezTo>
                  <a:pt x="8197606" y="3336196"/>
                  <a:pt x="8197606" y="3517045"/>
                  <a:pt x="8088169" y="3626507"/>
                </a:cubicBezTo>
                <a:cubicBezTo>
                  <a:pt x="8088169" y="3626507"/>
                  <a:pt x="8088169" y="3626507"/>
                  <a:pt x="4857393" y="6858000"/>
                </a:cubicBezTo>
                <a:cubicBezTo>
                  <a:pt x="4857393" y="6858000"/>
                  <a:pt x="4857393" y="6858000"/>
                  <a:pt x="4783581" y="6858000"/>
                </a:cubicBezTo>
                <a:lnTo>
                  <a:pt x="4734202" y="6858000"/>
                </a:lnTo>
                <a:cubicBezTo>
                  <a:pt x="7964978" y="3626507"/>
                  <a:pt x="7964978" y="3626507"/>
                  <a:pt x="7964978" y="3626507"/>
                </a:cubicBezTo>
                <a:cubicBezTo>
                  <a:pt x="8074415" y="3517045"/>
                  <a:pt x="8074415" y="3336196"/>
                  <a:pt x="7964978" y="3226735"/>
                </a:cubicBezTo>
                <a:cubicBezTo>
                  <a:pt x="4738960" y="0"/>
                  <a:pt x="4738960" y="0"/>
                  <a:pt x="4738960" y="0"/>
                </a:cubicBezTo>
                <a:close/>
                <a:moveTo>
                  <a:pt x="0" y="0"/>
                </a:moveTo>
                <a:lnTo>
                  <a:pt x="98791" y="0"/>
                </a:lnTo>
                <a:cubicBezTo>
                  <a:pt x="1075904" y="0"/>
                  <a:pt x="2469401" y="0"/>
                  <a:pt x="4456718" y="0"/>
                </a:cubicBezTo>
                <a:lnTo>
                  <a:pt x="4603489" y="0"/>
                </a:lnTo>
                <a:cubicBezTo>
                  <a:pt x="4603489" y="0"/>
                  <a:pt x="4603489" y="0"/>
                  <a:pt x="7829507" y="3226735"/>
                </a:cubicBezTo>
                <a:cubicBezTo>
                  <a:pt x="7938944" y="3336196"/>
                  <a:pt x="7938944" y="3517045"/>
                  <a:pt x="7829507" y="3626507"/>
                </a:cubicBezTo>
                <a:cubicBezTo>
                  <a:pt x="7829507" y="3626507"/>
                  <a:pt x="7829507" y="3626507"/>
                  <a:pt x="4598731" y="6858000"/>
                </a:cubicBezTo>
                <a:lnTo>
                  <a:pt x="4540663" y="6858000"/>
                </a:lnTo>
                <a:cubicBezTo>
                  <a:pt x="4077749" y="6858000"/>
                  <a:pt x="2938270" y="6858000"/>
                  <a:pt x="133398" y="6858000"/>
                </a:cubicBezTo>
                <a:lnTo>
                  <a:pt x="0" y="6858000"/>
                </a:lnTo>
                <a:close/>
              </a:path>
            </a:pathLst>
          </a:cu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9D2AEA-1F6F-4F02-8012-70AE95E1A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525" y="624110"/>
            <a:ext cx="4623955" cy="1280890"/>
          </a:xfrm>
        </p:spPr>
        <p:txBody>
          <a:bodyPr>
            <a:normAutofit/>
          </a:bodyPr>
          <a:lstStyle/>
          <a:p>
            <a:r>
              <a:rPr lang="en-US" dirty="0"/>
              <a:t>Proposed Solution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33DF4D3-8A35-461A-ABE0-F56B78A13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A49E56D9-2E21-A3FF-B42B-1DF32DF7F9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2804388"/>
              </p:ext>
            </p:extLst>
          </p:nvPr>
        </p:nvGraphicFramePr>
        <p:xfrm>
          <a:off x="531812" y="1656080"/>
          <a:ext cx="5828348" cy="42551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53384873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966DD2F-FBF5-41CE-A3F4-565352D95D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46FCE2B-F2D2-466E-B0AA-8E341DB498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id="{2BD31C98-199A-4722-A1A5-4393A43E7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5531DB8-1A2A-499F-869F-1EA934E0F1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84845343"/>
              </p:ext>
            </p:extLst>
          </p:nvPr>
        </p:nvGraphicFramePr>
        <p:xfrm>
          <a:off x="1794897" y="2222983"/>
          <a:ext cx="8987404" cy="36539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32429928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3262980-E907-4930-9E6E-3DC2025C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F7AFCD-32D0-490F-94A0-8B30B8189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303352"/>
                </a:solidFill>
              </a:rPr>
              <a:t>Results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D53EBD-B361-45AD-8ABF-9270B20B4A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rgbClr val="30335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7D94EC1-B776-3A04-CE92-351370A2E5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3650278" cy="3759253"/>
          </a:xfrm>
        </p:spPr>
        <p:txBody>
          <a:bodyPr>
            <a:normAutofit/>
          </a:bodyPr>
          <a:lstStyle/>
          <a:p>
            <a:pPr>
              <a:buClr>
                <a:srgbClr val="F39710"/>
              </a:buClr>
            </a:pPr>
            <a:r>
              <a:rPr lang="en-US" dirty="0"/>
              <a:t>Player 2 (PC) successfully reached the goal using the A* algorithm, while Player 1's moves were not fast enough.</a:t>
            </a:r>
          </a:p>
        </p:txBody>
      </p:sp>
      <p:sp>
        <p:nvSpPr>
          <p:cNvPr id="16" name="Freeform 11">
            <a:extLst>
              <a:ext uri="{FF2B5EF4-FFF2-40B4-BE49-F238E27FC236}">
                <a16:creationId xmlns:a16="http://schemas.microsoft.com/office/drawing/2014/main" id="{DA1A4CE7-6399-4B37-ACE2-CFC4B4077B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6F8D7344-12AB-5342-17AD-9FEBE1534CB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746" r="32102"/>
          <a:stretch/>
        </p:blipFill>
        <p:spPr>
          <a:xfrm>
            <a:off x="4619543" y="10"/>
            <a:ext cx="7572457" cy="6853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46528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69670-B5A0-4E3F-829E-D8449878C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C784EA8-3B3A-466E-99C4-32CBE04F9F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Created a two-player maze-solving game pitting AI against humans.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 The shortest path was efficiently found by the A* method.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Learning Outcome: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 AI game design and adversarial search applied practically.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Learned from basics to advance of python</a:t>
            </a:r>
          </a:p>
        </p:txBody>
      </p:sp>
    </p:spTree>
    <p:extLst>
      <p:ext uri="{BB962C8B-B14F-4D97-AF65-F5344CB8AC3E}">
        <p14:creationId xmlns:p14="http://schemas.microsoft.com/office/powerpoint/2010/main" val="344864523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Wisp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909</TotalTime>
  <Words>470</Words>
  <Application>Microsoft Office PowerPoint</Application>
  <PresentationFormat>Widescreen</PresentationFormat>
  <Paragraphs>66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Century Gothic</vt:lpstr>
      <vt:lpstr>Wingdings 3</vt:lpstr>
      <vt:lpstr>Wisp</vt:lpstr>
      <vt:lpstr>Maze Solver</vt:lpstr>
      <vt:lpstr>Outline</vt:lpstr>
      <vt:lpstr>Introduction</vt:lpstr>
      <vt:lpstr>Literature Review/ breakdown of the problem</vt:lpstr>
      <vt:lpstr>Proposed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CEP Presentation</dc:title>
  <dc:creator>Shoaib Azmat</dc:creator>
  <cp:lastModifiedBy>Hamza jadoon(FA22-BCE-012)</cp:lastModifiedBy>
  <cp:revision>33</cp:revision>
  <cp:lastPrinted>2020-10-23T08:00:35Z</cp:lastPrinted>
  <dcterms:created xsi:type="dcterms:W3CDTF">2020-10-16T15:32:16Z</dcterms:created>
  <dcterms:modified xsi:type="dcterms:W3CDTF">2024-12-24T14:11:34Z</dcterms:modified>
</cp:coreProperties>
</file>