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7" r:id="rId2"/>
    <p:sldId id="258" r:id="rId3"/>
    <p:sldId id="263" r:id="rId4"/>
    <p:sldId id="260" r:id="rId5"/>
    <p:sldId id="256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AEDB-EAA3-490B-9935-B6847C08A18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3A8-CBD0-42DA-8BBD-2BBA9FC2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7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A3A8-CBD0-42DA-8BBD-2BBA9FC2201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8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4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0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B75E966-2098-4957-AA60-CECC6C1A62C3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FE3D0CC-5CBD-468F-B027-3BC313E5E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D808A-AC44-4C69-87C4-5C8C8708E712}"/>
              </a:ext>
            </a:extLst>
          </p:cNvPr>
          <p:cNvSpPr/>
          <p:nvPr/>
        </p:nvSpPr>
        <p:spPr>
          <a:xfrm>
            <a:off x="4195384" y="2656250"/>
            <a:ext cx="38012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58000" dir="5400000" sy="-100000" algn="bl" rotWithShape="0"/>
                </a:effectLst>
              </a:rPr>
              <a:t>JUKEBOX</a:t>
            </a:r>
          </a:p>
        </p:txBody>
      </p:sp>
    </p:spTree>
    <p:extLst>
      <p:ext uri="{BB962C8B-B14F-4D97-AF65-F5344CB8AC3E}">
        <p14:creationId xmlns:p14="http://schemas.microsoft.com/office/powerpoint/2010/main" val="20482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DBA45-95C6-46D1-8065-6DDF51A84EE4}"/>
              </a:ext>
            </a:extLst>
          </p:cNvPr>
          <p:cNvSpPr/>
          <p:nvPr/>
        </p:nvSpPr>
        <p:spPr>
          <a:xfrm>
            <a:off x="975140" y="579413"/>
            <a:ext cx="2986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A2BE3-A0DE-4950-9522-8CA497EBF827}"/>
              </a:ext>
            </a:extLst>
          </p:cNvPr>
          <p:cNvSpPr txBox="1"/>
          <p:nvPr/>
        </p:nvSpPr>
        <p:spPr>
          <a:xfrm>
            <a:off x="975140" y="1934569"/>
            <a:ext cx="10022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listen songs or podcasts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songs as well as podcasts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play, pause, resume or restart the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songs or podcast in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songs/podcast and sort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playlist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33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6757BC-0A8A-43A6-B10C-B96F0EC2397B}"/>
              </a:ext>
            </a:extLst>
          </p:cNvPr>
          <p:cNvSpPr/>
          <p:nvPr/>
        </p:nvSpPr>
        <p:spPr>
          <a:xfrm>
            <a:off x="1107943" y="799171"/>
            <a:ext cx="3754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Tools Used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E79E5-55B1-4422-8FE4-A22C1E9ACFEE}"/>
              </a:ext>
            </a:extLst>
          </p:cNvPr>
          <p:cNvSpPr txBox="1"/>
          <p:nvPr/>
        </p:nvSpPr>
        <p:spPr>
          <a:xfrm>
            <a:off x="1193513" y="1932493"/>
            <a:ext cx="84935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Language -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5B5EA-3E28-4635-A9FC-45578E01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3" y="763571"/>
            <a:ext cx="8050491" cy="54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9FE69-731B-4A00-AA76-521C9D54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14" y="397432"/>
            <a:ext cx="9059159" cy="5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1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25587-50BF-4437-987B-1E0FEA35D74E}"/>
              </a:ext>
            </a:extLst>
          </p:cNvPr>
          <p:cNvSpPr/>
          <p:nvPr/>
        </p:nvSpPr>
        <p:spPr>
          <a:xfrm>
            <a:off x="1033054" y="799170"/>
            <a:ext cx="4450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Future Scope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BDA31-92AE-4A6D-879A-A70A3C2C4E95}"/>
              </a:ext>
            </a:extLst>
          </p:cNvPr>
          <p:cNvSpPr txBox="1"/>
          <p:nvPr/>
        </p:nvSpPr>
        <p:spPr>
          <a:xfrm>
            <a:off x="1253765" y="2208056"/>
            <a:ext cx="760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insert songs/podcasts from application itself in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backend with the frontend</a:t>
            </a:r>
          </a:p>
        </p:txBody>
      </p:sp>
    </p:spTree>
    <p:extLst>
      <p:ext uri="{BB962C8B-B14F-4D97-AF65-F5344CB8AC3E}">
        <p14:creationId xmlns:p14="http://schemas.microsoft.com/office/powerpoint/2010/main" val="175604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50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93ABAC-C26C-4B38-9F37-CE9E1A34921C}"/>
              </a:ext>
            </a:extLst>
          </p:cNvPr>
          <p:cNvSpPr txBox="1"/>
          <p:nvPr/>
        </p:nvSpPr>
        <p:spPr>
          <a:xfrm>
            <a:off x="3718849" y="2600103"/>
            <a:ext cx="47543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n w="12700">
                  <a:solidFill>
                    <a:srgbClr val="A6B727"/>
                  </a:solidFill>
                  <a:prstDash val="solid"/>
                </a:ln>
                <a:solidFill>
                  <a:srgbClr val="A6B727">
                    <a:lumMod val="20000"/>
                    <a:lumOff val="80000"/>
                  </a:srgbClr>
                </a:solidFill>
                <a:effectLst>
                  <a:outerShdw dist="38100" dir="2640000" algn="bl" rotWithShape="0">
                    <a:srgbClr val="A6B727"/>
                  </a:outerShdw>
                  <a:reflection blurRad="6350" stA="60000" endA="900" endPos="58000" dir="5400000" sy="-100000" algn="bl" rotWithShape="0"/>
                </a:effectLst>
                <a:latin typeface="Corbel" panose="020B0503020204020204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6851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801</TotalTime>
  <Words>107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Kamran</dc:creator>
  <cp:lastModifiedBy>Hamza Qazi</cp:lastModifiedBy>
  <cp:revision>19</cp:revision>
  <dcterms:created xsi:type="dcterms:W3CDTF">2022-01-29T04:50:47Z</dcterms:created>
  <dcterms:modified xsi:type="dcterms:W3CDTF">2022-03-30T09:11:18Z</dcterms:modified>
</cp:coreProperties>
</file>