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BDE-83B6-4589-A173-3CBBEA577E4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EE9A-4718-490A-B061-26C4EFFD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BDE-83B6-4589-A173-3CBBEA577E4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EE9A-4718-490A-B061-26C4EFFD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1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BDE-83B6-4589-A173-3CBBEA577E4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EE9A-4718-490A-B061-26C4EFFD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BDE-83B6-4589-A173-3CBBEA577E4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EE9A-4718-490A-B061-26C4EFFD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BDE-83B6-4589-A173-3CBBEA577E4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EE9A-4718-490A-B061-26C4EFFD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BDE-83B6-4589-A173-3CBBEA577E4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EE9A-4718-490A-B061-26C4EFFD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5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BDE-83B6-4589-A173-3CBBEA577E4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EE9A-4718-490A-B061-26C4EFFD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BDE-83B6-4589-A173-3CBBEA577E4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EE9A-4718-490A-B061-26C4EFFD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BDE-83B6-4589-A173-3CBBEA577E4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EE9A-4718-490A-B061-26C4EFFD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5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BDE-83B6-4589-A173-3CBBEA577E4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EE9A-4718-490A-B061-26C4EFFD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BDE-83B6-4589-A173-3CBBEA577E4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EE9A-4718-490A-B061-26C4EFFD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BBDE-83B6-4589-A173-3CBBEA577E4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AEE9A-4718-490A-B061-26C4EFFD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Basics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2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 by cascading in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simplifies maintaining a web document by separating its style information, including </a:t>
            </a:r>
            <a:r>
              <a:rPr lang="en-US" dirty="0"/>
              <a:t>font size, font </a:t>
            </a:r>
            <a:r>
              <a:rPr lang="en-US" dirty="0" smtClean="0"/>
              <a:t>colour, </a:t>
            </a:r>
            <a:r>
              <a:rPr lang="en-US" dirty="0"/>
              <a:t>line width, and background </a:t>
            </a:r>
            <a:r>
              <a:rPr lang="en-US" dirty="0" smtClean="0"/>
              <a:t>colour.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This separation allows you to apply the same style rules to multiple web </a:t>
            </a:r>
            <a:r>
              <a:rPr lang="en-US" dirty="0" smtClean="0"/>
              <a:t>pages.</a:t>
            </a:r>
          </a:p>
          <a:p>
            <a:r>
              <a:rPr lang="en-US" dirty="0"/>
              <a:t>CSS allows you to apply a style multiple times on a single web page</a:t>
            </a:r>
            <a:r>
              <a:rPr lang="en-US" dirty="0" smtClean="0"/>
              <a:t>.</a:t>
            </a:r>
          </a:p>
          <a:p>
            <a:r>
              <a:rPr lang="en-US" dirty="0"/>
              <a:t> The style in a CSS file is defined according to the rules of CSS recommendation that suggests how a web page should be presented. </a:t>
            </a:r>
          </a:p>
        </p:txBody>
      </p:sp>
    </p:spTree>
    <p:extLst>
      <p:ext uri="{BB962C8B-B14F-4D97-AF65-F5344CB8AC3E}">
        <p14:creationId xmlns:p14="http://schemas.microsoft.com/office/powerpoint/2010/main" val="26960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it to give style to our websites.</a:t>
            </a:r>
          </a:p>
          <a:p>
            <a:r>
              <a:rPr lang="en-US" dirty="0" smtClean="0"/>
              <a:t>Without it, websites never be shiny as well as eye-catching for users.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4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 By Stylesheet In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stylesheet is a set of CSS rules used to control the layout and design of a webpage or document. Internal stylesheets are placed inside a &lt;style&gt; element inside the &lt;head&gt; of a web document, and external stylesheets are placed inside a separate .</a:t>
            </a:r>
          </a:p>
        </p:txBody>
      </p:sp>
    </p:spTree>
    <p:extLst>
      <p:ext uri="{BB962C8B-B14F-4D97-AF65-F5344CB8AC3E}">
        <p14:creationId xmlns:p14="http://schemas.microsoft.com/office/powerpoint/2010/main" val="194611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Ways You Can Add </a:t>
            </a:r>
            <a:r>
              <a:rPr lang="en-US" dirty="0" err="1" smtClean="0"/>
              <a:t>Css</a:t>
            </a:r>
            <a:r>
              <a:rPr lang="en-US" dirty="0" smtClean="0"/>
              <a:t> To </a:t>
            </a:r>
            <a:r>
              <a:rPr lang="en-US" dirty="0" err="1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three ways to add CSS rules in an HTML file.</a:t>
            </a:r>
          </a:p>
          <a:p>
            <a:r>
              <a:rPr lang="en-US" dirty="0" smtClean="0"/>
              <a:t>Internal CSS</a:t>
            </a:r>
          </a:p>
          <a:p>
            <a:r>
              <a:rPr lang="en-US" dirty="0" smtClean="0"/>
              <a:t>External CSS</a:t>
            </a:r>
          </a:p>
          <a:p>
            <a:r>
              <a:rPr lang="en-US" dirty="0" smtClean="0"/>
              <a:t>Inline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6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</a:t>
            </a:r>
            <a:r>
              <a:rPr lang="en-US" dirty="0" err="1" smtClean="0"/>
              <a:t>Css</a:t>
            </a:r>
            <a:r>
              <a:rPr lang="en-US" dirty="0" smtClean="0"/>
              <a:t> And Limitations Of HTML In Styling Before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Flexibility: While HTML is easy to learn and use, it lacks the robustness of more advanced languages. Web page developers, such as CSS and Dreamweaver, provide more flexibility. Styling limitations: HTML lacks styling capabilities. You can't use it to create and change design elements in web pages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64208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CSS Basics 1</vt:lpstr>
      <vt:lpstr>What Does it mean by cascading in CSS</vt:lpstr>
      <vt:lpstr>Why We Use CSS</vt:lpstr>
      <vt:lpstr>What Does It Mean By Stylesheet In CSS</vt:lpstr>
      <vt:lpstr>How Many Ways You Can Add Css To HTMl</vt:lpstr>
      <vt:lpstr>Purpose Of Css And Limitations Of HTML In Styling Before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Basics 1</dc:title>
  <dc:creator>HP</dc:creator>
  <cp:lastModifiedBy>HP</cp:lastModifiedBy>
  <cp:revision>3</cp:revision>
  <dcterms:created xsi:type="dcterms:W3CDTF">2023-09-02T19:00:59Z</dcterms:created>
  <dcterms:modified xsi:type="dcterms:W3CDTF">2023-09-02T19:30:40Z</dcterms:modified>
</cp:coreProperties>
</file>