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0"/>
            <a:ext cx="10204027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0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27827" cy="51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0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50" y="616909"/>
            <a:ext cx="9163149" cy="50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0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609600"/>
            <a:ext cx="91786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1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20500" cy="55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0" y="609600"/>
            <a:ext cx="91521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371"/>
            <a:ext cx="886347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8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1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200" cy="692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599"/>
            <a:ext cx="9101780" cy="5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599"/>
            <a:ext cx="9045035" cy="51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8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16357" cy="51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599"/>
            <a:ext cx="9122076" cy="51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3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2006-08-16T00:00:00Z</dcterms:created>
  <dcterms:modified xsi:type="dcterms:W3CDTF">2025-05-19T10:46:14Z</dcterms:modified>
</cp:coreProperties>
</file>