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2A81C-FFCD-1AE6-CAE6-BDCFA0F4690E}" v="1" dt="2022-05-25T15:33:14.152"/>
    <p1510:client id="{C1862783-AB61-45C9-8701-CDFB788FA3E6}" v="1053" dt="2022-05-25T13:35:36.486"/>
    <p1510:client id="{EEAB2146-6E9C-1F42-CCAD-6581A6C96D5D}" v="3152" dt="2022-06-01T19:10:4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754827-FF36-4B89-985A-090DBEDA05E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5091D96-CD62-48E2-9763-B54CC265E012}">
      <dgm:prSet/>
      <dgm:spPr/>
      <dgm:t>
        <a:bodyPr/>
        <a:lstStyle/>
        <a:p>
          <a:pPr rtl="0"/>
          <a:r>
            <a:rPr lang="en-US" dirty="0"/>
            <a:t>In java class we had made the following directories and enter the specific code for specific function. </a:t>
          </a:r>
          <a:r>
            <a:rPr lang="en-US" dirty="0">
              <a:latin typeface="Century Gothic"/>
            </a:rPr>
            <a:t>Like</a:t>
          </a:r>
        </a:p>
      </dgm:t>
    </dgm:pt>
    <dgm:pt modelId="{7AB9F44B-1534-4EA7-9644-2181F6555B52}" type="parTrans" cxnId="{D55206D3-B5FE-48DA-AE8E-5B033ECF0718}">
      <dgm:prSet/>
      <dgm:spPr/>
      <dgm:t>
        <a:bodyPr/>
        <a:lstStyle/>
        <a:p>
          <a:endParaRPr lang="en-US"/>
        </a:p>
      </dgm:t>
    </dgm:pt>
    <dgm:pt modelId="{859D7DC7-423C-4F88-9B12-88A6C7DCC110}" type="sibTrans" cxnId="{D55206D3-B5FE-48DA-AE8E-5B033ECF0718}">
      <dgm:prSet/>
      <dgm:spPr/>
      <dgm:t>
        <a:bodyPr/>
        <a:lstStyle/>
        <a:p>
          <a:endParaRPr lang="en-US"/>
        </a:p>
      </dgm:t>
    </dgm:pt>
    <dgm:pt modelId="{914C2C20-E121-4EB6-8C0E-7EA9ABD93786}">
      <dgm:prSet/>
      <dgm:spPr/>
      <dgm:t>
        <a:bodyPr/>
        <a:lstStyle/>
        <a:p>
          <a:pPr rtl="0"/>
          <a:r>
            <a:rPr lang="en-US" dirty="0">
              <a:latin typeface="Century Gothic"/>
            </a:rPr>
            <a:t>         </a:t>
          </a:r>
          <a:r>
            <a:rPr lang="en-US" dirty="0"/>
            <a:t>DAO.</a:t>
          </a:r>
        </a:p>
      </dgm:t>
    </dgm:pt>
    <dgm:pt modelId="{E824ECA0-2FA8-42BB-984D-96D11D67D941}" type="parTrans" cxnId="{13F9DAB7-4D7C-4EA7-BBB3-5B03A618AFE9}">
      <dgm:prSet/>
      <dgm:spPr/>
      <dgm:t>
        <a:bodyPr/>
        <a:lstStyle/>
        <a:p>
          <a:endParaRPr lang="en-US"/>
        </a:p>
      </dgm:t>
    </dgm:pt>
    <dgm:pt modelId="{8D7DCE6A-9789-4B87-B447-F73378912460}" type="sibTrans" cxnId="{13F9DAB7-4D7C-4EA7-BBB3-5B03A618AFE9}">
      <dgm:prSet/>
      <dgm:spPr/>
      <dgm:t>
        <a:bodyPr/>
        <a:lstStyle/>
        <a:p>
          <a:endParaRPr lang="en-US"/>
        </a:p>
      </dgm:t>
    </dgm:pt>
    <dgm:pt modelId="{796A8195-5F6D-4820-9C58-64A90C9FDD10}">
      <dgm:prSet/>
      <dgm:spPr/>
      <dgm:t>
        <a:bodyPr/>
        <a:lstStyle/>
        <a:p>
          <a:pPr rtl="0"/>
          <a:r>
            <a:rPr lang="en-US" dirty="0">
              <a:latin typeface="Century Gothic"/>
            </a:rPr>
            <a:t>         </a:t>
          </a:r>
          <a:r>
            <a:rPr lang="en-US" dirty="0"/>
            <a:t>Fonte.</a:t>
          </a:r>
        </a:p>
      </dgm:t>
    </dgm:pt>
    <dgm:pt modelId="{06008A96-A98E-42D1-A5C3-7DDD268792D2}" type="parTrans" cxnId="{0E11D766-1B68-4971-8475-298F1E79817A}">
      <dgm:prSet/>
      <dgm:spPr/>
      <dgm:t>
        <a:bodyPr/>
        <a:lstStyle/>
        <a:p>
          <a:endParaRPr lang="en-US"/>
        </a:p>
      </dgm:t>
    </dgm:pt>
    <dgm:pt modelId="{8D52B19C-8F80-4F6E-97DC-909B05C49689}" type="sibTrans" cxnId="{0E11D766-1B68-4971-8475-298F1E79817A}">
      <dgm:prSet/>
      <dgm:spPr/>
      <dgm:t>
        <a:bodyPr/>
        <a:lstStyle/>
        <a:p>
          <a:endParaRPr lang="en-US"/>
        </a:p>
      </dgm:t>
    </dgm:pt>
    <dgm:pt modelId="{88404692-A34A-4E8E-A4FB-A242D117E7D4}">
      <dgm:prSet/>
      <dgm:spPr/>
      <dgm:t>
        <a:bodyPr/>
        <a:lstStyle/>
        <a:p>
          <a:pPr rtl="0"/>
          <a:r>
            <a:rPr lang="en-US" dirty="0">
              <a:latin typeface="Century Gothic"/>
            </a:rPr>
            <a:t>         </a:t>
          </a:r>
          <a:r>
            <a:rPr lang="en-US" dirty="0"/>
            <a:t>Graph.</a:t>
          </a:r>
        </a:p>
      </dgm:t>
    </dgm:pt>
    <dgm:pt modelId="{C6D92D8A-DAEC-4B18-88F4-220CBF98A708}" type="parTrans" cxnId="{27E68E75-A9A3-44C4-965E-884203D6D646}">
      <dgm:prSet/>
      <dgm:spPr/>
      <dgm:t>
        <a:bodyPr/>
        <a:lstStyle/>
        <a:p>
          <a:endParaRPr lang="en-US"/>
        </a:p>
      </dgm:t>
    </dgm:pt>
    <dgm:pt modelId="{3E4F8BE0-6849-453A-8FFF-98CB7107A8B8}" type="sibTrans" cxnId="{27E68E75-A9A3-44C4-965E-884203D6D646}">
      <dgm:prSet/>
      <dgm:spPr/>
      <dgm:t>
        <a:bodyPr/>
        <a:lstStyle/>
        <a:p>
          <a:endParaRPr lang="en-US"/>
        </a:p>
      </dgm:t>
    </dgm:pt>
    <dgm:pt modelId="{189E9E78-46E6-4F17-BC00-BFAA330D6025}">
      <dgm:prSet/>
      <dgm:spPr/>
      <dgm:t>
        <a:bodyPr/>
        <a:lstStyle/>
        <a:p>
          <a:pPr rtl="0"/>
          <a:r>
            <a:rPr lang="en-US" dirty="0">
              <a:latin typeface="Century Gothic"/>
            </a:rPr>
            <a:t>         </a:t>
          </a:r>
          <a:r>
            <a:rPr lang="en-US" dirty="0"/>
            <a:t>Intro.</a:t>
          </a:r>
        </a:p>
      </dgm:t>
    </dgm:pt>
    <dgm:pt modelId="{D12E0508-2C42-4107-9A59-2F6192CED34E}" type="parTrans" cxnId="{80E23E16-4643-46A8-95AD-6EF311FAA531}">
      <dgm:prSet/>
      <dgm:spPr/>
      <dgm:t>
        <a:bodyPr/>
        <a:lstStyle/>
        <a:p>
          <a:endParaRPr lang="en-US"/>
        </a:p>
      </dgm:t>
    </dgm:pt>
    <dgm:pt modelId="{84987F5B-F235-4745-AD7A-1CCFFB271EFC}" type="sibTrans" cxnId="{80E23E16-4643-46A8-95AD-6EF311FAA531}">
      <dgm:prSet/>
      <dgm:spPr/>
      <dgm:t>
        <a:bodyPr/>
        <a:lstStyle/>
        <a:p>
          <a:endParaRPr lang="en-US"/>
        </a:p>
      </dgm:t>
    </dgm:pt>
    <dgm:pt modelId="{DE24453E-0DFA-4821-841F-72F626036B54}">
      <dgm:prSet/>
      <dgm:spPr/>
      <dgm:t>
        <a:bodyPr/>
        <a:lstStyle/>
        <a:p>
          <a:pPr rtl="0"/>
          <a:r>
            <a:rPr lang="en-US" dirty="0">
              <a:latin typeface="Century Gothic"/>
            </a:rPr>
            <a:t>         </a:t>
          </a:r>
          <a:r>
            <a:rPr lang="en-US" dirty="0"/>
            <a:t>Licenses.</a:t>
          </a:r>
        </a:p>
      </dgm:t>
    </dgm:pt>
    <dgm:pt modelId="{A85BABC3-8112-47A4-864C-18E66A31C1FC}" type="parTrans" cxnId="{E30CE033-F81D-44B4-B525-C025E9CB0A5E}">
      <dgm:prSet/>
      <dgm:spPr/>
      <dgm:t>
        <a:bodyPr/>
        <a:lstStyle/>
        <a:p>
          <a:endParaRPr lang="en-US"/>
        </a:p>
      </dgm:t>
    </dgm:pt>
    <dgm:pt modelId="{29FED8BD-AA5A-430A-9037-1A258BC8B7A6}" type="sibTrans" cxnId="{E30CE033-F81D-44B4-B525-C025E9CB0A5E}">
      <dgm:prSet/>
      <dgm:spPr/>
      <dgm:t>
        <a:bodyPr/>
        <a:lstStyle/>
        <a:p>
          <a:endParaRPr lang="en-US"/>
        </a:p>
      </dgm:t>
    </dgm:pt>
    <dgm:pt modelId="{A3ACC60A-BB7B-4DD2-AE07-7C88DAC03DCE}">
      <dgm:prSet phldr="0"/>
      <dgm:spPr/>
      <dgm:t>
        <a:bodyPr/>
        <a:lstStyle/>
        <a:p>
          <a:r>
            <a:rPr lang="en-US" dirty="0">
              <a:latin typeface="Century Gothic"/>
            </a:rPr>
            <a:t>         Body</a:t>
          </a:r>
          <a:r>
            <a:rPr lang="en-US" dirty="0"/>
            <a:t> Measures.</a:t>
          </a:r>
        </a:p>
      </dgm:t>
    </dgm:pt>
    <dgm:pt modelId="{2BE1C4E1-6C09-4491-A90B-01A0E8ED16E3}" type="parTrans" cxnId="{CF3E3855-6373-4F5A-BDBC-D8057F66274B}">
      <dgm:prSet/>
      <dgm:spPr/>
    </dgm:pt>
    <dgm:pt modelId="{116FC1EF-6460-4245-97D9-272A0AFDA645}" type="sibTrans" cxnId="{CF3E3855-6373-4F5A-BDBC-D8057F66274B}">
      <dgm:prSet/>
      <dgm:spPr/>
    </dgm:pt>
    <dgm:pt modelId="{F447022F-E753-4D05-91F8-33F92EDA2B68}" type="pres">
      <dgm:prSet presAssocID="{51754827-FF36-4B89-985A-090DBEDA05E0}" presName="vert0" presStyleCnt="0">
        <dgm:presLayoutVars>
          <dgm:dir/>
          <dgm:animOne val="branch"/>
          <dgm:animLvl val="lvl"/>
        </dgm:presLayoutVars>
      </dgm:prSet>
      <dgm:spPr/>
    </dgm:pt>
    <dgm:pt modelId="{82129773-4DAB-4647-ACB7-C2BA293CF9DA}" type="pres">
      <dgm:prSet presAssocID="{D5091D96-CD62-48E2-9763-B54CC265E012}" presName="thickLine" presStyleLbl="alignNode1" presStyleIdx="0" presStyleCnt="7"/>
      <dgm:spPr/>
    </dgm:pt>
    <dgm:pt modelId="{AA43DBC4-7A2C-4B6C-A4B4-A110406261C7}" type="pres">
      <dgm:prSet presAssocID="{D5091D96-CD62-48E2-9763-B54CC265E012}" presName="horz1" presStyleCnt="0"/>
      <dgm:spPr/>
    </dgm:pt>
    <dgm:pt modelId="{4F4A124E-69EF-497C-A98C-20BE32270CC4}" type="pres">
      <dgm:prSet presAssocID="{D5091D96-CD62-48E2-9763-B54CC265E012}" presName="tx1" presStyleLbl="revTx" presStyleIdx="0" presStyleCnt="7"/>
      <dgm:spPr/>
    </dgm:pt>
    <dgm:pt modelId="{292CC442-7D2E-430C-B7C5-40DCC6FD0611}" type="pres">
      <dgm:prSet presAssocID="{D5091D96-CD62-48E2-9763-B54CC265E012}" presName="vert1" presStyleCnt="0"/>
      <dgm:spPr/>
    </dgm:pt>
    <dgm:pt modelId="{429E2083-C9EB-4673-B812-2C0A1F540839}" type="pres">
      <dgm:prSet presAssocID="{A3ACC60A-BB7B-4DD2-AE07-7C88DAC03DCE}" presName="thickLine" presStyleLbl="alignNode1" presStyleIdx="1" presStyleCnt="7"/>
      <dgm:spPr/>
    </dgm:pt>
    <dgm:pt modelId="{30149A5C-3964-4A5B-B526-8D3B71FB777D}" type="pres">
      <dgm:prSet presAssocID="{A3ACC60A-BB7B-4DD2-AE07-7C88DAC03DCE}" presName="horz1" presStyleCnt="0"/>
      <dgm:spPr/>
    </dgm:pt>
    <dgm:pt modelId="{D74CD68D-E81E-4767-9161-0EA94CA00796}" type="pres">
      <dgm:prSet presAssocID="{A3ACC60A-BB7B-4DD2-AE07-7C88DAC03DCE}" presName="tx1" presStyleLbl="revTx" presStyleIdx="1" presStyleCnt="7"/>
      <dgm:spPr/>
    </dgm:pt>
    <dgm:pt modelId="{7E939640-BEF6-4FA5-810A-4D9DAD92BCE8}" type="pres">
      <dgm:prSet presAssocID="{A3ACC60A-BB7B-4DD2-AE07-7C88DAC03DCE}" presName="vert1" presStyleCnt="0"/>
      <dgm:spPr/>
    </dgm:pt>
    <dgm:pt modelId="{5A1F6FC5-6EFE-4192-AC4D-893C45473808}" type="pres">
      <dgm:prSet presAssocID="{914C2C20-E121-4EB6-8C0E-7EA9ABD93786}" presName="thickLine" presStyleLbl="alignNode1" presStyleIdx="2" presStyleCnt="7"/>
      <dgm:spPr/>
    </dgm:pt>
    <dgm:pt modelId="{6151B657-F1CC-482F-84B7-594900E47ACE}" type="pres">
      <dgm:prSet presAssocID="{914C2C20-E121-4EB6-8C0E-7EA9ABD93786}" presName="horz1" presStyleCnt="0"/>
      <dgm:spPr/>
    </dgm:pt>
    <dgm:pt modelId="{79E7F615-DA4C-4B5A-A839-8AC6B16CE1D2}" type="pres">
      <dgm:prSet presAssocID="{914C2C20-E121-4EB6-8C0E-7EA9ABD93786}" presName="tx1" presStyleLbl="revTx" presStyleIdx="2" presStyleCnt="7"/>
      <dgm:spPr/>
    </dgm:pt>
    <dgm:pt modelId="{2BBFF072-8876-4A8E-BA0A-6F2B07086524}" type="pres">
      <dgm:prSet presAssocID="{914C2C20-E121-4EB6-8C0E-7EA9ABD93786}" presName="vert1" presStyleCnt="0"/>
      <dgm:spPr/>
    </dgm:pt>
    <dgm:pt modelId="{F41FD195-3B25-417A-A2AE-C15D72B7BBA9}" type="pres">
      <dgm:prSet presAssocID="{796A8195-5F6D-4820-9C58-64A90C9FDD10}" presName="thickLine" presStyleLbl="alignNode1" presStyleIdx="3" presStyleCnt="7"/>
      <dgm:spPr/>
    </dgm:pt>
    <dgm:pt modelId="{F0A7BC7B-416B-4A28-8C22-4A6045787BF0}" type="pres">
      <dgm:prSet presAssocID="{796A8195-5F6D-4820-9C58-64A90C9FDD10}" presName="horz1" presStyleCnt="0"/>
      <dgm:spPr/>
    </dgm:pt>
    <dgm:pt modelId="{57B00A4C-E110-436E-ABBA-EBBEE18F7B9B}" type="pres">
      <dgm:prSet presAssocID="{796A8195-5F6D-4820-9C58-64A90C9FDD10}" presName="tx1" presStyleLbl="revTx" presStyleIdx="3" presStyleCnt="7"/>
      <dgm:spPr/>
    </dgm:pt>
    <dgm:pt modelId="{07C09949-92FA-4A28-A514-C4D02CC46CCF}" type="pres">
      <dgm:prSet presAssocID="{796A8195-5F6D-4820-9C58-64A90C9FDD10}" presName="vert1" presStyleCnt="0"/>
      <dgm:spPr/>
    </dgm:pt>
    <dgm:pt modelId="{1B3D6D39-BD17-4030-8C78-78368BB6DD0E}" type="pres">
      <dgm:prSet presAssocID="{88404692-A34A-4E8E-A4FB-A242D117E7D4}" presName="thickLine" presStyleLbl="alignNode1" presStyleIdx="4" presStyleCnt="7"/>
      <dgm:spPr/>
    </dgm:pt>
    <dgm:pt modelId="{687ED277-B2D2-4C2D-9F75-53C2150C22FD}" type="pres">
      <dgm:prSet presAssocID="{88404692-A34A-4E8E-A4FB-A242D117E7D4}" presName="horz1" presStyleCnt="0"/>
      <dgm:spPr/>
    </dgm:pt>
    <dgm:pt modelId="{F0685D09-E2B1-4B5F-8C50-F9C0307FDEEA}" type="pres">
      <dgm:prSet presAssocID="{88404692-A34A-4E8E-A4FB-A242D117E7D4}" presName="tx1" presStyleLbl="revTx" presStyleIdx="4" presStyleCnt="7"/>
      <dgm:spPr/>
    </dgm:pt>
    <dgm:pt modelId="{DD513A99-F3F9-4394-A445-85D094223818}" type="pres">
      <dgm:prSet presAssocID="{88404692-A34A-4E8E-A4FB-A242D117E7D4}" presName="vert1" presStyleCnt="0"/>
      <dgm:spPr/>
    </dgm:pt>
    <dgm:pt modelId="{7CA49B6C-AC75-4A34-961C-B2F07E5FE3FE}" type="pres">
      <dgm:prSet presAssocID="{189E9E78-46E6-4F17-BC00-BFAA330D6025}" presName="thickLine" presStyleLbl="alignNode1" presStyleIdx="5" presStyleCnt="7"/>
      <dgm:spPr/>
    </dgm:pt>
    <dgm:pt modelId="{11EE5EAA-FA0E-469D-8089-A42F5CFDB1CB}" type="pres">
      <dgm:prSet presAssocID="{189E9E78-46E6-4F17-BC00-BFAA330D6025}" presName="horz1" presStyleCnt="0"/>
      <dgm:spPr/>
    </dgm:pt>
    <dgm:pt modelId="{F7C08475-617A-482B-8D74-93CE9C546019}" type="pres">
      <dgm:prSet presAssocID="{189E9E78-46E6-4F17-BC00-BFAA330D6025}" presName="tx1" presStyleLbl="revTx" presStyleIdx="5" presStyleCnt="7"/>
      <dgm:spPr/>
    </dgm:pt>
    <dgm:pt modelId="{E9F344EE-4D2D-4340-8551-1353496B8CBC}" type="pres">
      <dgm:prSet presAssocID="{189E9E78-46E6-4F17-BC00-BFAA330D6025}" presName="vert1" presStyleCnt="0"/>
      <dgm:spPr/>
    </dgm:pt>
    <dgm:pt modelId="{2551180F-70C9-411B-B022-70751C2E5A5E}" type="pres">
      <dgm:prSet presAssocID="{DE24453E-0DFA-4821-841F-72F626036B54}" presName="thickLine" presStyleLbl="alignNode1" presStyleIdx="6" presStyleCnt="7"/>
      <dgm:spPr/>
    </dgm:pt>
    <dgm:pt modelId="{94051622-3541-49CC-BCD9-C52F1B66C5D8}" type="pres">
      <dgm:prSet presAssocID="{DE24453E-0DFA-4821-841F-72F626036B54}" presName="horz1" presStyleCnt="0"/>
      <dgm:spPr/>
    </dgm:pt>
    <dgm:pt modelId="{EA16A5B7-44A2-4CAF-8709-5A5C564F047A}" type="pres">
      <dgm:prSet presAssocID="{DE24453E-0DFA-4821-841F-72F626036B54}" presName="tx1" presStyleLbl="revTx" presStyleIdx="6" presStyleCnt="7"/>
      <dgm:spPr/>
    </dgm:pt>
    <dgm:pt modelId="{BF64A24E-5DDC-43B5-B62F-D41256A9D5B8}" type="pres">
      <dgm:prSet presAssocID="{DE24453E-0DFA-4821-841F-72F626036B54}" presName="vert1" presStyleCnt="0"/>
      <dgm:spPr/>
    </dgm:pt>
  </dgm:ptLst>
  <dgm:cxnLst>
    <dgm:cxn modelId="{B9A83C06-4464-4B08-9333-93E5081FBD46}" type="presOf" srcId="{796A8195-5F6D-4820-9C58-64A90C9FDD10}" destId="{57B00A4C-E110-436E-ABBA-EBBEE18F7B9B}" srcOrd="0" destOrd="0" presId="urn:microsoft.com/office/officeart/2008/layout/LinedList"/>
    <dgm:cxn modelId="{80E23E16-4643-46A8-95AD-6EF311FAA531}" srcId="{51754827-FF36-4B89-985A-090DBEDA05E0}" destId="{189E9E78-46E6-4F17-BC00-BFAA330D6025}" srcOrd="5" destOrd="0" parTransId="{D12E0508-2C42-4107-9A59-2F6192CED34E}" sibTransId="{84987F5B-F235-4745-AD7A-1CCFFB271EFC}"/>
    <dgm:cxn modelId="{E30CE033-F81D-44B4-B525-C025E9CB0A5E}" srcId="{51754827-FF36-4B89-985A-090DBEDA05E0}" destId="{DE24453E-0DFA-4821-841F-72F626036B54}" srcOrd="6" destOrd="0" parTransId="{A85BABC3-8112-47A4-864C-18E66A31C1FC}" sibTransId="{29FED8BD-AA5A-430A-9037-1A258BC8B7A6}"/>
    <dgm:cxn modelId="{0E11D766-1B68-4971-8475-298F1E79817A}" srcId="{51754827-FF36-4B89-985A-090DBEDA05E0}" destId="{796A8195-5F6D-4820-9C58-64A90C9FDD10}" srcOrd="3" destOrd="0" parTransId="{06008A96-A98E-42D1-A5C3-7DDD268792D2}" sibTransId="{8D52B19C-8F80-4F6E-97DC-909B05C49689}"/>
    <dgm:cxn modelId="{CF3E3855-6373-4F5A-BDBC-D8057F66274B}" srcId="{51754827-FF36-4B89-985A-090DBEDA05E0}" destId="{A3ACC60A-BB7B-4DD2-AE07-7C88DAC03DCE}" srcOrd="1" destOrd="0" parTransId="{2BE1C4E1-6C09-4491-A90B-01A0E8ED16E3}" sibTransId="{116FC1EF-6460-4245-97D9-272A0AFDA645}"/>
    <dgm:cxn modelId="{27E68E75-A9A3-44C4-965E-884203D6D646}" srcId="{51754827-FF36-4B89-985A-090DBEDA05E0}" destId="{88404692-A34A-4E8E-A4FB-A242D117E7D4}" srcOrd="4" destOrd="0" parTransId="{C6D92D8A-DAEC-4B18-88F4-220CBF98A708}" sibTransId="{3E4F8BE0-6849-453A-8FFF-98CB7107A8B8}"/>
    <dgm:cxn modelId="{53A9CE79-8412-47A7-BEBC-B9258A15E9AF}" type="presOf" srcId="{189E9E78-46E6-4F17-BC00-BFAA330D6025}" destId="{F7C08475-617A-482B-8D74-93CE9C546019}" srcOrd="0" destOrd="0" presId="urn:microsoft.com/office/officeart/2008/layout/LinedList"/>
    <dgm:cxn modelId="{18D47592-DFBD-4294-A2EC-44EFBAECBB96}" type="presOf" srcId="{D5091D96-CD62-48E2-9763-B54CC265E012}" destId="{4F4A124E-69EF-497C-A98C-20BE32270CC4}" srcOrd="0" destOrd="0" presId="urn:microsoft.com/office/officeart/2008/layout/LinedList"/>
    <dgm:cxn modelId="{D776DB98-1063-4B99-BCB5-3C189894E521}" type="presOf" srcId="{88404692-A34A-4E8E-A4FB-A242D117E7D4}" destId="{F0685D09-E2B1-4B5F-8C50-F9C0307FDEEA}" srcOrd="0" destOrd="0" presId="urn:microsoft.com/office/officeart/2008/layout/LinedList"/>
    <dgm:cxn modelId="{13F9DAB7-4D7C-4EA7-BBB3-5B03A618AFE9}" srcId="{51754827-FF36-4B89-985A-090DBEDA05E0}" destId="{914C2C20-E121-4EB6-8C0E-7EA9ABD93786}" srcOrd="2" destOrd="0" parTransId="{E824ECA0-2FA8-42BB-984D-96D11D67D941}" sibTransId="{8D7DCE6A-9789-4B87-B447-F73378912460}"/>
    <dgm:cxn modelId="{7DEA1AC9-30E0-4560-A910-4EA6224DACEF}" type="presOf" srcId="{51754827-FF36-4B89-985A-090DBEDA05E0}" destId="{F447022F-E753-4D05-91F8-33F92EDA2B68}" srcOrd="0" destOrd="0" presId="urn:microsoft.com/office/officeart/2008/layout/LinedList"/>
    <dgm:cxn modelId="{D55206D3-B5FE-48DA-AE8E-5B033ECF0718}" srcId="{51754827-FF36-4B89-985A-090DBEDA05E0}" destId="{D5091D96-CD62-48E2-9763-B54CC265E012}" srcOrd="0" destOrd="0" parTransId="{7AB9F44B-1534-4EA7-9644-2181F6555B52}" sibTransId="{859D7DC7-423C-4F88-9B12-88A6C7DCC110}"/>
    <dgm:cxn modelId="{1499ADDC-4B11-4756-8A5B-E20987EAA0E1}" type="presOf" srcId="{A3ACC60A-BB7B-4DD2-AE07-7C88DAC03DCE}" destId="{D74CD68D-E81E-4767-9161-0EA94CA00796}" srcOrd="0" destOrd="0" presId="urn:microsoft.com/office/officeart/2008/layout/LinedList"/>
    <dgm:cxn modelId="{A68F10F5-9256-4B61-B02F-79E3F1208918}" type="presOf" srcId="{DE24453E-0DFA-4821-841F-72F626036B54}" destId="{EA16A5B7-44A2-4CAF-8709-5A5C564F047A}" srcOrd="0" destOrd="0" presId="urn:microsoft.com/office/officeart/2008/layout/LinedList"/>
    <dgm:cxn modelId="{1674C1F5-EF85-45F0-AF23-B945839ABEE5}" type="presOf" srcId="{914C2C20-E121-4EB6-8C0E-7EA9ABD93786}" destId="{79E7F615-DA4C-4B5A-A839-8AC6B16CE1D2}" srcOrd="0" destOrd="0" presId="urn:microsoft.com/office/officeart/2008/layout/LinedList"/>
    <dgm:cxn modelId="{FA6D0B4B-FCA8-4FE0-B119-CAF2F9B758CF}" type="presParOf" srcId="{F447022F-E753-4D05-91F8-33F92EDA2B68}" destId="{82129773-4DAB-4647-ACB7-C2BA293CF9DA}" srcOrd="0" destOrd="0" presId="urn:microsoft.com/office/officeart/2008/layout/LinedList"/>
    <dgm:cxn modelId="{ACE8CDCB-FA7E-43D0-8954-BEFE17F0B7D8}" type="presParOf" srcId="{F447022F-E753-4D05-91F8-33F92EDA2B68}" destId="{AA43DBC4-7A2C-4B6C-A4B4-A110406261C7}" srcOrd="1" destOrd="0" presId="urn:microsoft.com/office/officeart/2008/layout/LinedList"/>
    <dgm:cxn modelId="{71D5FBEC-A4BE-4255-8307-8D18B1C32C6A}" type="presParOf" srcId="{AA43DBC4-7A2C-4B6C-A4B4-A110406261C7}" destId="{4F4A124E-69EF-497C-A98C-20BE32270CC4}" srcOrd="0" destOrd="0" presId="urn:microsoft.com/office/officeart/2008/layout/LinedList"/>
    <dgm:cxn modelId="{80757A8A-44C5-42A8-A1C4-698BCA6FAD5A}" type="presParOf" srcId="{AA43DBC4-7A2C-4B6C-A4B4-A110406261C7}" destId="{292CC442-7D2E-430C-B7C5-40DCC6FD0611}" srcOrd="1" destOrd="0" presId="urn:microsoft.com/office/officeart/2008/layout/LinedList"/>
    <dgm:cxn modelId="{D93F17D1-6450-4360-8C9D-0E7A71EC7505}" type="presParOf" srcId="{F447022F-E753-4D05-91F8-33F92EDA2B68}" destId="{429E2083-C9EB-4673-B812-2C0A1F540839}" srcOrd="2" destOrd="0" presId="urn:microsoft.com/office/officeart/2008/layout/LinedList"/>
    <dgm:cxn modelId="{1EABF121-5E2B-4C64-BA19-B830CD336D2C}" type="presParOf" srcId="{F447022F-E753-4D05-91F8-33F92EDA2B68}" destId="{30149A5C-3964-4A5B-B526-8D3B71FB777D}" srcOrd="3" destOrd="0" presId="urn:microsoft.com/office/officeart/2008/layout/LinedList"/>
    <dgm:cxn modelId="{903995DB-B83C-42A7-9E7A-DFAC73E57F44}" type="presParOf" srcId="{30149A5C-3964-4A5B-B526-8D3B71FB777D}" destId="{D74CD68D-E81E-4767-9161-0EA94CA00796}" srcOrd="0" destOrd="0" presId="urn:microsoft.com/office/officeart/2008/layout/LinedList"/>
    <dgm:cxn modelId="{E964D64D-8CDD-4C83-87D9-F2CA5C32BC91}" type="presParOf" srcId="{30149A5C-3964-4A5B-B526-8D3B71FB777D}" destId="{7E939640-BEF6-4FA5-810A-4D9DAD92BCE8}" srcOrd="1" destOrd="0" presId="urn:microsoft.com/office/officeart/2008/layout/LinedList"/>
    <dgm:cxn modelId="{EC23E793-C20A-4BD7-9192-5003635E27CB}" type="presParOf" srcId="{F447022F-E753-4D05-91F8-33F92EDA2B68}" destId="{5A1F6FC5-6EFE-4192-AC4D-893C45473808}" srcOrd="4" destOrd="0" presId="urn:microsoft.com/office/officeart/2008/layout/LinedList"/>
    <dgm:cxn modelId="{3BEC6ECD-EFBB-445B-8CD4-A9AC4E864C01}" type="presParOf" srcId="{F447022F-E753-4D05-91F8-33F92EDA2B68}" destId="{6151B657-F1CC-482F-84B7-594900E47ACE}" srcOrd="5" destOrd="0" presId="urn:microsoft.com/office/officeart/2008/layout/LinedList"/>
    <dgm:cxn modelId="{E88DE288-5FA4-4D05-9946-92A04E640F29}" type="presParOf" srcId="{6151B657-F1CC-482F-84B7-594900E47ACE}" destId="{79E7F615-DA4C-4B5A-A839-8AC6B16CE1D2}" srcOrd="0" destOrd="0" presId="urn:microsoft.com/office/officeart/2008/layout/LinedList"/>
    <dgm:cxn modelId="{1A53A408-3750-41B9-8B47-9CFBE94F63BE}" type="presParOf" srcId="{6151B657-F1CC-482F-84B7-594900E47ACE}" destId="{2BBFF072-8876-4A8E-BA0A-6F2B07086524}" srcOrd="1" destOrd="0" presId="urn:microsoft.com/office/officeart/2008/layout/LinedList"/>
    <dgm:cxn modelId="{D81B223F-1B2B-4B95-A0B6-6DDF3EE512B5}" type="presParOf" srcId="{F447022F-E753-4D05-91F8-33F92EDA2B68}" destId="{F41FD195-3B25-417A-A2AE-C15D72B7BBA9}" srcOrd="6" destOrd="0" presId="urn:microsoft.com/office/officeart/2008/layout/LinedList"/>
    <dgm:cxn modelId="{E29F2E48-BFA4-4A44-B896-D4C067946CCF}" type="presParOf" srcId="{F447022F-E753-4D05-91F8-33F92EDA2B68}" destId="{F0A7BC7B-416B-4A28-8C22-4A6045787BF0}" srcOrd="7" destOrd="0" presId="urn:microsoft.com/office/officeart/2008/layout/LinedList"/>
    <dgm:cxn modelId="{957B6CE8-8C78-44A7-8F95-81DF521A80C4}" type="presParOf" srcId="{F0A7BC7B-416B-4A28-8C22-4A6045787BF0}" destId="{57B00A4C-E110-436E-ABBA-EBBEE18F7B9B}" srcOrd="0" destOrd="0" presId="urn:microsoft.com/office/officeart/2008/layout/LinedList"/>
    <dgm:cxn modelId="{8C1AF253-70EC-4787-B25A-D5FBE62969EF}" type="presParOf" srcId="{F0A7BC7B-416B-4A28-8C22-4A6045787BF0}" destId="{07C09949-92FA-4A28-A514-C4D02CC46CCF}" srcOrd="1" destOrd="0" presId="urn:microsoft.com/office/officeart/2008/layout/LinedList"/>
    <dgm:cxn modelId="{988B3A4A-9E85-4639-B5DA-A95D3102562D}" type="presParOf" srcId="{F447022F-E753-4D05-91F8-33F92EDA2B68}" destId="{1B3D6D39-BD17-4030-8C78-78368BB6DD0E}" srcOrd="8" destOrd="0" presId="urn:microsoft.com/office/officeart/2008/layout/LinedList"/>
    <dgm:cxn modelId="{D1D03573-C03D-4BFD-87A5-38B04E3E22BD}" type="presParOf" srcId="{F447022F-E753-4D05-91F8-33F92EDA2B68}" destId="{687ED277-B2D2-4C2D-9F75-53C2150C22FD}" srcOrd="9" destOrd="0" presId="urn:microsoft.com/office/officeart/2008/layout/LinedList"/>
    <dgm:cxn modelId="{0D986113-9ADA-4422-9C1A-2739C129D13B}" type="presParOf" srcId="{687ED277-B2D2-4C2D-9F75-53C2150C22FD}" destId="{F0685D09-E2B1-4B5F-8C50-F9C0307FDEEA}" srcOrd="0" destOrd="0" presId="urn:microsoft.com/office/officeart/2008/layout/LinedList"/>
    <dgm:cxn modelId="{1E295103-394D-4A64-8BA5-704C0E204840}" type="presParOf" srcId="{687ED277-B2D2-4C2D-9F75-53C2150C22FD}" destId="{DD513A99-F3F9-4394-A445-85D094223818}" srcOrd="1" destOrd="0" presId="urn:microsoft.com/office/officeart/2008/layout/LinedList"/>
    <dgm:cxn modelId="{3BFC9624-5E6A-4DA8-A1E5-0716C5C5A834}" type="presParOf" srcId="{F447022F-E753-4D05-91F8-33F92EDA2B68}" destId="{7CA49B6C-AC75-4A34-961C-B2F07E5FE3FE}" srcOrd="10" destOrd="0" presId="urn:microsoft.com/office/officeart/2008/layout/LinedList"/>
    <dgm:cxn modelId="{EC60A26B-A37E-4D5B-9BD8-AC23D941AB66}" type="presParOf" srcId="{F447022F-E753-4D05-91F8-33F92EDA2B68}" destId="{11EE5EAA-FA0E-469D-8089-A42F5CFDB1CB}" srcOrd="11" destOrd="0" presId="urn:microsoft.com/office/officeart/2008/layout/LinedList"/>
    <dgm:cxn modelId="{5E097FAC-39CA-4CB2-BDC0-9F957D9546ED}" type="presParOf" srcId="{11EE5EAA-FA0E-469D-8089-A42F5CFDB1CB}" destId="{F7C08475-617A-482B-8D74-93CE9C546019}" srcOrd="0" destOrd="0" presId="urn:microsoft.com/office/officeart/2008/layout/LinedList"/>
    <dgm:cxn modelId="{52FFD66B-4C48-47B6-9BA7-249E6A31A9A4}" type="presParOf" srcId="{11EE5EAA-FA0E-469D-8089-A42F5CFDB1CB}" destId="{E9F344EE-4D2D-4340-8551-1353496B8CBC}" srcOrd="1" destOrd="0" presId="urn:microsoft.com/office/officeart/2008/layout/LinedList"/>
    <dgm:cxn modelId="{85E69CD7-A17A-4759-BA53-30346723A65F}" type="presParOf" srcId="{F447022F-E753-4D05-91F8-33F92EDA2B68}" destId="{2551180F-70C9-411B-B022-70751C2E5A5E}" srcOrd="12" destOrd="0" presId="urn:microsoft.com/office/officeart/2008/layout/LinedList"/>
    <dgm:cxn modelId="{1EC306AF-2F81-4FAA-AA1E-92A7903C7312}" type="presParOf" srcId="{F447022F-E753-4D05-91F8-33F92EDA2B68}" destId="{94051622-3541-49CC-BCD9-C52F1B66C5D8}" srcOrd="13" destOrd="0" presId="urn:microsoft.com/office/officeart/2008/layout/LinedList"/>
    <dgm:cxn modelId="{FBE1FD9A-A460-48D2-9615-5B6820904D0D}" type="presParOf" srcId="{94051622-3541-49CC-BCD9-C52F1B66C5D8}" destId="{EA16A5B7-44A2-4CAF-8709-5A5C564F047A}" srcOrd="0" destOrd="0" presId="urn:microsoft.com/office/officeart/2008/layout/LinedList"/>
    <dgm:cxn modelId="{B9746902-D56C-4BBB-9C9D-141213ECF6E0}" type="presParOf" srcId="{94051622-3541-49CC-BCD9-C52F1B66C5D8}" destId="{BF64A24E-5DDC-43B5-B62F-D41256A9D5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29773-4DAB-4647-ACB7-C2BA293CF9DA}">
      <dsp:nvSpPr>
        <dsp:cNvPr id="0" name=""/>
        <dsp:cNvSpPr/>
      </dsp:nvSpPr>
      <dsp:spPr>
        <a:xfrm>
          <a:off x="0" y="546"/>
          <a:ext cx="107025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4A124E-69EF-497C-A98C-20BE32270CC4}">
      <dsp:nvSpPr>
        <dsp:cNvPr id="0" name=""/>
        <dsp:cNvSpPr/>
      </dsp:nvSpPr>
      <dsp:spPr>
        <a:xfrm>
          <a:off x="0" y="546"/>
          <a:ext cx="10702505" cy="63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In java class we had made the following directories and enter the specific code for specific function. </a:t>
          </a:r>
          <a:r>
            <a:rPr lang="en-US" sz="1800" kern="1200" dirty="0">
              <a:latin typeface="Century Gothic"/>
            </a:rPr>
            <a:t>Like</a:t>
          </a:r>
        </a:p>
      </dsp:txBody>
      <dsp:txXfrm>
        <a:off x="0" y="546"/>
        <a:ext cx="10702505" cy="639553"/>
      </dsp:txXfrm>
    </dsp:sp>
    <dsp:sp modelId="{429E2083-C9EB-4673-B812-2C0A1F540839}">
      <dsp:nvSpPr>
        <dsp:cNvPr id="0" name=""/>
        <dsp:cNvSpPr/>
      </dsp:nvSpPr>
      <dsp:spPr>
        <a:xfrm>
          <a:off x="0" y="640100"/>
          <a:ext cx="107025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4CD68D-E81E-4767-9161-0EA94CA00796}">
      <dsp:nvSpPr>
        <dsp:cNvPr id="0" name=""/>
        <dsp:cNvSpPr/>
      </dsp:nvSpPr>
      <dsp:spPr>
        <a:xfrm>
          <a:off x="0" y="640100"/>
          <a:ext cx="10702505" cy="63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Century Gothic"/>
            </a:rPr>
            <a:t>         Body</a:t>
          </a:r>
          <a:r>
            <a:rPr lang="en-US" sz="1800" kern="1200" dirty="0"/>
            <a:t> Measures.</a:t>
          </a:r>
        </a:p>
      </dsp:txBody>
      <dsp:txXfrm>
        <a:off x="0" y="640100"/>
        <a:ext cx="10702505" cy="639553"/>
      </dsp:txXfrm>
    </dsp:sp>
    <dsp:sp modelId="{5A1F6FC5-6EFE-4192-AC4D-893C45473808}">
      <dsp:nvSpPr>
        <dsp:cNvPr id="0" name=""/>
        <dsp:cNvSpPr/>
      </dsp:nvSpPr>
      <dsp:spPr>
        <a:xfrm>
          <a:off x="0" y="1279653"/>
          <a:ext cx="107025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7F615-DA4C-4B5A-A839-8AC6B16CE1D2}">
      <dsp:nvSpPr>
        <dsp:cNvPr id="0" name=""/>
        <dsp:cNvSpPr/>
      </dsp:nvSpPr>
      <dsp:spPr>
        <a:xfrm>
          <a:off x="0" y="1279653"/>
          <a:ext cx="10702505" cy="63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Century Gothic"/>
            </a:rPr>
            <a:t>         </a:t>
          </a:r>
          <a:r>
            <a:rPr lang="en-US" sz="1800" kern="1200" dirty="0"/>
            <a:t>DAO.</a:t>
          </a:r>
        </a:p>
      </dsp:txBody>
      <dsp:txXfrm>
        <a:off x="0" y="1279653"/>
        <a:ext cx="10702505" cy="639553"/>
      </dsp:txXfrm>
    </dsp:sp>
    <dsp:sp modelId="{F41FD195-3B25-417A-A2AE-C15D72B7BBA9}">
      <dsp:nvSpPr>
        <dsp:cNvPr id="0" name=""/>
        <dsp:cNvSpPr/>
      </dsp:nvSpPr>
      <dsp:spPr>
        <a:xfrm>
          <a:off x="0" y="1919207"/>
          <a:ext cx="107025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00A4C-E110-436E-ABBA-EBBEE18F7B9B}">
      <dsp:nvSpPr>
        <dsp:cNvPr id="0" name=""/>
        <dsp:cNvSpPr/>
      </dsp:nvSpPr>
      <dsp:spPr>
        <a:xfrm>
          <a:off x="0" y="1919207"/>
          <a:ext cx="10702505" cy="63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Century Gothic"/>
            </a:rPr>
            <a:t>         </a:t>
          </a:r>
          <a:r>
            <a:rPr lang="en-US" sz="1800" kern="1200" dirty="0"/>
            <a:t>Fonte.</a:t>
          </a:r>
        </a:p>
      </dsp:txBody>
      <dsp:txXfrm>
        <a:off x="0" y="1919207"/>
        <a:ext cx="10702505" cy="639553"/>
      </dsp:txXfrm>
    </dsp:sp>
    <dsp:sp modelId="{1B3D6D39-BD17-4030-8C78-78368BB6DD0E}">
      <dsp:nvSpPr>
        <dsp:cNvPr id="0" name=""/>
        <dsp:cNvSpPr/>
      </dsp:nvSpPr>
      <dsp:spPr>
        <a:xfrm>
          <a:off x="0" y="2558760"/>
          <a:ext cx="107025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85D09-E2B1-4B5F-8C50-F9C0307FDEEA}">
      <dsp:nvSpPr>
        <dsp:cNvPr id="0" name=""/>
        <dsp:cNvSpPr/>
      </dsp:nvSpPr>
      <dsp:spPr>
        <a:xfrm>
          <a:off x="0" y="2558760"/>
          <a:ext cx="10702505" cy="63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Century Gothic"/>
            </a:rPr>
            <a:t>         </a:t>
          </a:r>
          <a:r>
            <a:rPr lang="en-US" sz="1800" kern="1200" dirty="0"/>
            <a:t>Graph.</a:t>
          </a:r>
        </a:p>
      </dsp:txBody>
      <dsp:txXfrm>
        <a:off x="0" y="2558760"/>
        <a:ext cx="10702505" cy="639553"/>
      </dsp:txXfrm>
    </dsp:sp>
    <dsp:sp modelId="{7CA49B6C-AC75-4A34-961C-B2F07E5FE3FE}">
      <dsp:nvSpPr>
        <dsp:cNvPr id="0" name=""/>
        <dsp:cNvSpPr/>
      </dsp:nvSpPr>
      <dsp:spPr>
        <a:xfrm>
          <a:off x="0" y="3198314"/>
          <a:ext cx="107025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08475-617A-482B-8D74-93CE9C546019}">
      <dsp:nvSpPr>
        <dsp:cNvPr id="0" name=""/>
        <dsp:cNvSpPr/>
      </dsp:nvSpPr>
      <dsp:spPr>
        <a:xfrm>
          <a:off x="0" y="3198314"/>
          <a:ext cx="10702505" cy="63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Century Gothic"/>
            </a:rPr>
            <a:t>         </a:t>
          </a:r>
          <a:r>
            <a:rPr lang="en-US" sz="1800" kern="1200" dirty="0"/>
            <a:t>Intro.</a:t>
          </a:r>
        </a:p>
      </dsp:txBody>
      <dsp:txXfrm>
        <a:off x="0" y="3198314"/>
        <a:ext cx="10702505" cy="639553"/>
      </dsp:txXfrm>
    </dsp:sp>
    <dsp:sp modelId="{2551180F-70C9-411B-B022-70751C2E5A5E}">
      <dsp:nvSpPr>
        <dsp:cNvPr id="0" name=""/>
        <dsp:cNvSpPr/>
      </dsp:nvSpPr>
      <dsp:spPr>
        <a:xfrm>
          <a:off x="0" y="3837867"/>
          <a:ext cx="107025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16A5B7-44A2-4CAF-8709-5A5C564F047A}">
      <dsp:nvSpPr>
        <dsp:cNvPr id="0" name=""/>
        <dsp:cNvSpPr/>
      </dsp:nvSpPr>
      <dsp:spPr>
        <a:xfrm>
          <a:off x="0" y="3837867"/>
          <a:ext cx="10702505" cy="63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Century Gothic"/>
            </a:rPr>
            <a:t>         </a:t>
          </a:r>
          <a:r>
            <a:rPr lang="en-US" sz="1800" kern="1200" dirty="0"/>
            <a:t>Licenses.</a:t>
          </a:r>
        </a:p>
      </dsp:txBody>
      <dsp:txXfrm>
        <a:off x="0" y="3837867"/>
        <a:ext cx="10702505" cy="6395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689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886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74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228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989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638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665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31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46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056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69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6383623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spinner-in-android-using-java-with-example/" TargetMode="External"/><Relationship Id="rId2" Type="http://schemas.openxmlformats.org/officeDocument/2006/relationships/hyperlink" Target="https://www.geeksforgeeks.org/android-listview-in-java-with-exampl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geeksforgeeks.org/textview-widget-in-android-using-java-with-exampl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hilJay/MPAndroidChar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umbbell rack at gym">
            <a:extLst>
              <a:ext uri="{FF2B5EF4-FFF2-40B4-BE49-F238E27FC236}">
                <a16:creationId xmlns:a16="http://schemas.microsoft.com/office/drawing/2014/main" id="{A72E288F-60C8-2086-AB85-5DF1FC36DE8A}"/>
              </a:ext>
            </a:extLst>
          </p:cNvPr>
          <p:cNvPicPr>
            <a:picLocks noChangeAspect="1"/>
          </p:cNvPicPr>
          <p:nvPr/>
        </p:nvPicPr>
        <p:blipFill rotWithShape="1">
          <a:blip r:embed="rId2"/>
          <a:srcRect l="6654" r="29102" b="9"/>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43467" y="795509"/>
            <a:ext cx="4092525" cy="2798604"/>
          </a:xfrm>
        </p:spPr>
        <p:txBody>
          <a:bodyPr>
            <a:normAutofit/>
          </a:bodyPr>
          <a:lstStyle/>
          <a:p>
            <a:r>
              <a:rPr lang="en-US" sz="4200">
                <a:solidFill>
                  <a:srgbClr val="FFFFFF"/>
                </a:solidFill>
                <a:cs typeface="Calibri Light"/>
              </a:rPr>
              <a:t>GYM MANAGEMENT SYSTEM</a:t>
            </a:r>
            <a:endParaRPr lang="en-US" sz="4200">
              <a:solidFill>
                <a:srgbClr val="FFFFFF"/>
              </a:solidFill>
            </a:endParaRPr>
          </a:p>
        </p:txBody>
      </p:sp>
      <p:sp>
        <p:nvSpPr>
          <p:cNvPr id="3" name="Subtitle 2"/>
          <p:cNvSpPr>
            <a:spLocks noGrp="1"/>
          </p:cNvSpPr>
          <p:nvPr>
            <p:ph type="subTitle" idx="1"/>
          </p:nvPr>
        </p:nvSpPr>
        <p:spPr>
          <a:xfrm>
            <a:off x="643467" y="3686187"/>
            <a:ext cx="4092525" cy="2292581"/>
          </a:xfrm>
        </p:spPr>
        <p:txBody>
          <a:bodyPr vert="horz" lIns="91440" tIns="45720" rIns="91440" bIns="45720" rtlCol="0">
            <a:normAutofit/>
          </a:bodyPr>
          <a:lstStyle/>
          <a:p>
            <a:r>
              <a:rPr lang="en-US">
                <a:solidFill>
                  <a:srgbClr val="FFFFFF"/>
                </a:solidFill>
                <a:cs typeface="Calibri"/>
              </a:rPr>
              <a:t>Fast-N-Fitness</a:t>
            </a:r>
            <a:endParaRPr lang="en-US">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3597-259D-9F2E-0000-66C1B63A9715}"/>
              </a:ext>
            </a:extLst>
          </p:cNvPr>
          <p:cNvSpPr>
            <a:spLocks noGrp="1"/>
          </p:cNvSpPr>
          <p:nvPr>
            <p:ph type="title"/>
          </p:nvPr>
        </p:nvSpPr>
        <p:spPr>
          <a:xfrm>
            <a:off x="838200" y="365125"/>
            <a:ext cx="3470695" cy="434167"/>
          </a:xfrm>
        </p:spPr>
        <p:txBody>
          <a:bodyPr>
            <a:normAutofit fontScale="90000"/>
          </a:bodyPr>
          <a:lstStyle/>
          <a:p>
            <a:r>
              <a:rPr lang="en-US" dirty="0"/>
              <a:t>ARRAYADAPTER:</a:t>
            </a:r>
          </a:p>
        </p:txBody>
      </p:sp>
      <p:sp>
        <p:nvSpPr>
          <p:cNvPr id="3" name="Content Placeholder 2">
            <a:extLst>
              <a:ext uri="{FF2B5EF4-FFF2-40B4-BE49-F238E27FC236}">
                <a16:creationId xmlns:a16="http://schemas.microsoft.com/office/drawing/2014/main" id="{5DDBD836-6E22-C174-F8CB-AD09F6F60AA4}"/>
              </a:ext>
            </a:extLst>
          </p:cNvPr>
          <p:cNvSpPr>
            <a:spLocks noGrp="1"/>
          </p:cNvSpPr>
          <p:nvPr>
            <p:ph idx="1"/>
          </p:nvPr>
        </p:nvSpPr>
        <p:spPr>
          <a:xfrm>
            <a:off x="205597" y="1336795"/>
            <a:ext cx="11924580" cy="5527515"/>
          </a:xfrm>
        </p:spPr>
        <p:txBody>
          <a:bodyPr vert="horz" lIns="91440" tIns="45720" rIns="91440" bIns="45720" rtlCol="0" anchor="t">
            <a:normAutofit/>
          </a:bodyPr>
          <a:lstStyle/>
          <a:p>
            <a:r>
              <a:rPr lang="en-US" dirty="0">
                <a:ea typeface="+mn-lt"/>
                <a:cs typeface="+mn-lt"/>
              </a:rPr>
              <a:t>The Adapter acts as a bridge between the UI Component and the Data Source. It converts data from the data sources into view items that can be displayed into the UI Component. Data Source can be Arrays, HashMap, Database, etc. and UI Components can be </a:t>
            </a:r>
            <a:r>
              <a:rPr lang="en-US" u="sng" dirty="0">
                <a:ea typeface="+mn-lt"/>
                <a:cs typeface="+mn-lt"/>
                <a:hlinkClick r:id="rId2"/>
              </a:rPr>
              <a:t>ListView</a:t>
            </a:r>
            <a:r>
              <a:rPr lang="en-US" dirty="0">
                <a:ea typeface="+mn-lt"/>
                <a:cs typeface="+mn-lt"/>
              </a:rPr>
              <a:t>, </a:t>
            </a:r>
            <a:r>
              <a:rPr lang="en-US" dirty="0" err="1">
                <a:ea typeface="+mn-lt"/>
                <a:cs typeface="+mn-lt"/>
              </a:rPr>
              <a:t>GridView</a:t>
            </a:r>
            <a:r>
              <a:rPr lang="en-US" dirty="0">
                <a:ea typeface="+mn-lt"/>
                <a:cs typeface="+mn-lt"/>
              </a:rPr>
              <a:t>, </a:t>
            </a:r>
            <a:r>
              <a:rPr lang="en-US" u="sng" dirty="0">
                <a:ea typeface="+mn-lt"/>
                <a:cs typeface="+mn-lt"/>
                <a:hlinkClick r:id="rId3"/>
              </a:rPr>
              <a:t>Spinner</a:t>
            </a:r>
            <a:r>
              <a:rPr lang="en-US" dirty="0">
                <a:ea typeface="+mn-lt"/>
                <a:cs typeface="+mn-lt"/>
              </a:rPr>
              <a:t>, etc. </a:t>
            </a:r>
            <a:r>
              <a:rPr lang="en-US" b="1" dirty="0" err="1">
                <a:ea typeface="+mn-lt"/>
                <a:cs typeface="+mn-lt"/>
              </a:rPr>
              <a:t>ArrayAdapter</a:t>
            </a:r>
            <a:r>
              <a:rPr lang="en-US" dirty="0">
                <a:ea typeface="+mn-lt"/>
                <a:cs typeface="+mn-lt"/>
              </a:rPr>
              <a:t> is the most commonly used adapter in android. When you have a list of single type items which are stored in an array you can use </a:t>
            </a:r>
            <a:r>
              <a:rPr lang="en-US" dirty="0" err="1">
                <a:ea typeface="+mn-lt"/>
                <a:cs typeface="+mn-lt"/>
              </a:rPr>
              <a:t>ArrayAdapter</a:t>
            </a:r>
            <a:r>
              <a:rPr lang="en-US" dirty="0">
                <a:ea typeface="+mn-lt"/>
                <a:cs typeface="+mn-lt"/>
              </a:rPr>
              <a:t>. Likewise, if you have a list of phone numbers, names, or cities. </a:t>
            </a:r>
            <a:r>
              <a:rPr lang="en-US" dirty="0" err="1">
                <a:ea typeface="+mn-lt"/>
                <a:cs typeface="+mn-lt"/>
              </a:rPr>
              <a:t>ArrayAdapter</a:t>
            </a:r>
            <a:r>
              <a:rPr lang="en-US" dirty="0">
                <a:ea typeface="+mn-lt"/>
                <a:cs typeface="+mn-lt"/>
              </a:rPr>
              <a:t> has a layout with a single </a:t>
            </a:r>
            <a:r>
              <a:rPr lang="en-US" u="sng" dirty="0">
                <a:ea typeface="+mn-lt"/>
                <a:cs typeface="+mn-lt"/>
                <a:hlinkClick r:id="rId4"/>
              </a:rPr>
              <a:t>TextView</a:t>
            </a:r>
            <a:r>
              <a:rPr lang="en-US" dirty="0">
                <a:ea typeface="+mn-lt"/>
                <a:cs typeface="+mn-lt"/>
              </a:rPr>
              <a:t>. If you want to have a more complex layout instead of </a:t>
            </a:r>
            <a:r>
              <a:rPr lang="en-US" dirty="0" err="1">
                <a:ea typeface="+mn-lt"/>
                <a:cs typeface="+mn-lt"/>
              </a:rPr>
              <a:t>ArrayAdapter</a:t>
            </a:r>
            <a:r>
              <a:rPr lang="en-US" dirty="0">
                <a:ea typeface="+mn-lt"/>
                <a:cs typeface="+mn-lt"/>
              </a:rPr>
              <a:t> use </a:t>
            </a:r>
            <a:r>
              <a:rPr lang="en-US" b="1" dirty="0" err="1">
                <a:ea typeface="+mn-lt"/>
                <a:cs typeface="+mn-lt"/>
              </a:rPr>
              <a:t>CustomArrayAdapter</a:t>
            </a:r>
            <a:r>
              <a:rPr lang="en-US" dirty="0">
                <a:ea typeface="+mn-lt"/>
                <a:cs typeface="+mn-lt"/>
              </a:rPr>
              <a:t>. The basic syntax for </a:t>
            </a:r>
            <a:r>
              <a:rPr lang="en-US" b="1" dirty="0" err="1">
                <a:ea typeface="+mn-lt"/>
                <a:cs typeface="+mn-lt"/>
              </a:rPr>
              <a:t>ArrayAdapter</a:t>
            </a:r>
            <a:r>
              <a:rPr lang="en-US" b="1" dirty="0">
                <a:ea typeface="+mn-lt"/>
                <a:cs typeface="+mn-lt"/>
              </a:rPr>
              <a:t> is given as:</a:t>
            </a:r>
            <a:endParaRPr lang="en-US" dirty="0"/>
          </a:p>
          <a:p>
            <a:pPr marL="0" indent="0">
              <a:buNone/>
            </a:pPr>
            <a:r>
              <a:rPr lang="en-US" i="1" dirty="0">
                <a:solidFill>
                  <a:srgbClr val="0070C0"/>
                </a:solidFill>
                <a:highlight>
                  <a:srgbClr val="FFFF00"/>
                </a:highlight>
                <a:ea typeface="+mn-lt"/>
                <a:cs typeface="+mn-lt"/>
              </a:rPr>
              <a:t>  public </a:t>
            </a:r>
            <a:r>
              <a:rPr lang="en-US" i="1" dirty="0" err="1">
                <a:solidFill>
                  <a:srgbClr val="0070C0"/>
                </a:solidFill>
                <a:highlight>
                  <a:srgbClr val="FFFF00"/>
                </a:highlight>
                <a:ea typeface="+mn-lt"/>
                <a:cs typeface="+mn-lt"/>
              </a:rPr>
              <a:t>ArrayAdapter</a:t>
            </a:r>
            <a:r>
              <a:rPr lang="en-US" i="1" dirty="0">
                <a:solidFill>
                  <a:srgbClr val="0070C0"/>
                </a:solidFill>
                <a:highlight>
                  <a:srgbClr val="FFFF00"/>
                </a:highlight>
                <a:ea typeface="+mn-lt"/>
                <a:cs typeface="+mn-lt"/>
              </a:rPr>
              <a:t>(Context </a:t>
            </a:r>
            <a:r>
              <a:rPr lang="en-US" i="1" dirty="0" err="1">
                <a:solidFill>
                  <a:srgbClr val="0070C0"/>
                </a:solidFill>
                <a:highlight>
                  <a:srgbClr val="FFFF00"/>
                </a:highlight>
                <a:ea typeface="+mn-lt"/>
                <a:cs typeface="+mn-lt"/>
              </a:rPr>
              <a:t>context</a:t>
            </a:r>
            <a:r>
              <a:rPr lang="en-US" i="1" dirty="0">
                <a:solidFill>
                  <a:srgbClr val="0070C0"/>
                </a:solidFill>
                <a:highlight>
                  <a:srgbClr val="FFFF00"/>
                </a:highlight>
                <a:ea typeface="+mn-lt"/>
                <a:cs typeface="+mn-lt"/>
              </a:rPr>
              <a:t>, int resource, int </a:t>
            </a:r>
            <a:r>
              <a:rPr lang="en-US" i="1" dirty="0" err="1">
                <a:solidFill>
                  <a:srgbClr val="0070C0"/>
                </a:solidFill>
                <a:highlight>
                  <a:srgbClr val="FFFF00"/>
                </a:highlight>
                <a:ea typeface="+mn-lt"/>
                <a:cs typeface="+mn-lt"/>
              </a:rPr>
              <a:t>textViewResourceId</a:t>
            </a:r>
            <a:r>
              <a:rPr lang="en-US" i="1" dirty="0">
                <a:solidFill>
                  <a:srgbClr val="0070C0"/>
                </a:solidFill>
                <a:highlight>
                  <a:srgbClr val="FFFF00"/>
                </a:highlight>
                <a:ea typeface="+mn-lt"/>
                <a:cs typeface="+mn-lt"/>
              </a:rPr>
              <a:t>, T[]                                               objects)</a:t>
            </a:r>
            <a:endParaRPr lang="en-US">
              <a:solidFill>
                <a:srgbClr val="0070C0"/>
              </a:solidFill>
              <a:highlight>
                <a:srgbClr val="FFFF00"/>
              </a:highlight>
            </a:endParaRPr>
          </a:p>
          <a:p>
            <a:endParaRPr lang="en-US" dirty="0"/>
          </a:p>
        </p:txBody>
      </p:sp>
      <p:pic>
        <p:nvPicPr>
          <p:cNvPr id="5" name="Picture 7" descr="A picture containing text, clipart&#10;&#10;Description automatically generated">
            <a:extLst>
              <a:ext uri="{FF2B5EF4-FFF2-40B4-BE49-F238E27FC236}">
                <a16:creationId xmlns:a16="http://schemas.microsoft.com/office/drawing/2014/main" id="{3BFA69AA-3446-A99B-E801-38812403A0CF}"/>
              </a:ext>
            </a:extLst>
          </p:cNvPr>
          <p:cNvPicPr>
            <a:picLocks noChangeAspect="1"/>
          </p:cNvPicPr>
          <p:nvPr/>
        </p:nvPicPr>
        <p:blipFill>
          <a:blip r:embed="rId5"/>
          <a:stretch>
            <a:fillRect/>
          </a:stretch>
        </p:blipFill>
        <p:spPr>
          <a:xfrm>
            <a:off x="353683" y="371309"/>
            <a:ext cx="442825" cy="407571"/>
          </a:xfrm>
          <a:prstGeom prst="rect">
            <a:avLst/>
          </a:prstGeom>
        </p:spPr>
      </p:pic>
    </p:spTree>
    <p:extLst>
      <p:ext uri="{BB962C8B-B14F-4D97-AF65-F5344CB8AC3E}">
        <p14:creationId xmlns:p14="http://schemas.microsoft.com/office/powerpoint/2010/main" val="3124438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3757315-0B9B-AB14-A0DD-66E334FD4F1A}"/>
              </a:ext>
            </a:extLst>
          </p:cNvPr>
          <p:cNvGraphicFramePr>
            <a:graphicFrameLocks noGrp="1"/>
          </p:cNvGraphicFramePr>
          <p:nvPr>
            <p:ph idx="1"/>
            <p:extLst>
              <p:ext uri="{D42A27DB-BD31-4B8C-83A1-F6EECF244321}">
                <p14:modId xmlns:p14="http://schemas.microsoft.com/office/powerpoint/2010/main" val="2913423445"/>
              </p:ext>
            </p:extLst>
          </p:nvPr>
        </p:nvGraphicFramePr>
        <p:xfrm>
          <a:off x="636917" y="689814"/>
          <a:ext cx="11176980" cy="5478329"/>
        </p:xfrm>
        <a:graphic>
          <a:graphicData uri="http://schemas.openxmlformats.org/drawingml/2006/table">
            <a:tbl>
              <a:tblPr firstRow="1" bandRow="1">
                <a:tableStyleId>{5C22544A-7EE6-4342-B048-85BDC9FD1C3A}</a:tableStyleId>
              </a:tblPr>
              <a:tblGrid>
                <a:gridCol w="5588490">
                  <a:extLst>
                    <a:ext uri="{9D8B030D-6E8A-4147-A177-3AD203B41FA5}">
                      <a16:colId xmlns:a16="http://schemas.microsoft.com/office/drawing/2014/main" val="2329685930"/>
                    </a:ext>
                  </a:extLst>
                </a:gridCol>
                <a:gridCol w="5588490">
                  <a:extLst>
                    <a:ext uri="{9D8B030D-6E8A-4147-A177-3AD203B41FA5}">
                      <a16:colId xmlns:a16="http://schemas.microsoft.com/office/drawing/2014/main" val="2176833626"/>
                    </a:ext>
                  </a:extLst>
                </a:gridCol>
              </a:tblGrid>
              <a:tr h="907652">
                <a:tc>
                  <a:txBody>
                    <a:bodyPr/>
                    <a:lstStyle/>
                    <a:p>
                      <a:pPr algn="ctr" fontAlgn="base"/>
                      <a:r>
                        <a:rPr lang="en-US" sz="1400" dirty="0">
                          <a:effectLst/>
                        </a:rPr>
                        <a:t>Parameters</a:t>
                      </a:r>
                      <a:endParaRPr lang="en-US" sz="1400" b="0" dirty="0">
                        <a:effectLst/>
                      </a:endParaRPr>
                    </a:p>
                  </a:txBody>
                  <a:tcPr marL="95250" marR="95250" marT="95250" marB="95250" anchor="ctr"/>
                </a:tc>
                <a:tc>
                  <a:txBody>
                    <a:bodyPr/>
                    <a:lstStyle/>
                    <a:p>
                      <a:pPr algn="ctr" fontAlgn="base"/>
                      <a:r>
                        <a:rPr lang="en-US" sz="1400" dirty="0">
                          <a:effectLst/>
                        </a:rPr>
                        <a:t>Description</a:t>
                      </a:r>
                      <a:endParaRPr lang="en-US" sz="1400" b="0" dirty="0">
                        <a:effectLst/>
                      </a:endParaRPr>
                    </a:p>
                  </a:txBody>
                  <a:tcPr marL="95250" marR="95250" marT="95250" marB="95250" anchor="ctr"/>
                </a:tc>
                <a:extLst>
                  <a:ext uri="{0D108BD9-81ED-4DB2-BD59-A6C34878D82A}">
                    <a16:rowId xmlns:a16="http://schemas.microsoft.com/office/drawing/2014/main" val="3072023452"/>
                  </a:ext>
                </a:extLst>
              </a:tr>
              <a:tr h="1037317">
                <a:tc>
                  <a:txBody>
                    <a:bodyPr/>
                    <a:lstStyle/>
                    <a:p>
                      <a:pPr algn="l" fontAlgn="base"/>
                      <a:r>
                        <a:rPr lang="en-US" sz="1250" dirty="0">
                          <a:effectLst/>
                        </a:rPr>
                        <a:t>context</a:t>
                      </a:r>
                    </a:p>
                  </a:txBody>
                  <a:tcPr marL="95250" marR="95250" marT="133350" marB="133350" anchor="ctr"/>
                </a:tc>
                <a:tc>
                  <a:txBody>
                    <a:bodyPr/>
                    <a:lstStyle/>
                    <a:p>
                      <a:pPr algn="l" fontAlgn="base"/>
                      <a:r>
                        <a:rPr lang="en-US" sz="1250" dirty="0">
                          <a:effectLst/>
                        </a:rPr>
                        <a:t>The current context. This value can not be null.</a:t>
                      </a:r>
                    </a:p>
                  </a:txBody>
                  <a:tcPr marL="95250" marR="95250" marT="133350" marB="133350" anchor="ctr"/>
                </a:tc>
                <a:extLst>
                  <a:ext uri="{0D108BD9-81ED-4DB2-BD59-A6C34878D82A}">
                    <a16:rowId xmlns:a16="http://schemas.microsoft.com/office/drawing/2014/main" val="738361636"/>
                  </a:ext>
                </a:extLst>
              </a:tr>
              <a:tr h="1458726">
                <a:tc>
                  <a:txBody>
                    <a:bodyPr/>
                    <a:lstStyle/>
                    <a:p>
                      <a:pPr algn="l" fontAlgn="base"/>
                      <a:r>
                        <a:rPr lang="en-US" sz="1250" dirty="0">
                          <a:effectLst/>
                        </a:rPr>
                        <a:t>resource</a:t>
                      </a:r>
                    </a:p>
                  </a:txBody>
                  <a:tcPr marL="95250" marR="95250" marT="133350" marB="133350" anchor="ctr"/>
                </a:tc>
                <a:tc>
                  <a:txBody>
                    <a:bodyPr/>
                    <a:lstStyle/>
                    <a:p>
                      <a:pPr algn="l" fontAlgn="base"/>
                      <a:r>
                        <a:rPr lang="en-US" sz="1250" dirty="0">
                          <a:effectLst/>
                        </a:rPr>
                        <a:t>The resource ID for the layout file containing a layout to use when instantiating views.</a:t>
                      </a:r>
                    </a:p>
                  </a:txBody>
                  <a:tcPr marL="95250" marR="95250" marT="133350" marB="133350" anchor="ctr"/>
                </a:tc>
                <a:extLst>
                  <a:ext uri="{0D108BD9-81ED-4DB2-BD59-A6C34878D82A}">
                    <a16:rowId xmlns:a16="http://schemas.microsoft.com/office/drawing/2014/main" val="1925727527"/>
                  </a:ext>
                </a:extLst>
              </a:tr>
              <a:tr h="1037317">
                <a:tc>
                  <a:txBody>
                    <a:bodyPr/>
                    <a:lstStyle/>
                    <a:p>
                      <a:pPr algn="l" fontAlgn="base"/>
                      <a:r>
                        <a:rPr lang="en-US" sz="1250" dirty="0" err="1">
                          <a:effectLst/>
                        </a:rPr>
                        <a:t>textViewResourceId</a:t>
                      </a:r>
                    </a:p>
                  </a:txBody>
                  <a:tcPr marL="95250" marR="95250" marT="133350" marB="133350" anchor="ctr"/>
                </a:tc>
                <a:tc>
                  <a:txBody>
                    <a:bodyPr/>
                    <a:lstStyle/>
                    <a:p>
                      <a:pPr algn="l" fontAlgn="base"/>
                      <a:r>
                        <a:rPr lang="en-US" sz="1250" dirty="0">
                          <a:effectLst/>
                        </a:rPr>
                        <a:t>The id of the </a:t>
                      </a:r>
                      <a:r>
                        <a:rPr lang="en-US" sz="1250" dirty="0" err="1">
                          <a:effectLst/>
                        </a:rPr>
                        <a:t>TextView</a:t>
                      </a:r>
                      <a:r>
                        <a:rPr lang="en-US" sz="1250" dirty="0">
                          <a:effectLst/>
                        </a:rPr>
                        <a:t> within the layout resource to be populated.</a:t>
                      </a:r>
                    </a:p>
                  </a:txBody>
                  <a:tcPr marL="95250" marR="95250" marT="133350" marB="133350" anchor="ctr"/>
                </a:tc>
                <a:extLst>
                  <a:ext uri="{0D108BD9-81ED-4DB2-BD59-A6C34878D82A}">
                    <a16:rowId xmlns:a16="http://schemas.microsoft.com/office/drawing/2014/main" val="510048575"/>
                  </a:ext>
                </a:extLst>
              </a:tr>
              <a:tr h="1037317">
                <a:tc>
                  <a:txBody>
                    <a:bodyPr/>
                    <a:lstStyle/>
                    <a:p>
                      <a:pPr algn="l" fontAlgn="base"/>
                      <a:r>
                        <a:rPr lang="en-US" sz="1250" dirty="0">
                          <a:effectLst/>
                        </a:rPr>
                        <a:t>objects</a:t>
                      </a:r>
                    </a:p>
                  </a:txBody>
                  <a:tcPr marL="95250" marR="95250" marT="133350" marB="133350" anchor="ctr"/>
                </a:tc>
                <a:tc>
                  <a:txBody>
                    <a:bodyPr/>
                    <a:lstStyle/>
                    <a:p>
                      <a:pPr algn="l" fontAlgn="base"/>
                      <a:r>
                        <a:rPr lang="en-US" sz="1250" dirty="0">
                          <a:effectLst/>
                        </a:rPr>
                        <a:t>The objects to represent in the </a:t>
                      </a:r>
                      <a:r>
                        <a:rPr lang="en-US" sz="1250" dirty="0" err="1">
                          <a:effectLst/>
                        </a:rPr>
                        <a:t>ListView</a:t>
                      </a:r>
                      <a:r>
                        <a:rPr lang="en-US" sz="1250" dirty="0">
                          <a:effectLst/>
                        </a:rPr>
                        <a:t>. This value cannot be null.</a:t>
                      </a:r>
                    </a:p>
                  </a:txBody>
                  <a:tcPr marL="95250" marR="95250" marT="133350" marB="133350" anchor="ctr"/>
                </a:tc>
                <a:extLst>
                  <a:ext uri="{0D108BD9-81ED-4DB2-BD59-A6C34878D82A}">
                    <a16:rowId xmlns:a16="http://schemas.microsoft.com/office/drawing/2014/main" val="1601065305"/>
                  </a:ext>
                </a:extLst>
              </a:tr>
            </a:tbl>
          </a:graphicData>
        </a:graphic>
      </p:graphicFrame>
    </p:spTree>
    <p:extLst>
      <p:ext uri="{BB962C8B-B14F-4D97-AF65-F5344CB8AC3E}">
        <p14:creationId xmlns:p14="http://schemas.microsoft.com/office/powerpoint/2010/main" val="64635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203C-086D-6BD5-F8E2-DD612FF346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2C04D5-19DE-83BD-C829-F2A87A555A0A}"/>
              </a:ext>
            </a:extLst>
          </p:cNvPr>
          <p:cNvSpPr>
            <a:spLocks noGrp="1"/>
          </p:cNvSpPr>
          <p:nvPr>
            <p:ph idx="1"/>
          </p:nvPr>
        </p:nvSpPr>
        <p:spPr/>
        <p:txBody>
          <a:bodyPr/>
          <a:lstStyle/>
          <a:p>
            <a:endParaRPr lang="en-US"/>
          </a:p>
        </p:txBody>
      </p:sp>
      <p:graphicFrame>
        <p:nvGraphicFramePr>
          <p:cNvPr id="5" name="Table 4">
            <a:extLst>
              <a:ext uri="{FF2B5EF4-FFF2-40B4-BE49-F238E27FC236}">
                <a16:creationId xmlns:a16="http://schemas.microsoft.com/office/drawing/2014/main" id="{A8BA6550-C342-A432-31AA-17F390D76870}"/>
              </a:ext>
            </a:extLst>
          </p:cNvPr>
          <p:cNvGraphicFramePr>
            <a:graphicFrameLocks noGrp="1"/>
          </p:cNvGraphicFramePr>
          <p:nvPr>
            <p:extLst>
              <p:ext uri="{D42A27DB-BD31-4B8C-83A1-F6EECF244321}">
                <p14:modId xmlns:p14="http://schemas.microsoft.com/office/powerpoint/2010/main" val="1689536669"/>
              </p:ext>
            </p:extLst>
          </p:nvPr>
        </p:nvGraphicFramePr>
        <p:xfrm>
          <a:off x="244415" y="186905"/>
          <a:ext cx="11757607" cy="6369169"/>
        </p:xfrm>
        <a:graphic>
          <a:graphicData uri="http://schemas.openxmlformats.org/drawingml/2006/table">
            <a:tbl>
              <a:tblPr firstRow="1" bandRow="1">
                <a:tableStyleId>{5C22544A-7EE6-4342-B048-85BDC9FD1C3A}</a:tableStyleId>
              </a:tblPr>
              <a:tblGrid>
                <a:gridCol w="11757607">
                  <a:extLst>
                    <a:ext uri="{9D8B030D-6E8A-4147-A177-3AD203B41FA5}">
                      <a16:colId xmlns:a16="http://schemas.microsoft.com/office/drawing/2014/main" val="140345477"/>
                    </a:ext>
                  </a:extLst>
                </a:gridCol>
              </a:tblGrid>
              <a:tr h="6369169">
                <a:tc>
                  <a:txBody>
                    <a:bodyPr/>
                    <a:lstStyle/>
                    <a:p>
                      <a:pPr rtl="0" fontAlgn="base"/>
                      <a:r>
                        <a:rPr lang="en-US" sz="1250" dirty="0">
                          <a:effectLst/>
                        </a:rPr>
                        <a:t>import </a:t>
                      </a:r>
                      <a:r>
                        <a:rPr lang="en-US" sz="1250" dirty="0" err="1">
                          <a:effectLst/>
                        </a:rPr>
                        <a:t>android.os.Bundle</a:t>
                      </a:r>
                      <a:r>
                        <a:rPr lang="en-US" sz="1250" dirty="0">
                          <a:effectLst/>
                        </a:rPr>
                        <a:t>;</a:t>
                      </a:r>
                    </a:p>
                    <a:p>
                      <a:pPr rtl="0" fontAlgn="base"/>
                      <a:r>
                        <a:rPr lang="en-US" sz="1250" dirty="0">
                          <a:effectLst/>
                        </a:rPr>
                        <a:t>import </a:t>
                      </a:r>
                      <a:r>
                        <a:rPr lang="en-US" sz="1250" dirty="0" err="1">
                          <a:effectLst/>
                        </a:rPr>
                        <a:t>android.widget.ArrayAdapter</a:t>
                      </a:r>
                      <a:r>
                        <a:rPr lang="en-US" sz="1250" dirty="0">
                          <a:effectLst/>
                        </a:rPr>
                        <a:t>;</a:t>
                      </a:r>
                    </a:p>
                    <a:p>
                      <a:pPr rtl="0" fontAlgn="base"/>
                      <a:r>
                        <a:rPr lang="en-US" sz="1250" dirty="0">
                          <a:effectLst/>
                        </a:rPr>
                        <a:t>import </a:t>
                      </a:r>
                      <a:r>
                        <a:rPr lang="en-US" sz="1250" dirty="0" err="1">
                          <a:effectLst/>
                        </a:rPr>
                        <a:t>android.widget.ListView</a:t>
                      </a:r>
                      <a:r>
                        <a:rPr lang="en-US" sz="1250" dirty="0">
                          <a:effectLst/>
                        </a:rPr>
                        <a:t>;</a:t>
                      </a:r>
                    </a:p>
                    <a:p>
                      <a:pPr rtl="0" fontAlgn="base"/>
                      <a:r>
                        <a:rPr lang="en-US" sz="1250" dirty="0">
                          <a:effectLst/>
                        </a:rPr>
                        <a:t>import </a:t>
                      </a:r>
                      <a:r>
                        <a:rPr lang="en-US" sz="1250" dirty="0" err="1">
                          <a:effectLst/>
                        </a:rPr>
                        <a:t>androidx.appcompat.app.AppCompatActivity</a:t>
                      </a:r>
                      <a:r>
                        <a:rPr lang="en-US" sz="1250" dirty="0">
                          <a:effectLst/>
                        </a:rPr>
                        <a:t>;</a:t>
                      </a:r>
                    </a:p>
                    <a:p>
                      <a:pPr rtl="0" fontAlgn="base"/>
                      <a:r>
                        <a:rPr lang="en-US" sz="1250" dirty="0">
                          <a:effectLst/>
                        </a:rPr>
                        <a:t>  </a:t>
                      </a:r>
                    </a:p>
                    <a:p>
                      <a:pPr rtl="0" fontAlgn="base"/>
                      <a:r>
                        <a:rPr lang="en-US" sz="1250" dirty="0">
                          <a:effectLst/>
                        </a:rPr>
                        <a:t>public class </a:t>
                      </a:r>
                      <a:r>
                        <a:rPr lang="en-US" sz="1250" dirty="0" err="1">
                          <a:effectLst/>
                        </a:rPr>
                        <a:t>MainActivity</a:t>
                      </a:r>
                      <a:r>
                        <a:rPr lang="en-US" sz="1250" dirty="0">
                          <a:effectLst/>
                        </a:rPr>
                        <a:t> extends </a:t>
                      </a:r>
                      <a:r>
                        <a:rPr lang="en-US" sz="1250" dirty="0" err="1">
                          <a:effectLst/>
                        </a:rPr>
                        <a:t>AppCompatActivity</a:t>
                      </a:r>
                      <a:r>
                        <a:rPr lang="en-US" sz="1250" dirty="0">
                          <a:effectLst/>
                        </a:rPr>
                        <a:t> {</a:t>
                      </a:r>
                    </a:p>
                    <a:p>
                      <a:pPr rtl="0" fontAlgn="base"/>
                      <a:r>
                        <a:rPr lang="en-US" sz="1250" dirty="0">
                          <a:effectLst/>
                        </a:rPr>
                        <a:t>  </a:t>
                      </a:r>
                    </a:p>
                    <a:p>
                      <a:pPr rtl="0" fontAlgn="base"/>
                      <a:r>
                        <a:rPr lang="en-US" sz="1250" dirty="0">
                          <a:effectLst/>
                        </a:rPr>
                        <a:t>    </a:t>
                      </a:r>
                      <a:r>
                        <a:rPr lang="en-US" sz="1250" dirty="0" err="1">
                          <a:effectLst/>
                        </a:rPr>
                        <a:t>ListView</a:t>
                      </a:r>
                      <a:r>
                        <a:rPr lang="en-US" sz="1250" dirty="0">
                          <a:effectLst/>
                        </a:rPr>
                        <a:t> </a:t>
                      </a:r>
                      <a:r>
                        <a:rPr lang="en-US" sz="1250" dirty="0" err="1">
                          <a:effectLst/>
                        </a:rPr>
                        <a:t>simpleListView</a:t>
                      </a:r>
                      <a:r>
                        <a:rPr lang="en-US" sz="1250" dirty="0">
                          <a:effectLst/>
                        </a:rPr>
                        <a:t>;</a:t>
                      </a:r>
                    </a:p>
                    <a:p>
                      <a:pPr rtl="0" fontAlgn="base"/>
                      <a:r>
                        <a:rPr lang="en-US" sz="1250" dirty="0">
                          <a:effectLst/>
                        </a:rPr>
                        <a:t>      </a:t>
                      </a:r>
                    </a:p>
                    <a:p>
                      <a:pPr rtl="0" fontAlgn="base"/>
                      <a:r>
                        <a:rPr lang="en-US" sz="1250" dirty="0">
                          <a:effectLst/>
                        </a:rPr>
                        <a:t>    // array objects</a:t>
                      </a:r>
                    </a:p>
                    <a:p>
                      <a:pPr rtl="0" fontAlgn="base"/>
                      <a:r>
                        <a:rPr lang="en-US" sz="1250" dirty="0">
                          <a:effectLst/>
                        </a:rPr>
                        <a:t>    String </a:t>
                      </a:r>
                      <a:r>
                        <a:rPr lang="en-US" sz="1250" dirty="0" err="1">
                          <a:effectLst/>
                        </a:rPr>
                        <a:t>courseList</a:t>
                      </a:r>
                      <a:r>
                        <a:rPr lang="en-US" sz="1250" dirty="0">
                          <a:effectLst/>
                        </a:rPr>
                        <a:t>[] = {"C-Programming", "Data Structure", "Database", "Python",</a:t>
                      </a:r>
                    </a:p>
                    <a:p>
                      <a:pPr rtl="0" fontAlgn="base"/>
                      <a:r>
                        <a:rPr lang="en-US" sz="1250" dirty="0">
                          <a:effectLst/>
                        </a:rPr>
                        <a:t>                            "Java", "Operating System", "Compiler Design", "Android Development"};</a:t>
                      </a:r>
                    </a:p>
                    <a:p>
                      <a:pPr rtl="0" fontAlgn="base"/>
                      <a:r>
                        <a:rPr lang="en-US" sz="1250" dirty="0">
                          <a:effectLst/>
                        </a:rPr>
                        <a:t>  </a:t>
                      </a:r>
                    </a:p>
                    <a:p>
                      <a:pPr rtl="0" fontAlgn="base"/>
                      <a:r>
                        <a:rPr lang="en-US" sz="1250" dirty="0">
                          <a:effectLst/>
                        </a:rPr>
                        <a:t>    @Override</a:t>
                      </a:r>
                    </a:p>
                    <a:p>
                      <a:pPr lvl="0" algn="l">
                        <a:lnSpc>
                          <a:spcPct val="100000"/>
                        </a:lnSpc>
                        <a:spcBef>
                          <a:spcPts val="0"/>
                        </a:spcBef>
                        <a:spcAft>
                          <a:spcPts val="0"/>
                        </a:spcAft>
                        <a:buNone/>
                      </a:pPr>
                      <a:r>
                        <a:rPr lang="en-US" sz="1250" b="1" i="0" u="none" strike="noStrike" noProof="0" dirty="0">
                          <a:effectLst/>
                          <a:latin typeface="Consolas"/>
                        </a:rPr>
                        <a:t>protected</a:t>
                      </a:r>
                      <a:r>
                        <a:rPr lang="en-US" sz="1250" b="0" i="0" u="none" strike="noStrike" noProof="0" dirty="0">
                          <a:effectLst/>
                          <a:latin typeface="Century Gothic"/>
                        </a:rPr>
                        <a:t> </a:t>
                      </a:r>
                      <a:r>
                        <a:rPr lang="en-US" sz="1250" b="1" i="0" u="none" strike="noStrike" noProof="0" dirty="0">
                          <a:effectLst/>
                          <a:latin typeface="Consolas"/>
                        </a:rPr>
                        <a:t>void</a:t>
                      </a:r>
                      <a:r>
                        <a:rPr lang="en-US" sz="1250" b="0" i="0" u="none" strike="noStrike" noProof="0" dirty="0">
                          <a:effectLst/>
                          <a:latin typeface="Century Gothic"/>
                        </a:rPr>
                        <a:t> </a:t>
                      </a:r>
                      <a:r>
                        <a:rPr lang="en-US" sz="1250" b="0" i="0" u="none" strike="noStrike" noProof="0" dirty="0" err="1">
                          <a:effectLst/>
                          <a:latin typeface="Consolas"/>
                        </a:rPr>
                        <a:t>onCreate</a:t>
                      </a:r>
                      <a:r>
                        <a:rPr lang="en-US" sz="1250" b="0" i="0" u="none" strike="noStrike" noProof="0" dirty="0">
                          <a:effectLst/>
                          <a:latin typeface="Consolas"/>
                        </a:rPr>
                        <a:t>(Bundle </a:t>
                      </a:r>
                      <a:r>
                        <a:rPr lang="en-US" sz="1250" b="0" i="0" u="none" strike="noStrike" noProof="0" dirty="0" err="1">
                          <a:effectLst/>
                          <a:latin typeface="Consolas"/>
                        </a:rPr>
                        <a:t>savedInstanceState</a:t>
                      </a:r>
                      <a:r>
                        <a:rPr lang="en-US" sz="1250" b="0" i="0" u="none" strike="noStrike" noProof="0" dirty="0">
                          <a:effectLst/>
                          <a:latin typeface="Consolas"/>
                        </a:rPr>
                        <a:t>) {</a:t>
                      </a:r>
                      <a:endParaRPr lang="en-US" dirty="0"/>
                    </a:p>
                    <a:p>
                      <a:pPr lvl="0" algn="l">
                        <a:lnSpc>
                          <a:spcPct val="100000"/>
                        </a:lnSpc>
                        <a:spcBef>
                          <a:spcPts val="0"/>
                        </a:spcBef>
                        <a:spcAft>
                          <a:spcPts val="0"/>
                        </a:spcAft>
                        <a:buNone/>
                      </a:pPr>
                      <a:r>
                        <a:rPr lang="en-US" sz="1250" b="0" i="0" u="none" strike="noStrike" noProof="0" dirty="0">
                          <a:effectLst/>
                          <a:latin typeface="Consolas"/>
                        </a:rPr>
                        <a:t>        </a:t>
                      </a:r>
                      <a:r>
                        <a:rPr lang="en-US" sz="1250" b="1" i="0" u="none" strike="noStrike" noProof="0" dirty="0" err="1">
                          <a:effectLst/>
                          <a:latin typeface="Consolas"/>
                        </a:rPr>
                        <a:t>super</a:t>
                      </a:r>
                      <a:r>
                        <a:rPr lang="en-US" sz="1250" b="0" i="0" u="none" strike="noStrike" noProof="0" dirty="0" err="1">
                          <a:effectLst/>
                          <a:latin typeface="Consolas"/>
                        </a:rPr>
                        <a:t>.onCreate</a:t>
                      </a:r>
                      <a:r>
                        <a:rPr lang="en-US" sz="1250" b="0" i="0" u="none" strike="noStrike" noProof="0" dirty="0">
                          <a:effectLst/>
                          <a:latin typeface="Consolas"/>
                        </a:rPr>
                        <a:t>(</a:t>
                      </a:r>
                      <a:r>
                        <a:rPr lang="en-US" sz="1250" b="0" i="0" u="none" strike="noStrike" noProof="0" dirty="0" err="1">
                          <a:effectLst/>
                          <a:latin typeface="Consolas"/>
                        </a:rPr>
                        <a:t>savedInstanceState</a:t>
                      </a:r>
                      <a:r>
                        <a:rPr lang="en-US" sz="1250" b="0" i="0" u="none" strike="noStrike" noProof="0" dirty="0">
                          <a:effectLst/>
                          <a:latin typeface="Consolas"/>
                        </a:rPr>
                        <a:t>);</a:t>
                      </a:r>
                      <a:endParaRPr lang="en-US" dirty="0"/>
                    </a:p>
                    <a:p>
                      <a:pPr lvl="0" algn="l">
                        <a:lnSpc>
                          <a:spcPct val="100000"/>
                        </a:lnSpc>
                        <a:spcBef>
                          <a:spcPts val="0"/>
                        </a:spcBef>
                        <a:spcAft>
                          <a:spcPts val="0"/>
                        </a:spcAft>
                        <a:buNone/>
                      </a:pPr>
                      <a:r>
                        <a:rPr lang="en-US" sz="1250" b="0" i="0" u="none" strike="noStrike" noProof="0" dirty="0">
                          <a:effectLst/>
                          <a:latin typeface="Consolas"/>
                        </a:rPr>
                        <a:t>        </a:t>
                      </a:r>
                      <a:r>
                        <a:rPr lang="en-US" sz="1250" b="0" i="0" u="none" strike="noStrike" noProof="0" dirty="0" err="1">
                          <a:effectLst/>
                          <a:latin typeface="Consolas"/>
                        </a:rPr>
                        <a:t>setContentView</a:t>
                      </a:r>
                      <a:r>
                        <a:rPr lang="en-US" sz="1250" b="0" i="0" u="none" strike="noStrike" noProof="0" dirty="0">
                          <a:effectLst/>
                          <a:latin typeface="Consolas"/>
                        </a:rPr>
                        <a:t>(</a:t>
                      </a:r>
                      <a:r>
                        <a:rPr lang="en-US" sz="1250" b="0" i="0" u="none" strike="noStrike" noProof="0" dirty="0" err="1">
                          <a:effectLst/>
                          <a:latin typeface="Consolas"/>
                        </a:rPr>
                        <a:t>R.layout.activity_main</a:t>
                      </a:r>
                      <a:r>
                        <a:rPr lang="en-US" sz="1250" b="0" i="0" u="none" strike="noStrike" noProof="0" dirty="0">
                          <a:effectLst/>
                          <a:latin typeface="Consolas"/>
                        </a:rPr>
                        <a:t>);</a:t>
                      </a:r>
                      <a:endParaRPr lang="en-US" dirty="0"/>
                    </a:p>
                    <a:p>
                      <a:pPr lvl="0" algn="l">
                        <a:lnSpc>
                          <a:spcPct val="100000"/>
                        </a:lnSpc>
                        <a:spcBef>
                          <a:spcPts val="0"/>
                        </a:spcBef>
                        <a:spcAft>
                          <a:spcPts val="0"/>
                        </a:spcAft>
                        <a:buNone/>
                      </a:pPr>
                      <a:r>
                        <a:rPr lang="en-US" sz="1250" b="0" i="0" u="none" strike="noStrike" noProof="0" dirty="0">
                          <a:effectLst/>
                          <a:latin typeface="Consolas"/>
                        </a:rPr>
                        <a:t>         </a:t>
                      </a:r>
                      <a:r>
                        <a:rPr lang="en-US" sz="1250" b="0" i="0" u="none" strike="noStrike" noProof="0" dirty="0">
                          <a:effectLst/>
                          <a:latin typeface="Century Gothic"/>
                        </a:rPr>
                        <a:t> </a:t>
                      </a:r>
                      <a:endParaRPr lang="en-US" dirty="0"/>
                    </a:p>
                    <a:p>
                      <a:pPr lvl="0" algn="l">
                        <a:lnSpc>
                          <a:spcPct val="100000"/>
                        </a:lnSpc>
                        <a:spcBef>
                          <a:spcPts val="0"/>
                        </a:spcBef>
                        <a:spcAft>
                          <a:spcPts val="0"/>
                        </a:spcAft>
                        <a:buNone/>
                      </a:pPr>
                      <a:r>
                        <a:rPr lang="en-US" sz="1250" b="0" i="0" u="none" strike="noStrike" noProof="0" dirty="0">
                          <a:effectLst/>
                          <a:latin typeface="Consolas"/>
                        </a:rPr>
                        <a:t>        </a:t>
                      </a:r>
                      <a:r>
                        <a:rPr lang="en-US" sz="1250" b="0" i="0" u="none" strike="noStrike" noProof="0" dirty="0" err="1">
                          <a:effectLst/>
                          <a:latin typeface="Consolas"/>
                        </a:rPr>
                        <a:t>simpleListView</a:t>
                      </a:r>
                      <a:r>
                        <a:rPr lang="en-US" sz="1250" b="0" i="0" u="none" strike="noStrike" noProof="0" dirty="0">
                          <a:effectLst/>
                          <a:latin typeface="Consolas"/>
                        </a:rPr>
                        <a:t> = (</a:t>
                      </a:r>
                      <a:r>
                        <a:rPr lang="en-US" sz="1250" b="0" i="0" u="none" strike="noStrike" noProof="0" dirty="0" err="1">
                          <a:effectLst/>
                          <a:latin typeface="Consolas"/>
                        </a:rPr>
                        <a:t>ListView</a:t>
                      </a:r>
                      <a:r>
                        <a:rPr lang="en-US" sz="1250" b="0" i="0" u="none" strike="noStrike" noProof="0" dirty="0">
                          <a:effectLst/>
                          <a:latin typeface="Consolas"/>
                        </a:rPr>
                        <a:t>) </a:t>
                      </a:r>
                      <a:r>
                        <a:rPr lang="en-US" sz="1250" b="0" i="0" u="none" strike="noStrike" noProof="0" dirty="0" err="1">
                          <a:effectLst/>
                          <a:latin typeface="Consolas"/>
                        </a:rPr>
                        <a:t>findViewById</a:t>
                      </a:r>
                      <a:r>
                        <a:rPr lang="en-US" sz="1250" b="0" i="0" u="none" strike="noStrike" noProof="0" dirty="0">
                          <a:effectLst/>
                          <a:latin typeface="Consolas"/>
                        </a:rPr>
                        <a:t>(</a:t>
                      </a:r>
                      <a:r>
                        <a:rPr lang="en-US" sz="1250" b="0" i="0" u="none" strike="noStrike" noProof="0" dirty="0" err="1">
                          <a:effectLst/>
                          <a:latin typeface="Consolas"/>
                        </a:rPr>
                        <a:t>R.id.simpleListView</a:t>
                      </a:r>
                      <a:r>
                        <a:rPr lang="en-US" sz="1250" b="0" i="0" u="none" strike="noStrike" noProof="0" dirty="0">
                          <a:effectLst/>
                          <a:latin typeface="Consolas"/>
                        </a:rPr>
                        <a:t>);</a:t>
                      </a:r>
                      <a:endParaRPr lang="en-US" dirty="0"/>
                    </a:p>
                    <a:p>
                      <a:pPr lvl="0" algn="l">
                        <a:lnSpc>
                          <a:spcPct val="100000"/>
                        </a:lnSpc>
                        <a:spcBef>
                          <a:spcPts val="0"/>
                        </a:spcBef>
                        <a:spcAft>
                          <a:spcPts val="0"/>
                        </a:spcAft>
                        <a:buNone/>
                      </a:pPr>
                      <a:r>
                        <a:rPr lang="en-US" sz="1250" b="0" i="0" u="none" strike="noStrike" noProof="0" dirty="0">
                          <a:effectLst/>
                          <a:latin typeface="Consolas"/>
                        </a:rPr>
                        <a:t>         </a:t>
                      </a:r>
                      <a:r>
                        <a:rPr lang="en-US" sz="1250" b="0" i="0" u="none" strike="noStrike" noProof="0" dirty="0">
                          <a:effectLst/>
                          <a:latin typeface="Century Gothic"/>
                        </a:rPr>
                        <a:t> </a:t>
                      </a:r>
                      <a:endParaRPr lang="en-US" dirty="0"/>
                    </a:p>
                    <a:p>
                      <a:pPr lvl="0" algn="l">
                        <a:lnSpc>
                          <a:spcPct val="100000"/>
                        </a:lnSpc>
                        <a:spcBef>
                          <a:spcPts val="0"/>
                        </a:spcBef>
                        <a:spcAft>
                          <a:spcPts val="0"/>
                        </a:spcAft>
                        <a:buNone/>
                      </a:pPr>
                      <a:r>
                        <a:rPr lang="en-US" sz="1250" b="0" i="0" u="none" strike="noStrike" noProof="0" dirty="0">
                          <a:effectLst/>
                          <a:latin typeface="Consolas"/>
                        </a:rPr>
                        <a:t>        </a:t>
                      </a:r>
                      <a:r>
                        <a:rPr lang="en-US" sz="1250" b="0" i="0" u="none" strike="noStrike" noProof="0" dirty="0" err="1">
                          <a:effectLst/>
                          <a:latin typeface="Consolas"/>
                        </a:rPr>
                        <a:t>ArrayAdapter</a:t>
                      </a:r>
                      <a:r>
                        <a:rPr lang="en-US" sz="1250" b="0" i="0" u="none" strike="noStrike" noProof="0" dirty="0">
                          <a:effectLst/>
                          <a:latin typeface="Consolas"/>
                        </a:rPr>
                        <a:t>&lt;String&gt; </a:t>
                      </a:r>
                      <a:r>
                        <a:rPr lang="en-US" sz="1250" b="0" i="0" u="none" strike="noStrike" noProof="0" dirty="0" err="1">
                          <a:effectLst/>
                          <a:latin typeface="Consolas"/>
                        </a:rPr>
                        <a:t>arrayAdapter</a:t>
                      </a:r>
                      <a:r>
                        <a:rPr lang="en-US" sz="1250" b="0" i="0" u="none" strike="noStrike" noProof="0" dirty="0">
                          <a:effectLst/>
                          <a:latin typeface="Consolas"/>
                        </a:rPr>
                        <a:t> = </a:t>
                      </a:r>
                      <a:r>
                        <a:rPr lang="en-US" sz="1250" b="1" i="0" u="none" strike="noStrike" noProof="0" dirty="0">
                          <a:effectLst/>
                          <a:latin typeface="Consolas"/>
                        </a:rPr>
                        <a:t>new</a:t>
                      </a:r>
                      <a:r>
                        <a:rPr lang="en-US" sz="1250" b="0" i="0" u="none" strike="noStrike" noProof="0" dirty="0">
                          <a:effectLst/>
                          <a:latin typeface="Century Gothic"/>
                        </a:rPr>
                        <a:t> </a:t>
                      </a:r>
                      <a:r>
                        <a:rPr lang="en-US" sz="1250" b="0" i="0" u="none" strike="noStrike" noProof="0" dirty="0" err="1">
                          <a:effectLst/>
                          <a:latin typeface="Consolas"/>
                        </a:rPr>
                        <a:t>ArrayAdapter</a:t>
                      </a:r>
                      <a:r>
                        <a:rPr lang="en-US" sz="1250" b="0" i="0" u="none" strike="noStrike" noProof="0" dirty="0">
                          <a:effectLst/>
                          <a:latin typeface="Consolas"/>
                        </a:rPr>
                        <a:t>&lt;String&gt;(</a:t>
                      </a:r>
                      <a:r>
                        <a:rPr lang="en-US" sz="1250" b="1" i="0" u="none" strike="noStrike" noProof="0" dirty="0">
                          <a:effectLst/>
                          <a:latin typeface="Consolas"/>
                        </a:rPr>
                        <a:t>this</a:t>
                      </a:r>
                      <a:r>
                        <a:rPr lang="en-US" sz="1250" b="0" i="0" u="none" strike="noStrike" noProof="0" dirty="0">
                          <a:effectLst/>
                          <a:latin typeface="Consolas"/>
                        </a:rPr>
                        <a:t>,</a:t>
                      </a:r>
                      <a:endParaRPr lang="en-US" dirty="0"/>
                    </a:p>
                    <a:p>
                      <a:pPr lvl="0" algn="l">
                        <a:lnSpc>
                          <a:spcPct val="100000"/>
                        </a:lnSpc>
                        <a:spcBef>
                          <a:spcPts val="0"/>
                        </a:spcBef>
                        <a:spcAft>
                          <a:spcPts val="0"/>
                        </a:spcAft>
                        <a:buNone/>
                      </a:pPr>
                      <a:r>
                        <a:rPr lang="en-US" sz="1250" b="0" i="0" u="none" strike="noStrike" noProof="0" dirty="0">
                          <a:effectLst/>
                          <a:latin typeface="Consolas"/>
                        </a:rPr>
                        <a:t>                </a:t>
                      </a:r>
                      <a:r>
                        <a:rPr lang="en-US" sz="1250" b="0" i="0" u="none" strike="noStrike" noProof="0" dirty="0" err="1">
                          <a:effectLst/>
                          <a:latin typeface="Consolas"/>
                        </a:rPr>
                        <a:t>R.layout.item_view</a:t>
                      </a:r>
                      <a:r>
                        <a:rPr lang="en-US" sz="1250" b="0" i="0" u="none" strike="noStrike" noProof="0" dirty="0">
                          <a:effectLst/>
                          <a:latin typeface="Consolas"/>
                        </a:rPr>
                        <a:t>, </a:t>
                      </a:r>
                      <a:r>
                        <a:rPr lang="en-US" sz="1250" b="0" i="0" u="none" strike="noStrike" noProof="0" dirty="0" err="1">
                          <a:effectLst/>
                          <a:latin typeface="Consolas"/>
                        </a:rPr>
                        <a:t>R.id.itemTextView</a:t>
                      </a:r>
                      <a:r>
                        <a:rPr lang="en-US" sz="1250" b="0" i="0" u="none" strike="noStrike" noProof="0" dirty="0">
                          <a:effectLst/>
                          <a:latin typeface="Consolas"/>
                        </a:rPr>
                        <a:t>, </a:t>
                      </a:r>
                      <a:r>
                        <a:rPr lang="en-US" sz="1250" b="0" i="0" u="none" strike="noStrike" noProof="0" dirty="0" err="1">
                          <a:effectLst/>
                          <a:latin typeface="Consolas"/>
                        </a:rPr>
                        <a:t>courseList</a:t>
                      </a:r>
                      <a:r>
                        <a:rPr lang="en-US" sz="1250" b="0" i="0" u="none" strike="noStrike" noProof="0" dirty="0">
                          <a:effectLst/>
                          <a:latin typeface="Consolas"/>
                        </a:rPr>
                        <a:t>);</a:t>
                      </a:r>
                      <a:endParaRPr lang="en-US" dirty="0"/>
                    </a:p>
                    <a:p>
                      <a:pPr lvl="0" algn="l">
                        <a:lnSpc>
                          <a:spcPct val="100000"/>
                        </a:lnSpc>
                        <a:spcBef>
                          <a:spcPts val="0"/>
                        </a:spcBef>
                        <a:spcAft>
                          <a:spcPts val="0"/>
                        </a:spcAft>
                        <a:buNone/>
                      </a:pPr>
                      <a:r>
                        <a:rPr lang="en-US" sz="1250" b="0" i="0" u="none" strike="noStrike" noProof="0" dirty="0">
                          <a:effectLst/>
                          <a:latin typeface="Consolas"/>
                        </a:rPr>
                        <a:t>        </a:t>
                      </a:r>
                      <a:r>
                        <a:rPr lang="en-US" sz="1250" b="0" i="0" u="none" strike="noStrike" noProof="0" dirty="0" err="1">
                          <a:effectLst/>
                          <a:latin typeface="Consolas"/>
                        </a:rPr>
                        <a:t>simpleListView.setAdapter</a:t>
                      </a:r>
                      <a:r>
                        <a:rPr lang="en-US" sz="1250" b="0" i="0" u="none" strike="noStrike" noProof="0" dirty="0">
                          <a:effectLst/>
                          <a:latin typeface="Consolas"/>
                        </a:rPr>
                        <a:t>(</a:t>
                      </a:r>
                      <a:r>
                        <a:rPr lang="en-US" sz="1250" b="0" i="0" u="none" strike="noStrike" noProof="0" dirty="0" err="1">
                          <a:effectLst/>
                          <a:latin typeface="Consolas"/>
                        </a:rPr>
                        <a:t>arrayAdapter</a:t>
                      </a:r>
                      <a:r>
                        <a:rPr lang="en-US" sz="1250" b="0" i="0" u="none" strike="noStrike" noProof="0" dirty="0">
                          <a:effectLst/>
                          <a:latin typeface="Consolas"/>
                        </a:rPr>
                        <a:t>);</a:t>
                      </a:r>
                      <a:endParaRPr lang="en-US" dirty="0"/>
                    </a:p>
                    <a:p>
                      <a:pPr lvl="0" algn="l">
                        <a:lnSpc>
                          <a:spcPct val="100000"/>
                        </a:lnSpc>
                        <a:spcBef>
                          <a:spcPts val="0"/>
                        </a:spcBef>
                        <a:spcAft>
                          <a:spcPts val="0"/>
                        </a:spcAft>
                        <a:buNone/>
                      </a:pPr>
                      <a:r>
                        <a:rPr lang="en-US" sz="1250" b="0" i="0" u="none" strike="noStrike" noProof="0" dirty="0">
                          <a:effectLst/>
                          <a:latin typeface="Consolas"/>
                        </a:rPr>
                        <a:t>    }</a:t>
                      </a:r>
                      <a:endParaRPr lang="en-US" dirty="0"/>
                    </a:p>
                    <a:p>
                      <a:pPr lvl="0" algn="l">
                        <a:lnSpc>
                          <a:spcPct val="100000"/>
                        </a:lnSpc>
                        <a:spcBef>
                          <a:spcPts val="0"/>
                        </a:spcBef>
                        <a:spcAft>
                          <a:spcPts val="0"/>
                        </a:spcAft>
                        <a:buNone/>
                      </a:pPr>
                      <a:r>
                        <a:rPr lang="en-US" sz="1250" b="0" i="0" u="none" strike="noStrike" noProof="0" dirty="0">
                          <a:effectLst/>
                          <a:latin typeface="Consolas"/>
                        </a:rPr>
                        <a:t>}</a:t>
                      </a:r>
                      <a:endParaRPr lang="en-US" dirty="0"/>
                    </a:p>
                    <a:p>
                      <a:pPr lvl="0">
                        <a:buNone/>
                      </a:pPr>
                      <a:endParaRPr lang="en-US" sz="1250" dirty="0">
                        <a:effectLst/>
                      </a:endParaRPr>
                    </a:p>
                    <a:p>
                      <a:pPr rtl="0" fontAlgn="base"/>
                      <a:endParaRPr lang="en-US" sz="1250">
                        <a:effectLst/>
                      </a:endParaRPr>
                    </a:p>
                  </a:txBody>
                  <a:tcPr marL="95250" marR="95250" marT="133350" marB="133350" anchor="ctr"/>
                </a:tc>
                <a:extLst>
                  <a:ext uri="{0D108BD9-81ED-4DB2-BD59-A6C34878D82A}">
                    <a16:rowId xmlns:a16="http://schemas.microsoft.com/office/drawing/2014/main" val="534567203"/>
                  </a:ext>
                </a:extLst>
              </a:tr>
            </a:tbl>
          </a:graphicData>
        </a:graphic>
      </p:graphicFrame>
    </p:spTree>
    <p:extLst>
      <p:ext uri="{BB962C8B-B14F-4D97-AF65-F5344CB8AC3E}">
        <p14:creationId xmlns:p14="http://schemas.microsoft.com/office/powerpoint/2010/main" val="392246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2007-3AD0-0B37-9E8C-93C5DD5D82DB}"/>
              </a:ext>
            </a:extLst>
          </p:cNvPr>
          <p:cNvSpPr>
            <a:spLocks noGrp="1"/>
          </p:cNvSpPr>
          <p:nvPr>
            <p:ph type="title"/>
          </p:nvPr>
        </p:nvSpPr>
        <p:spPr>
          <a:xfrm>
            <a:off x="838200" y="365125"/>
            <a:ext cx="4261450" cy="549186"/>
          </a:xfrm>
        </p:spPr>
        <p:txBody>
          <a:bodyPr/>
          <a:lstStyle/>
          <a:p>
            <a:r>
              <a:rPr lang="en-US" dirty="0">
                <a:ea typeface="+mj-lt"/>
                <a:cs typeface="+mj-lt"/>
              </a:rPr>
              <a:t>DAO</a:t>
            </a:r>
          </a:p>
          <a:p>
            <a:endParaRPr lang="en-US" dirty="0"/>
          </a:p>
        </p:txBody>
      </p:sp>
      <p:sp>
        <p:nvSpPr>
          <p:cNvPr id="3" name="Content Placeholder 2">
            <a:extLst>
              <a:ext uri="{FF2B5EF4-FFF2-40B4-BE49-F238E27FC236}">
                <a16:creationId xmlns:a16="http://schemas.microsoft.com/office/drawing/2014/main" id="{96820AA5-58F3-A593-1202-9B517786E4B8}"/>
              </a:ext>
            </a:extLst>
          </p:cNvPr>
          <p:cNvSpPr>
            <a:spLocks noGrp="1"/>
          </p:cNvSpPr>
          <p:nvPr>
            <p:ph idx="1"/>
          </p:nvPr>
        </p:nvSpPr>
        <p:spPr>
          <a:xfrm>
            <a:off x="47446" y="819210"/>
            <a:ext cx="12140240" cy="6045100"/>
          </a:xfrm>
        </p:spPr>
        <p:txBody>
          <a:bodyPr vert="horz" lIns="91440" tIns="45720" rIns="91440" bIns="45720" rtlCol="0" anchor="t">
            <a:normAutofit/>
          </a:bodyPr>
          <a:lstStyle/>
          <a:p>
            <a:r>
              <a:rPr lang="en-US" dirty="0"/>
              <a:t>In DAO directory I have created another directory or java classes.</a:t>
            </a:r>
          </a:p>
          <a:p>
            <a:pPr marL="0" indent="0">
              <a:buNone/>
            </a:pPr>
            <a:r>
              <a:rPr lang="en-US" dirty="0"/>
              <a:t>          Body measures.</a:t>
            </a:r>
          </a:p>
          <a:p>
            <a:pPr marL="0" indent="0">
              <a:buNone/>
            </a:pPr>
            <a:r>
              <a:rPr lang="en-US" dirty="0"/>
              <a:t>              In this directory further I have created three java classes</a:t>
            </a:r>
          </a:p>
          <a:p>
            <a:pPr marL="0" indent="0">
              <a:buNone/>
            </a:pPr>
            <a:r>
              <a:rPr lang="en-US" dirty="0"/>
              <a:t>           </a:t>
            </a:r>
            <a:r>
              <a:rPr lang="en-US" dirty="0" err="1"/>
              <a:t>BodyMeasure</a:t>
            </a:r>
            <a:r>
              <a:rPr lang="en-US" dirty="0"/>
              <a:t>:</a:t>
            </a:r>
          </a:p>
          <a:p>
            <a:pPr marL="0" indent="0">
              <a:buNone/>
            </a:pPr>
            <a:r>
              <a:rPr lang="en-US" dirty="0"/>
              <a:t>                            In which I set the (getters and setters) for</a:t>
            </a:r>
          </a:p>
          <a:p>
            <a:pPr marL="0" indent="0">
              <a:buNone/>
            </a:pPr>
            <a:endParaRPr lang="en-US" dirty="0"/>
          </a:p>
          <a:p>
            <a:pPr marL="0" indent="0">
              <a:buNone/>
            </a:pPr>
            <a:r>
              <a:rPr lang="en-US" dirty="0"/>
              <a:t> </a:t>
            </a:r>
            <a:r>
              <a:rPr lang="en-US" i="1" dirty="0">
                <a:latin typeface="Consolas"/>
              </a:rPr>
              <a:t>long </a:t>
            </a:r>
            <a:r>
              <a:rPr lang="en-US" dirty="0">
                <a:latin typeface="Consolas"/>
              </a:rPr>
              <a:t>id;</a:t>
            </a:r>
            <a:br>
              <a:rPr lang="en-US" dirty="0">
                <a:latin typeface="Consolas"/>
              </a:rPr>
            </a:br>
            <a:r>
              <a:rPr lang="en-US" dirty="0">
                <a:latin typeface="Consolas"/>
              </a:rPr>
              <a:t> Date </a:t>
            </a:r>
            <a:r>
              <a:rPr lang="en-US" dirty="0" err="1">
                <a:latin typeface="Consolas"/>
              </a:rPr>
              <a:t>mDate</a:t>
            </a:r>
            <a:r>
              <a:rPr lang="en-US" dirty="0">
                <a:latin typeface="Consolas"/>
              </a:rPr>
              <a:t>;</a:t>
            </a:r>
            <a:br>
              <a:rPr lang="en-US" dirty="0">
                <a:latin typeface="Consolas"/>
              </a:rPr>
            </a:br>
            <a:r>
              <a:rPr lang="en-US" dirty="0">
                <a:latin typeface="Consolas"/>
              </a:rPr>
              <a:t> int </a:t>
            </a:r>
            <a:r>
              <a:rPr lang="en-US" dirty="0" err="1">
                <a:latin typeface="Consolas"/>
              </a:rPr>
              <a:t>mBodypart_id</a:t>
            </a:r>
            <a:r>
              <a:rPr lang="en-US" dirty="0">
                <a:latin typeface="Consolas"/>
              </a:rPr>
              <a:t>;</a:t>
            </a:r>
            <a:br>
              <a:rPr lang="en-US" dirty="0">
                <a:latin typeface="Consolas"/>
              </a:rPr>
            </a:br>
            <a:r>
              <a:rPr lang="en-US" dirty="0">
                <a:latin typeface="Consolas"/>
              </a:rPr>
              <a:t> float </a:t>
            </a:r>
            <a:r>
              <a:rPr lang="en-US" dirty="0" err="1">
                <a:latin typeface="Consolas"/>
              </a:rPr>
              <a:t>mMeasure</a:t>
            </a:r>
            <a:r>
              <a:rPr lang="en-US" dirty="0">
                <a:latin typeface="Consolas"/>
              </a:rPr>
              <a:t>;</a:t>
            </a:r>
            <a:br>
              <a:rPr lang="en-US" dirty="0">
                <a:latin typeface="Consolas"/>
              </a:rPr>
            </a:br>
            <a:r>
              <a:rPr lang="en-US" dirty="0">
                <a:latin typeface="Consolas"/>
              </a:rPr>
              <a:t> long </a:t>
            </a:r>
            <a:r>
              <a:rPr lang="en-US" dirty="0" err="1">
                <a:latin typeface="Consolas"/>
              </a:rPr>
              <a:t>mProfil_id</a:t>
            </a:r>
            <a:r>
              <a:rPr lang="en-US" dirty="0">
                <a:latin typeface="Consolas"/>
              </a:rPr>
              <a:t>;</a:t>
            </a:r>
            <a:endParaRPr lang="en-US" dirty="0"/>
          </a:p>
          <a:p>
            <a:pPr marL="0" indent="0">
              <a:buNone/>
            </a:pPr>
            <a:endParaRPr lang="en-US" dirty="0">
              <a:latin typeface="Consolas"/>
            </a:endParaRPr>
          </a:p>
          <a:p>
            <a:pPr marL="0" indent="0">
              <a:buNone/>
            </a:pPr>
            <a:endParaRPr lang="en-US" dirty="0">
              <a:latin typeface="Consolas"/>
            </a:endParaRPr>
          </a:p>
          <a:p>
            <a:pPr marL="0" indent="0">
              <a:buNone/>
            </a:pPr>
            <a:r>
              <a:rPr lang="en-US" dirty="0"/>
              <a:t>                     </a:t>
            </a:r>
          </a:p>
          <a:p>
            <a:endParaRPr lang="en-US" dirty="0"/>
          </a:p>
        </p:txBody>
      </p:sp>
      <p:pic>
        <p:nvPicPr>
          <p:cNvPr id="5" name="Picture 4" descr="Shape&#10;&#10;Description automatically generated">
            <a:extLst>
              <a:ext uri="{FF2B5EF4-FFF2-40B4-BE49-F238E27FC236}">
                <a16:creationId xmlns:a16="http://schemas.microsoft.com/office/drawing/2014/main" id="{1AAC6DDF-2F51-E63F-928B-76AD0CB3D38E}"/>
              </a:ext>
            </a:extLst>
          </p:cNvPr>
          <p:cNvPicPr>
            <a:picLocks noChangeAspect="1"/>
          </p:cNvPicPr>
          <p:nvPr/>
        </p:nvPicPr>
        <p:blipFill>
          <a:blip r:embed="rId2"/>
          <a:stretch>
            <a:fillRect/>
          </a:stretch>
        </p:blipFill>
        <p:spPr>
          <a:xfrm>
            <a:off x="2199076" y="166915"/>
            <a:ext cx="529088" cy="398631"/>
          </a:xfrm>
          <a:prstGeom prst="rect">
            <a:avLst/>
          </a:prstGeom>
        </p:spPr>
      </p:pic>
      <p:pic>
        <p:nvPicPr>
          <p:cNvPr id="7" name="Picture 4" descr="Shape&#10;&#10;Description automatically generated">
            <a:extLst>
              <a:ext uri="{FF2B5EF4-FFF2-40B4-BE49-F238E27FC236}">
                <a16:creationId xmlns:a16="http://schemas.microsoft.com/office/drawing/2014/main" id="{F80BFE55-F401-C532-EC49-03C429097EC5}"/>
              </a:ext>
            </a:extLst>
          </p:cNvPr>
          <p:cNvPicPr>
            <a:picLocks noChangeAspect="1"/>
          </p:cNvPicPr>
          <p:nvPr/>
        </p:nvPicPr>
        <p:blipFill>
          <a:blip r:embed="rId2"/>
          <a:stretch>
            <a:fillRect/>
          </a:stretch>
        </p:blipFill>
        <p:spPr>
          <a:xfrm>
            <a:off x="324928" y="1310308"/>
            <a:ext cx="529088" cy="398631"/>
          </a:xfrm>
          <a:prstGeom prst="rect">
            <a:avLst/>
          </a:prstGeom>
        </p:spPr>
      </p:pic>
      <p:pic>
        <p:nvPicPr>
          <p:cNvPr id="9" name="Picture 7" descr="A picture containing text, clipart&#10;&#10;Description automatically generated">
            <a:extLst>
              <a:ext uri="{FF2B5EF4-FFF2-40B4-BE49-F238E27FC236}">
                <a16:creationId xmlns:a16="http://schemas.microsoft.com/office/drawing/2014/main" id="{FCA60AEC-BFFF-15EC-8302-9A5D99387507}"/>
              </a:ext>
            </a:extLst>
          </p:cNvPr>
          <p:cNvPicPr>
            <a:picLocks noChangeAspect="1"/>
          </p:cNvPicPr>
          <p:nvPr/>
        </p:nvPicPr>
        <p:blipFill>
          <a:blip r:embed="rId3"/>
          <a:stretch>
            <a:fillRect/>
          </a:stretch>
        </p:blipFill>
        <p:spPr>
          <a:xfrm>
            <a:off x="411192" y="2225988"/>
            <a:ext cx="442825" cy="407571"/>
          </a:xfrm>
          <a:prstGeom prst="rect">
            <a:avLst/>
          </a:prstGeom>
        </p:spPr>
      </p:pic>
    </p:spTree>
    <p:extLst>
      <p:ext uri="{BB962C8B-B14F-4D97-AF65-F5344CB8AC3E}">
        <p14:creationId xmlns:p14="http://schemas.microsoft.com/office/powerpoint/2010/main" val="210551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49B45-B244-2ADC-6B64-68417C36D092}"/>
              </a:ext>
            </a:extLst>
          </p:cNvPr>
          <p:cNvSpPr>
            <a:spLocks noGrp="1"/>
          </p:cNvSpPr>
          <p:nvPr>
            <p:ph idx="1"/>
          </p:nvPr>
        </p:nvSpPr>
        <p:spPr>
          <a:xfrm>
            <a:off x="76200" y="100342"/>
            <a:ext cx="12097109" cy="6692081"/>
          </a:xfrm>
        </p:spPr>
        <p:txBody>
          <a:bodyPr vert="horz" lIns="91440" tIns="45720" rIns="91440" bIns="45720" rtlCol="0" anchor="t">
            <a:normAutofit fontScale="92500" lnSpcReduction="20000"/>
          </a:bodyPr>
          <a:lstStyle/>
          <a:p>
            <a:pPr marL="0" indent="0">
              <a:buNone/>
            </a:pPr>
            <a:r>
              <a:rPr lang="en-US" dirty="0"/>
              <a:t>          </a:t>
            </a:r>
            <a:r>
              <a:rPr lang="en-US" dirty="0" err="1"/>
              <a:t>BodyPart</a:t>
            </a:r>
            <a:r>
              <a:rPr lang="en-US" dirty="0"/>
              <a:t>:</a:t>
            </a:r>
          </a:p>
          <a:p>
            <a:pPr marL="0" indent="0">
              <a:buNone/>
            </a:pPr>
            <a:r>
              <a:rPr lang="en-US" dirty="0"/>
              <a:t>            </a:t>
            </a:r>
            <a:r>
              <a:rPr lang="en-US" sz="1900" dirty="0">
                <a:solidFill>
                  <a:srgbClr val="0070C0"/>
                </a:solidFill>
              </a:rPr>
              <a:t> </a:t>
            </a:r>
            <a:r>
              <a:rPr lang="en-US" sz="1900" i="1" dirty="0">
                <a:solidFill>
                  <a:srgbClr val="0070C0"/>
                </a:solidFill>
                <a:latin typeface="Consolas"/>
              </a:rPr>
              <a:t>public static final int </a:t>
            </a:r>
            <a:r>
              <a:rPr lang="en-US" sz="1900" b="1" i="1" dirty="0">
                <a:solidFill>
                  <a:srgbClr val="0070C0"/>
                </a:solidFill>
                <a:latin typeface="Consolas"/>
              </a:rPr>
              <a:t>ABDOMINAUX </a:t>
            </a:r>
            <a:r>
              <a:rPr lang="en-US" sz="1900" dirty="0">
                <a:solidFill>
                  <a:srgbClr val="0070C0"/>
                </a:solidFill>
                <a:latin typeface="Consolas"/>
              </a:rPr>
              <a:t>= 0;</a:t>
            </a:r>
            <a:br>
              <a:rPr lang="en-US" sz="1900" dirty="0">
                <a:solidFill>
                  <a:srgbClr val="0070C0"/>
                </a:solidFill>
                <a:latin typeface="Consolas"/>
              </a:rPr>
            </a:br>
            <a:r>
              <a:rPr lang="en-US" sz="1900" dirty="0">
                <a:solidFill>
                  <a:srgbClr val="0070C0"/>
                </a:solidFill>
                <a:latin typeface="Consolas"/>
              </a:rPr>
              <a:t>public</a:t>
            </a:r>
            <a:r>
              <a:rPr lang="en-US" dirty="0">
                <a:solidFill>
                  <a:srgbClr val="0070C0"/>
                </a:solidFill>
                <a:latin typeface="Consolas"/>
              </a:rPr>
              <a:t> </a:t>
            </a:r>
            <a:r>
              <a:rPr lang="en-US" sz="2100" dirty="0">
                <a:solidFill>
                  <a:srgbClr val="0070C0"/>
                </a:solidFill>
                <a:latin typeface="Consolas"/>
              </a:rPr>
              <a:t>static final int </a:t>
            </a:r>
            <a:r>
              <a:rPr lang="en-US" sz="2100" b="1" i="1" dirty="0">
                <a:solidFill>
                  <a:srgbClr val="0070C0"/>
                </a:solidFill>
                <a:latin typeface="Consolas"/>
              </a:rPr>
              <a:t>ADDUCTEURS </a:t>
            </a:r>
            <a:r>
              <a:rPr lang="en-US" sz="2100" dirty="0">
                <a:solidFill>
                  <a:srgbClr val="0070C0"/>
                </a:solidFill>
                <a:latin typeface="Consolas"/>
              </a:rPr>
              <a:t>= 1;</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BICEPS </a:t>
            </a:r>
            <a:r>
              <a:rPr lang="en-US" sz="2100" dirty="0">
                <a:solidFill>
                  <a:srgbClr val="0070C0"/>
                </a:solidFill>
                <a:latin typeface="Consolas"/>
              </a:rPr>
              <a:t>= 2;</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TRICEPS </a:t>
            </a:r>
            <a:r>
              <a:rPr lang="en-US" sz="2100" dirty="0">
                <a:solidFill>
                  <a:srgbClr val="0070C0"/>
                </a:solidFill>
                <a:latin typeface="Consolas"/>
              </a:rPr>
              <a:t>= 3;</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DELTOIDS </a:t>
            </a:r>
            <a:r>
              <a:rPr lang="en-US" sz="2100" dirty="0">
                <a:solidFill>
                  <a:srgbClr val="0070C0"/>
                </a:solidFill>
                <a:latin typeface="Consolas"/>
              </a:rPr>
              <a:t>= 4;</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MOLLETS </a:t>
            </a:r>
            <a:r>
              <a:rPr lang="en-US" sz="2100" dirty="0">
                <a:solidFill>
                  <a:srgbClr val="0070C0"/>
                </a:solidFill>
                <a:latin typeface="Consolas"/>
              </a:rPr>
              <a:t>= 5;</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PECTORAUX </a:t>
            </a:r>
            <a:r>
              <a:rPr lang="en-US" sz="2100" dirty="0">
                <a:solidFill>
                  <a:srgbClr val="0070C0"/>
                </a:solidFill>
                <a:latin typeface="Consolas"/>
              </a:rPr>
              <a:t>= 6;</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DORSEAUX </a:t>
            </a:r>
            <a:r>
              <a:rPr lang="en-US" sz="2100" dirty="0">
                <a:solidFill>
                  <a:srgbClr val="0070C0"/>
                </a:solidFill>
                <a:latin typeface="Consolas"/>
              </a:rPr>
              <a:t>= 7;</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QUADRICEPS </a:t>
            </a:r>
            <a:r>
              <a:rPr lang="en-US" sz="2100" dirty="0">
                <a:solidFill>
                  <a:srgbClr val="0070C0"/>
                </a:solidFill>
                <a:latin typeface="Consolas"/>
              </a:rPr>
              <a:t>= 8;</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ISCHIOJAMBIERS </a:t>
            </a:r>
            <a:r>
              <a:rPr lang="en-US" sz="2100" dirty="0">
                <a:solidFill>
                  <a:srgbClr val="0070C0"/>
                </a:solidFill>
                <a:latin typeface="Consolas"/>
              </a:rPr>
              <a:t>= 9;</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LEFTARM </a:t>
            </a:r>
            <a:r>
              <a:rPr lang="en-US" sz="2100" dirty="0">
                <a:solidFill>
                  <a:srgbClr val="0070C0"/>
                </a:solidFill>
                <a:latin typeface="Consolas"/>
              </a:rPr>
              <a:t>= 10;</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RIGHTARM </a:t>
            </a:r>
            <a:r>
              <a:rPr lang="en-US" sz="2100" dirty="0">
                <a:solidFill>
                  <a:srgbClr val="0070C0"/>
                </a:solidFill>
                <a:latin typeface="Consolas"/>
              </a:rPr>
              <a:t>= 11;</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LEFTTHIGH </a:t>
            </a:r>
            <a:r>
              <a:rPr lang="en-US" sz="2100" dirty="0">
                <a:solidFill>
                  <a:srgbClr val="0070C0"/>
                </a:solidFill>
                <a:latin typeface="Consolas"/>
              </a:rPr>
              <a:t>= 12;</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RIGHTTHIGH </a:t>
            </a:r>
            <a:r>
              <a:rPr lang="en-US" sz="2100" dirty="0">
                <a:solidFill>
                  <a:srgbClr val="0070C0"/>
                </a:solidFill>
                <a:latin typeface="Consolas"/>
              </a:rPr>
              <a:t>= 13;</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LEFTCALVES </a:t>
            </a:r>
            <a:r>
              <a:rPr lang="en-US" sz="2100" dirty="0">
                <a:solidFill>
                  <a:srgbClr val="0070C0"/>
                </a:solidFill>
                <a:latin typeface="Consolas"/>
              </a:rPr>
              <a:t>= 14;</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RIGHTCALVES </a:t>
            </a:r>
            <a:r>
              <a:rPr lang="en-US" sz="2100" dirty="0">
                <a:solidFill>
                  <a:srgbClr val="0070C0"/>
                </a:solidFill>
                <a:latin typeface="Consolas"/>
              </a:rPr>
              <a:t>= 15;</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WAIST </a:t>
            </a:r>
            <a:r>
              <a:rPr lang="en-US" sz="2100" dirty="0">
                <a:solidFill>
                  <a:srgbClr val="0070C0"/>
                </a:solidFill>
                <a:latin typeface="Consolas"/>
              </a:rPr>
              <a:t>= 16;</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NECK </a:t>
            </a:r>
            <a:r>
              <a:rPr lang="en-US" sz="2100" dirty="0">
                <a:solidFill>
                  <a:srgbClr val="0070C0"/>
                </a:solidFill>
                <a:latin typeface="Consolas"/>
              </a:rPr>
              <a:t>= 17;</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BEHIND </a:t>
            </a:r>
            <a:r>
              <a:rPr lang="en-US" sz="2100" dirty="0">
                <a:solidFill>
                  <a:srgbClr val="0070C0"/>
                </a:solidFill>
                <a:latin typeface="Consolas"/>
              </a:rPr>
              <a:t>= 18;</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WEIGHT </a:t>
            </a:r>
            <a:r>
              <a:rPr lang="en-US" sz="2100" dirty="0">
                <a:solidFill>
                  <a:srgbClr val="0070C0"/>
                </a:solidFill>
                <a:latin typeface="Consolas"/>
              </a:rPr>
              <a:t>= 19;</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FAT </a:t>
            </a:r>
            <a:r>
              <a:rPr lang="en-US" sz="2100" dirty="0">
                <a:solidFill>
                  <a:srgbClr val="0070C0"/>
                </a:solidFill>
                <a:latin typeface="Consolas"/>
              </a:rPr>
              <a:t>= 20;</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BONES </a:t>
            </a:r>
            <a:r>
              <a:rPr lang="en-US" sz="2100" dirty="0">
                <a:solidFill>
                  <a:srgbClr val="0070C0"/>
                </a:solidFill>
                <a:latin typeface="Consolas"/>
              </a:rPr>
              <a:t>= 21;</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WATER </a:t>
            </a:r>
            <a:r>
              <a:rPr lang="en-US" sz="2100" dirty="0">
                <a:solidFill>
                  <a:srgbClr val="0070C0"/>
                </a:solidFill>
                <a:latin typeface="Consolas"/>
              </a:rPr>
              <a:t>= 22;</a:t>
            </a:r>
            <a:br>
              <a:rPr lang="en-US" sz="2100" dirty="0">
                <a:solidFill>
                  <a:srgbClr val="0070C0"/>
                </a:solidFill>
                <a:latin typeface="Consolas"/>
              </a:rPr>
            </a:br>
            <a:r>
              <a:rPr lang="en-US" sz="2100" dirty="0">
                <a:solidFill>
                  <a:srgbClr val="0070C0"/>
                </a:solidFill>
                <a:latin typeface="Consolas"/>
              </a:rPr>
              <a:t>public static final int </a:t>
            </a:r>
            <a:r>
              <a:rPr lang="en-US" sz="2100" b="1" i="1" dirty="0">
                <a:solidFill>
                  <a:srgbClr val="0070C0"/>
                </a:solidFill>
                <a:latin typeface="Consolas"/>
              </a:rPr>
              <a:t>MUSCLES </a:t>
            </a:r>
            <a:r>
              <a:rPr lang="en-US" sz="2100" dirty="0">
                <a:solidFill>
                  <a:srgbClr val="0070C0"/>
                </a:solidFill>
                <a:latin typeface="Consolas"/>
              </a:rPr>
              <a:t>= 23;</a:t>
            </a:r>
            <a:br>
              <a:rPr lang="en-US" sz="2100" dirty="0">
                <a:solidFill>
                  <a:srgbClr val="0070C0"/>
                </a:solidFill>
                <a:latin typeface="Consolas"/>
              </a:rPr>
            </a:br>
            <a:r>
              <a:rPr lang="en-US" sz="2100" dirty="0">
                <a:solidFill>
                  <a:srgbClr val="0070C0"/>
                </a:solidFill>
                <a:latin typeface="Consolas"/>
              </a:rPr>
              <a:t>private int id;    </a:t>
            </a:r>
            <a:r>
              <a:rPr lang="en-US" sz="2100" i="1" dirty="0">
                <a:solidFill>
                  <a:srgbClr val="0070C0"/>
                </a:solidFill>
                <a:latin typeface="Consolas"/>
              </a:rPr>
              <a:t>// </a:t>
            </a:r>
            <a:r>
              <a:rPr lang="en-US" sz="2100" i="1" dirty="0" err="1">
                <a:solidFill>
                  <a:srgbClr val="0070C0"/>
                </a:solidFill>
                <a:latin typeface="Consolas"/>
              </a:rPr>
              <a:t>Notez</a:t>
            </a:r>
            <a:r>
              <a:rPr lang="en-US" sz="2100" i="1" dirty="0">
                <a:solidFill>
                  <a:srgbClr val="0070C0"/>
                </a:solidFill>
                <a:latin typeface="Consolas"/>
              </a:rPr>
              <a:t> que </a:t>
            </a:r>
            <a:r>
              <a:rPr lang="en-US" sz="2100" i="1" dirty="0" err="1">
                <a:solidFill>
                  <a:srgbClr val="0070C0"/>
                </a:solidFill>
                <a:latin typeface="Consolas"/>
              </a:rPr>
              <a:t>l'identifiant</a:t>
            </a:r>
            <a:r>
              <a:rPr lang="en-US" sz="2100" i="1" dirty="0">
                <a:solidFill>
                  <a:srgbClr val="0070C0"/>
                </a:solidFill>
                <a:latin typeface="Consolas"/>
              </a:rPr>
              <a:t> </a:t>
            </a:r>
            <a:r>
              <a:rPr lang="en-US" sz="2100" i="1" dirty="0" err="1">
                <a:solidFill>
                  <a:srgbClr val="0070C0"/>
                </a:solidFill>
                <a:latin typeface="Consolas"/>
              </a:rPr>
              <a:t>est</a:t>
            </a:r>
            <a:r>
              <a:rPr lang="en-US" sz="2100" i="1" dirty="0">
                <a:solidFill>
                  <a:srgbClr val="0070C0"/>
                </a:solidFill>
                <a:latin typeface="Consolas"/>
              </a:rPr>
              <a:t> un long</a:t>
            </a:r>
            <a:br>
              <a:rPr lang="en-US" sz="2100" i="1" dirty="0">
                <a:solidFill>
                  <a:srgbClr val="0070C0"/>
                </a:solidFill>
                <a:latin typeface="Consolas"/>
              </a:rPr>
            </a:br>
            <a:r>
              <a:rPr lang="en-US" sz="2100" i="1" dirty="0">
                <a:solidFill>
                  <a:srgbClr val="0070C0"/>
                </a:solidFill>
                <a:latin typeface="Consolas"/>
              </a:rPr>
              <a:t>private </a:t>
            </a:r>
            <a:r>
              <a:rPr lang="en-US" sz="2100" dirty="0" err="1">
                <a:solidFill>
                  <a:srgbClr val="0070C0"/>
                </a:solidFill>
                <a:latin typeface="Consolas"/>
              </a:rPr>
              <a:t>BodyMeasure</a:t>
            </a:r>
            <a:r>
              <a:rPr lang="en-US" sz="2100" dirty="0">
                <a:solidFill>
                  <a:srgbClr val="0070C0"/>
                </a:solidFill>
                <a:latin typeface="Consolas"/>
              </a:rPr>
              <a:t> </a:t>
            </a:r>
            <a:r>
              <a:rPr lang="en-US" sz="2100" dirty="0" err="1">
                <a:solidFill>
                  <a:srgbClr val="0070C0"/>
                </a:solidFill>
                <a:latin typeface="Consolas"/>
              </a:rPr>
              <a:t>mLastMeasure</a:t>
            </a:r>
            <a:r>
              <a:rPr lang="en-US" sz="2100" dirty="0">
                <a:solidFill>
                  <a:srgbClr val="0070C0"/>
                </a:solidFill>
                <a:latin typeface="Consolas"/>
              </a:rPr>
              <a:t>;</a:t>
            </a:r>
          </a:p>
          <a:p>
            <a:pPr marL="342900" indent="-342900"/>
            <a:r>
              <a:rPr lang="en-US" sz="2100" dirty="0">
                <a:latin typeface="Consolas"/>
              </a:rPr>
              <a:t>And then here also (setter and getters) are used and also the switch method is used for different cases like </a:t>
            </a:r>
            <a:r>
              <a:rPr lang="en-US" sz="2100" dirty="0" err="1">
                <a:latin typeface="Consolas"/>
              </a:rPr>
              <a:t>biceps,triceps</a:t>
            </a:r>
            <a:r>
              <a:rPr lang="en-US" sz="2100" dirty="0">
                <a:latin typeface="Consolas"/>
              </a:rPr>
              <a:t>, </a:t>
            </a:r>
            <a:r>
              <a:rPr lang="en-US" sz="2100" dirty="0" err="1">
                <a:latin typeface="Consolas"/>
              </a:rPr>
              <a:t>Adductuers</a:t>
            </a:r>
            <a:r>
              <a:rPr lang="en-US" sz="2100" dirty="0">
                <a:latin typeface="Consolas"/>
              </a:rPr>
              <a:t> etc.</a:t>
            </a:r>
          </a:p>
        </p:txBody>
      </p:sp>
      <p:pic>
        <p:nvPicPr>
          <p:cNvPr id="5" name="Picture 7" descr="A picture containing text, clipart&#10;&#10;Description automatically generated">
            <a:extLst>
              <a:ext uri="{FF2B5EF4-FFF2-40B4-BE49-F238E27FC236}">
                <a16:creationId xmlns:a16="http://schemas.microsoft.com/office/drawing/2014/main" id="{21C6F770-F7F2-23EA-3286-19D119D21A21}"/>
              </a:ext>
            </a:extLst>
          </p:cNvPr>
          <p:cNvPicPr>
            <a:picLocks noChangeAspect="1"/>
          </p:cNvPicPr>
          <p:nvPr/>
        </p:nvPicPr>
        <p:blipFill>
          <a:blip r:embed="rId2"/>
          <a:stretch>
            <a:fillRect/>
          </a:stretch>
        </p:blipFill>
        <p:spPr>
          <a:xfrm>
            <a:off x="353683" y="-2503"/>
            <a:ext cx="442825" cy="407571"/>
          </a:xfrm>
          <a:prstGeom prst="rect">
            <a:avLst/>
          </a:prstGeom>
        </p:spPr>
      </p:pic>
    </p:spTree>
    <p:extLst>
      <p:ext uri="{BB962C8B-B14F-4D97-AF65-F5344CB8AC3E}">
        <p14:creationId xmlns:p14="http://schemas.microsoft.com/office/powerpoint/2010/main" val="49673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13D1-732A-1562-9FEB-C9F64F2CF521}"/>
              </a:ext>
            </a:extLst>
          </p:cNvPr>
          <p:cNvSpPr>
            <a:spLocks noGrp="1"/>
          </p:cNvSpPr>
          <p:nvPr>
            <p:ph type="title"/>
          </p:nvPr>
        </p:nvSpPr>
        <p:spPr>
          <a:xfrm>
            <a:off x="838200" y="365125"/>
            <a:ext cx="4002657" cy="520431"/>
          </a:xfrm>
        </p:spPr>
        <p:txBody>
          <a:bodyPr>
            <a:normAutofit fontScale="90000"/>
          </a:bodyPr>
          <a:lstStyle/>
          <a:p>
            <a:r>
              <a:rPr lang="en-US" dirty="0"/>
              <a:t>DAOBODYMEASURE:</a:t>
            </a:r>
          </a:p>
        </p:txBody>
      </p:sp>
      <p:sp>
        <p:nvSpPr>
          <p:cNvPr id="3" name="Content Placeholder 2">
            <a:extLst>
              <a:ext uri="{FF2B5EF4-FFF2-40B4-BE49-F238E27FC236}">
                <a16:creationId xmlns:a16="http://schemas.microsoft.com/office/drawing/2014/main" id="{CB7F1828-F9CD-E692-6468-82405BDE6368}"/>
              </a:ext>
            </a:extLst>
          </p:cNvPr>
          <p:cNvSpPr>
            <a:spLocks noGrp="1"/>
          </p:cNvSpPr>
          <p:nvPr>
            <p:ph idx="1"/>
          </p:nvPr>
        </p:nvSpPr>
        <p:spPr>
          <a:xfrm>
            <a:off x="47446" y="891098"/>
            <a:ext cx="12068354" cy="5872570"/>
          </a:xfrm>
        </p:spPr>
        <p:txBody>
          <a:bodyPr vert="horz" lIns="91440" tIns="45720" rIns="91440" bIns="45720" rtlCol="0" anchor="t">
            <a:normAutofit/>
          </a:bodyPr>
          <a:lstStyle/>
          <a:p>
            <a:r>
              <a:rPr lang="en-US" i="1" dirty="0">
                <a:latin typeface="Consolas"/>
              </a:rPr>
              <a:t>public static final </a:t>
            </a:r>
            <a:r>
              <a:rPr lang="en-US" dirty="0">
                <a:latin typeface="Consolas"/>
              </a:rPr>
              <a:t>String </a:t>
            </a:r>
            <a:r>
              <a:rPr lang="en-US" b="1" i="1" dirty="0">
                <a:latin typeface="Consolas"/>
              </a:rPr>
              <a:t>TABLE_NAME </a:t>
            </a:r>
            <a:r>
              <a:rPr lang="en-US" dirty="0">
                <a:latin typeface="Consolas"/>
              </a:rPr>
              <a:t>= "</a:t>
            </a:r>
            <a:r>
              <a:rPr lang="en-US" dirty="0" err="1">
                <a:latin typeface="Consolas"/>
              </a:rPr>
              <a:t>EFbodymeasures</a:t>
            </a:r>
            <a:r>
              <a:rPr lang="en-US" dirty="0">
                <a:latin typeface="Consolas"/>
              </a:rPr>
              <a:t>";</a:t>
            </a:r>
            <a:br>
              <a:rPr lang="en-US" dirty="0">
                <a:latin typeface="Consolas"/>
              </a:rPr>
            </a:br>
            <a:r>
              <a:rPr lang="en-US" dirty="0">
                <a:latin typeface="Consolas"/>
              </a:rPr>
              <a:t>public static final String </a:t>
            </a:r>
            <a:r>
              <a:rPr lang="en-US" b="1" i="1" dirty="0">
                <a:latin typeface="Consolas"/>
              </a:rPr>
              <a:t>KEY </a:t>
            </a:r>
            <a:r>
              <a:rPr lang="en-US" dirty="0">
                <a:latin typeface="Consolas"/>
              </a:rPr>
              <a:t>= "_id";</a:t>
            </a:r>
            <a:br>
              <a:rPr lang="en-US" dirty="0">
                <a:latin typeface="Consolas"/>
              </a:rPr>
            </a:br>
            <a:r>
              <a:rPr lang="en-US" dirty="0">
                <a:latin typeface="Consolas"/>
              </a:rPr>
              <a:t>public static final String </a:t>
            </a:r>
            <a:r>
              <a:rPr lang="en-US" b="1" i="1" dirty="0">
                <a:latin typeface="Consolas"/>
              </a:rPr>
              <a:t>BODYPART_KEY </a:t>
            </a:r>
            <a:r>
              <a:rPr lang="en-US" dirty="0">
                <a:latin typeface="Consolas"/>
              </a:rPr>
              <a:t>= "</a:t>
            </a:r>
            <a:r>
              <a:rPr lang="en-US" dirty="0" err="1">
                <a:latin typeface="Consolas"/>
              </a:rPr>
              <a:t>bodypart_id</a:t>
            </a:r>
            <a:r>
              <a:rPr lang="en-US" dirty="0">
                <a:latin typeface="Consolas"/>
              </a:rPr>
              <a:t>";</a:t>
            </a:r>
            <a:br>
              <a:rPr lang="en-US" dirty="0">
                <a:latin typeface="Consolas"/>
              </a:rPr>
            </a:br>
            <a:r>
              <a:rPr lang="en-US" dirty="0">
                <a:latin typeface="Consolas"/>
              </a:rPr>
              <a:t>public static final String </a:t>
            </a:r>
            <a:r>
              <a:rPr lang="en-US" b="1" i="1" dirty="0">
                <a:latin typeface="Consolas"/>
              </a:rPr>
              <a:t>MEASURE </a:t>
            </a:r>
            <a:r>
              <a:rPr lang="en-US" dirty="0">
                <a:latin typeface="Consolas"/>
              </a:rPr>
              <a:t>= "</a:t>
            </a:r>
            <a:r>
              <a:rPr lang="en-US" dirty="0" err="1">
                <a:latin typeface="Consolas"/>
              </a:rPr>
              <a:t>mesure</a:t>
            </a:r>
            <a:r>
              <a:rPr lang="en-US" dirty="0">
                <a:latin typeface="Consolas"/>
              </a:rPr>
              <a:t>";</a:t>
            </a:r>
            <a:br>
              <a:rPr lang="en-US" dirty="0">
                <a:latin typeface="Consolas"/>
              </a:rPr>
            </a:br>
            <a:r>
              <a:rPr lang="en-US" dirty="0">
                <a:latin typeface="Consolas"/>
              </a:rPr>
              <a:t>public static final String </a:t>
            </a:r>
            <a:r>
              <a:rPr lang="en-US" b="1" i="1" dirty="0">
                <a:latin typeface="Consolas"/>
              </a:rPr>
              <a:t>DATE </a:t>
            </a:r>
            <a:r>
              <a:rPr lang="en-US" dirty="0">
                <a:latin typeface="Consolas"/>
              </a:rPr>
              <a:t>= "date";</a:t>
            </a:r>
            <a:br>
              <a:rPr lang="en-US" dirty="0">
                <a:latin typeface="Consolas"/>
              </a:rPr>
            </a:br>
            <a:r>
              <a:rPr lang="en-US" dirty="0">
                <a:latin typeface="Consolas"/>
              </a:rPr>
              <a:t>public static final String </a:t>
            </a:r>
            <a:r>
              <a:rPr lang="en-US" b="1" i="1" dirty="0">
                <a:latin typeface="Consolas"/>
              </a:rPr>
              <a:t>UNIT </a:t>
            </a:r>
            <a:r>
              <a:rPr lang="en-US" dirty="0">
                <a:latin typeface="Consolas"/>
              </a:rPr>
              <a:t>= "unit";</a:t>
            </a:r>
            <a:br>
              <a:rPr lang="en-US" dirty="0">
                <a:latin typeface="Consolas"/>
              </a:rPr>
            </a:br>
            <a:r>
              <a:rPr lang="en-US" dirty="0">
                <a:latin typeface="Consolas"/>
              </a:rPr>
              <a:t>public static final String </a:t>
            </a:r>
            <a:r>
              <a:rPr lang="en-US" b="1" i="1" dirty="0">
                <a:latin typeface="Consolas"/>
              </a:rPr>
              <a:t>PROFIL_KEY </a:t>
            </a:r>
            <a:r>
              <a:rPr lang="en-US" dirty="0">
                <a:latin typeface="Consolas"/>
              </a:rPr>
              <a:t>= "</a:t>
            </a:r>
            <a:r>
              <a:rPr lang="en-US" dirty="0" err="1">
                <a:latin typeface="Consolas"/>
              </a:rPr>
              <a:t>profil_id</a:t>
            </a:r>
            <a:r>
              <a:rPr lang="en-US" dirty="0">
                <a:latin typeface="Consolas"/>
              </a:rPr>
              <a:t>";</a:t>
            </a:r>
          </a:p>
          <a:p>
            <a:endParaRPr lang="en-US" dirty="0">
              <a:latin typeface="Consolas"/>
            </a:endParaRPr>
          </a:p>
          <a:p>
            <a:r>
              <a:rPr lang="en-US" dirty="0">
                <a:latin typeface="Consolas"/>
              </a:rPr>
              <a:t>And then we have used the SQLite Database in which we store data of profile, measurements, date, units etc.</a:t>
            </a:r>
          </a:p>
        </p:txBody>
      </p:sp>
      <p:pic>
        <p:nvPicPr>
          <p:cNvPr id="5" name="Picture 7" descr="A picture containing text, clipart&#10;&#10;Description automatically generated">
            <a:extLst>
              <a:ext uri="{FF2B5EF4-FFF2-40B4-BE49-F238E27FC236}">
                <a16:creationId xmlns:a16="http://schemas.microsoft.com/office/drawing/2014/main" id="{99D56D11-ED4B-84B0-7BAC-128A540CF010}"/>
              </a:ext>
            </a:extLst>
          </p:cNvPr>
          <p:cNvPicPr>
            <a:picLocks noChangeAspect="1"/>
          </p:cNvPicPr>
          <p:nvPr/>
        </p:nvPicPr>
        <p:blipFill>
          <a:blip r:embed="rId2"/>
          <a:stretch>
            <a:fillRect/>
          </a:stretch>
        </p:blipFill>
        <p:spPr>
          <a:xfrm>
            <a:off x="411192" y="428818"/>
            <a:ext cx="442825" cy="407571"/>
          </a:xfrm>
          <a:prstGeom prst="rect">
            <a:avLst/>
          </a:prstGeom>
        </p:spPr>
      </p:pic>
    </p:spTree>
    <p:extLst>
      <p:ext uri="{BB962C8B-B14F-4D97-AF65-F5344CB8AC3E}">
        <p14:creationId xmlns:p14="http://schemas.microsoft.com/office/powerpoint/2010/main" val="245285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203B-A9D9-DC3C-4757-12930362EEAE}"/>
              </a:ext>
            </a:extLst>
          </p:cNvPr>
          <p:cNvSpPr>
            <a:spLocks noGrp="1"/>
          </p:cNvSpPr>
          <p:nvPr>
            <p:ph type="title"/>
          </p:nvPr>
        </p:nvSpPr>
        <p:spPr>
          <a:xfrm>
            <a:off x="838200" y="365125"/>
            <a:ext cx="1616016" cy="434167"/>
          </a:xfrm>
        </p:spPr>
        <p:txBody>
          <a:bodyPr>
            <a:normAutofit fontScale="90000"/>
          </a:bodyPr>
          <a:lstStyle/>
          <a:p>
            <a:r>
              <a:rPr lang="en-US" dirty="0"/>
              <a:t>FONTE</a:t>
            </a:r>
          </a:p>
        </p:txBody>
      </p:sp>
      <p:sp>
        <p:nvSpPr>
          <p:cNvPr id="3" name="Content Placeholder 2">
            <a:extLst>
              <a:ext uri="{FF2B5EF4-FFF2-40B4-BE49-F238E27FC236}">
                <a16:creationId xmlns:a16="http://schemas.microsoft.com/office/drawing/2014/main" id="{F8DD033F-EBD7-A3AD-AEE4-4A6A5ACFFA0D}"/>
              </a:ext>
            </a:extLst>
          </p:cNvPr>
          <p:cNvSpPr>
            <a:spLocks noGrp="1"/>
          </p:cNvSpPr>
          <p:nvPr>
            <p:ph idx="1"/>
          </p:nvPr>
        </p:nvSpPr>
        <p:spPr>
          <a:xfrm>
            <a:off x="4314" y="804833"/>
            <a:ext cx="12183372" cy="6059477"/>
          </a:xfrm>
        </p:spPr>
        <p:txBody>
          <a:bodyPr vert="horz" lIns="91440" tIns="45720" rIns="91440" bIns="45720" rtlCol="0" anchor="t">
            <a:normAutofit/>
          </a:bodyPr>
          <a:lstStyle/>
          <a:p>
            <a:r>
              <a:rPr lang="en-US" dirty="0"/>
              <a:t>In this Directory I have further makes java classes, those are:-</a:t>
            </a:r>
          </a:p>
          <a:p>
            <a:pPr marL="0" indent="0">
              <a:buNone/>
            </a:pPr>
            <a:r>
              <a:rPr lang="en-US" dirty="0"/>
              <a:t>                    </a:t>
            </a:r>
            <a:r>
              <a:rPr lang="en-US" dirty="0" err="1"/>
              <a:t>FonteCursorAdapter</a:t>
            </a:r>
            <a:endParaRPr lang="en-US" dirty="0"/>
          </a:p>
          <a:p>
            <a:pPr marL="0" indent="0">
              <a:buNone/>
            </a:pPr>
            <a:r>
              <a:rPr lang="en-US" dirty="0"/>
              <a:t>                    </a:t>
            </a:r>
            <a:r>
              <a:rPr lang="en-US" dirty="0" err="1"/>
              <a:t>FonteGraphFragment</a:t>
            </a:r>
          </a:p>
          <a:p>
            <a:pPr marL="0" indent="0">
              <a:buNone/>
            </a:pPr>
            <a:r>
              <a:rPr lang="en-US" dirty="0"/>
              <a:t>                    </a:t>
            </a:r>
            <a:r>
              <a:rPr lang="en-US" dirty="0" err="1"/>
              <a:t>FonteHistoryFragment</a:t>
            </a:r>
          </a:p>
          <a:p>
            <a:pPr marL="0" indent="0">
              <a:buNone/>
            </a:pPr>
            <a:r>
              <a:rPr lang="en-US" dirty="0"/>
              <a:t>                    </a:t>
            </a:r>
            <a:r>
              <a:rPr lang="en-US" dirty="0" err="1"/>
              <a:t>FontesFragment</a:t>
            </a:r>
          </a:p>
          <a:p>
            <a:pPr marL="0" indent="0">
              <a:buNone/>
            </a:pPr>
            <a:r>
              <a:rPr lang="en-US" dirty="0"/>
              <a:t>                    FontesPageFragment</a:t>
            </a:r>
          </a:p>
          <a:p>
            <a:pPr marL="0" indent="0">
              <a:buNone/>
            </a:pPr>
            <a:r>
              <a:rPr lang="en-US" dirty="0"/>
              <a:t>                    </a:t>
            </a:r>
            <a:r>
              <a:rPr lang="en-US" dirty="0" err="1"/>
              <a:t>FonteViewPagerAdapter</a:t>
            </a:r>
          </a:p>
          <a:p>
            <a:pPr marL="0" indent="0">
              <a:buNone/>
            </a:pPr>
            <a:r>
              <a:rPr lang="en-US" dirty="0"/>
              <a:t>                    </a:t>
            </a:r>
            <a:r>
              <a:rPr lang="en-US" dirty="0" err="1"/>
              <a:t>MachineArrayAdapter</a:t>
            </a:r>
          </a:p>
          <a:p>
            <a:pPr marL="0" indent="0">
              <a:buNone/>
            </a:pPr>
            <a:r>
              <a:rPr lang="en-US" dirty="0"/>
              <a:t>                    </a:t>
            </a:r>
            <a:r>
              <a:rPr lang="en-US" dirty="0" err="1"/>
              <a:t>RecordCursorAdopter</a:t>
            </a:r>
          </a:p>
          <a:p>
            <a:endParaRPr lang="en-US" dirty="0"/>
          </a:p>
        </p:txBody>
      </p:sp>
      <p:pic>
        <p:nvPicPr>
          <p:cNvPr id="7" name="Picture 4" descr="Shape&#10;&#10;Description automatically generated">
            <a:extLst>
              <a:ext uri="{FF2B5EF4-FFF2-40B4-BE49-F238E27FC236}">
                <a16:creationId xmlns:a16="http://schemas.microsoft.com/office/drawing/2014/main" id="{F51D1F7D-6FE4-21A6-C748-21493F8A0893}"/>
              </a:ext>
            </a:extLst>
          </p:cNvPr>
          <p:cNvPicPr>
            <a:picLocks noChangeAspect="1"/>
          </p:cNvPicPr>
          <p:nvPr/>
        </p:nvPicPr>
        <p:blipFill>
          <a:blip r:embed="rId2"/>
          <a:stretch>
            <a:fillRect/>
          </a:stretch>
        </p:blipFill>
        <p:spPr>
          <a:xfrm>
            <a:off x="2395267" y="361403"/>
            <a:ext cx="529088" cy="398631"/>
          </a:xfrm>
          <a:prstGeom prst="rect">
            <a:avLst/>
          </a:prstGeom>
        </p:spPr>
      </p:pic>
      <p:pic>
        <p:nvPicPr>
          <p:cNvPr id="9" name="Picture 7" descr="A picture containing text, clipart&#10;&#10;Description automatically generated">
            <a:extLst>
              <a:ext uri="{FF2B5EF4-FFF2-40B4-BE49-F238E27FC236}">
                <a16:creationId xmlns:a16="http://schemas.microsoft.com/office/drawing/2014/main" id="{96BEE1A8-260D-9FC7-2714-B62826ADA2B9}"/>
              </a:ext>
            </a:extLst>
          </p:cNvPr>
          <p:cNvPicPr>
            <a:picLocks noChangeAspect="1"/>
          </p:cNvPicPr>
          <p:nvPr/>
        </p:nvPicPr>
        <p:blipFill>
          <a:blip r:embed="rId3"/>
          <a:stretch>
            <a:fillRect/>
          </a:stretch>
        </p:blipFill>
        <p:spPr>
          <a:xfrm>
            <a:off x="1216324" y="1305837"/>
            <a:ext cx="442825" cy="407571"/>
          </a:xfrm>
          <a:prstGeom prst="rect">
            <a:avLst/>
          </a:prstGeom>
        </p:spPr>
      </p:pic>
      <p:pic>
        <p:nvPicPr>
          <p:cNvPr id="11" name="Picture 7" descr="A picture containing text, clipart&#10;&#10;Description automatically generated">
            <a:extLst>
              <a:ext uri="{FF2B5EF4-FFF2-40B4-BE49-F238E27FC236}">
                <a16:creationId xmlns:a16="http://schemas.microsoft.com/office/drawing/2014/main" id="{122C5480-59B3-B483-0E86-0A542E2E86A8}"/>
              </a:ext>
            </a:extLst>
          </p:cNvPr>
          <p:cNvPicPr>
            <a:picLocks noChangeAspect="1"/>
          </p:cNvPicPr>
          <p:nvPr/>
        </p:nvPicPr>
        <p:blipFill>
          <a:blip r:embed="rId3"/>
          <a:stretch>
            <a:fillRect/>
          </a:stretch>
        </p:blipFill>
        <p:spPr>
          <a:xfrm>
            <a:off x="1216324" y="1708403"/>
            <a:ext cx="442825" cy="407571"/>
          </a:xfrm>
          <a:prstGeom prst="rect">
            <a:avLst/>
          </a:prstGeom>
        </p:spPr>
      </p:pic>
      <p:pic>
        <p:nvPicPr>
          <p:cNvPr id="13" name="Picture 7" descr="A picture containing text, clipart&#10;&#10;Description automatically generated">
            <a:extLst>
              <a:ext uri="{FF2B5EF4-FFF2-40B4-BE49-F238E27FC236}">
                <a16:creationId xmlns:a16="http://schemas.microsoft.com/office/drawing/2014/main" id="{5CB66C41-23EB-337D-C798-35E29DB04A57}"/>
              </a:ext>
            </a:extLst>
          </p:cNvPr>
          <p:cNvPicPr>
            <a:picLocks noChangeAspect="1"/>
          </p:cNvPicPr>
          <p:nvPr/>
        </p:nvPicPr>
        <p:blipFill>
          <a:blip r:embed="rId3"/>
          <a:stretch>
            <a:fillRect/>
          </a:stretch>
        </p:blipFill>
        <p:spPr>
          <a:xfrm>
            <a:off x="1216324" y="2154101"/>
            <a:ext cx="442825" cy="407571"/>
          </a:xfrm>
          <a:prstGeom prst="rect">
            <a:avLst/>
          </a:prstGeom>
        </p:spPr>
      </p:pic>
      <p:pic>
        <p:nvPicPr>
          <p:cNvPr id="15" name="Picture 7" descr="A picture containing text, clipart&#10;&#10;Description automatically generated">
            <a:extLst>
              <a:ext uri="{FF2B5EF4-FFF2-40B4-BE49-F238E27FC236}">
                <a16:creationId xmlns:a16="http://schemas.microsoft.com/office/drawing/2014/main" id="{3BAC624D-306F-65E7-5D70-91B7C29707AC}"/>
              </a:ext>
            </a:extLst>
          </p:cNvPr>
          <p:cNvPicPr>
            <a:picLocks noChangeAspect="1"/>
          </p:cNvPicPr>
          <p:nvPr/>
        </p:nvPicPr>
        <p:blipFill>
          <a:blip r:embed="rId3"/>
          <a:stretch>
            <a:fillRect/>
          </a:stretch>
        </p:blipFill>
        <p:spPr>
          <a:xfrm>
            <a:off x="1216324" y="2657309"/>
            <a:ext cx="442825" cy="407571"/>
          </a:xfrm>
          <a:prstGeom prst="rect">
            <a:avLst/>
          </a:prstGeom>
        </p:spPr>
      </p:pic>
      <p:pic>
        <p:nvPicPr>
          <p:cNvPr id="17" name="Picture 7" descr="A picture containing text, clipart&#10;&#10;Description automatically generated">
            <a:extLst>
              <a:ext uri="{FF2B5EF4-FFF2-40B4-BE49-F238E27FC236}">
                <a16:creationId xmlns:a16="http://schemas.microsoft.com/office/drawing/2014/main" id="{49841D64-DE7B-3126-3116-4D5244FE0DAF}"/>
              </a:ext>
            </a:extLst>
          </p:cNvPr>
          <p:cNvPicPr>
            <a:picLocks noChangeAspect="1"/>
          </p:cNvPicPr>
          <p:nvPr/>
        </p:nvPicPr>
        <p:blipFill>
          <a:blip r:embed="rId3"/>
          <a:stretch>
            <a:fillRect/>
          </a:stretch>
        </p:blipFill>
        <p:spPr>
          <a:xfrm>
            <a:off x="1216324" y="3117384"/>
            <a:ext cx="442825" cy="407571"/>
          </a:xfrm>
          <a:prstGeom prst="rect">
            <a:avLst/>
          </a:prstGeom>
        </p:spPr>
      </p:pic>
      <p:pic>
        <p:nvPicPr>
          <p:cNvPr id="19" name="Picture 7" descr="A picture containing text, clipart&#10;&#10;Description automatically generated">
            <a:extLst>
              <a:ext uri="{FF2B5EF4-FFF2-40B4-BE49-F238E27FC236}">
                <a16:creationId xmlns:a16="http://schemas.microsoft.com/office/drawing/2014/main" id="{CD294454-DDD2-B119-815C-F3ECFA5F38F3}"/>
              </a:ext>
            </a:extLst>
          </p:cNvPr>
          <p:cNvPicPr>
            <a:picLocks noChangeAspect="1"/>
          </p:cNvPicPr>
          <p:nvPr/>
        </p:nvPicPr>
        <p:blipFill>
          <a:blip r:embed="rId3"/>
          <a:stretch>
            <a:fillRect/>
          </a:stretch>
        </p:blipFill>
        <p:spPr>
          <a:xfrm>
            <a:off x="1216324" y="3563082"/>
            <a:ext cx="442825" cy="407571"/>
          </a:xfrm>
          <a:prstGeom prst="rect">
            <a:avLst/>
          </a:prstGeom>
        </p:spPr>
      </p:pic>
      <p:pic>
        <p:nvPicPr>
          <p:cNvPr id="21" name="Picture 7" descr="A picture containing text, clipart&#10;&#10;Description automatically generated">
            <a:extLst>
              <a:ext uri="{FF2B5EF4-FFF2-40B4-BE49-F238E27FC236}">
                <a16:creationId xmlns:a16="http://schemas.microsoft.com/office/drawing/2014/main" id="{3FB42B57-C868-8484-EA51-0C18F79ED21E}"/>
              </a:ext>
            </a:extLst>
          </p:cNvPr>
          <p:cNvPicPr>
            <a:picLocks noChangeAspect="1"/>
          </p:cNvPicPr>
          <p:nvPr/>
        </p:nvPicPr>
        <p:blipFill>
          <a:blip r:embed="rId3"/>
          <a:stretch>
            <a:fillRect/>
          </a:stretch>
        </p:blipFill>
        <p:spPr>
          <a:xfrm>
            <a:off x="1216324" y="4023158"/>
            <a:ext cx="442825" cy="407571"/>
          </a:xfrm>
          <a:prstGeom prst="rect">
            <a:avLst/>
          </a:prstGeom>
        </p:spPr>
      </p:pic>
      <p:pic>
        <p:nvPicPr>
          <p:cNvPr id="23" name="Picture 7" descr="A picture containing text, clipart&#10;&#10;Description automatically generated">
            <a:extLst>
              <a:ext uri="{FF2B5EF4-FFF2-40B4-BE49-F238E27FC236}">
                <a16:creationId xmlns:a16="http://schemas.microsoft.com/office/drawing/2014/main" id="{70461325-1EBA-8FC0-EDF7-4682292AE9A2}"/>
              </a:ext>
            </a:extLst>
          </p:cNvPr>
          <p:cNvPicPr>
            <a:picLocks noChangeAspect="1"/>
          </p:cNvPicPr>
          <p:nvPr/>
        </p:nvPicPr>
        <p:blipFill>
          <a:blip r:embed="rId3"/>
          <a:stretch>
            <a:fillRect/>
          </a:stretch>
        </p:blipFill>
        <p:spPr>
          <a:xfrm>
            <a:off x="1216324" y="4497610"/>
            <a:ext cx="442825" cy="407571"/>
          </a:xfrm>
          <a:prstGeom prst="rect">
            <a:avLst/>
          </a:prstGeom>
        </p:spPr>
      </p:pic>
    </p:spTree>
    <p:extLst>
      <p:ext uri="{BB962C8B-B14F-4D97-AF65-F5344CB8AC3E}">
        <p14:creationId xmlns:p14="http://schemas.microsoft.com/office/powerpoint/2010/main" val="394467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FFA9-E3AD-AA3F-A9C1-8A21118F1D64}"/>
              </a:ext>
            </a:extLst>
          </p:cNvPr>
          <p:cNvSpPr>
            <a:spLocks noGrp="1"/>
          </p:cNvSpPr>
          <p:nvPr>
            <p:ph type="title"/>
          </p:nvPr>
        </p:nvSpPr>
        <p:spPr/>
        <p:txBody>
          <a:bodyPr/>
          <a:lstStyle/>
          <a:p>
            <a:r>
              <a:rPr lang="en-US" dirty="0"/>
              <a:t>GRAPH </a:t>
            </a:r>
          </a:p>
        </p:txBody>
      </p:sp>
      <p:sp>
        <p:nvSpPr>
          <p:cNvPr id="3" name="Content Placeholder 2">
            <a:extLst>
              <a:ext uri="{FF2B5EF4-FFF2-40B4-BE49-F238E27FC236}">
                <a16:creationId xmlns:a16="http://schemas.microsoft.com/office/drawing/2014/main" id="{8DF4D2EC-0AD8-5F11-085A-619DBBC1CADF}"/>
              </a:ext>
            </a:extLst>
          </p:cNvPr>
          <p:cNvSpPr>
            <a:spLocks noGrp="1"/>
          </p:cNvSpPr>
          <p:nvPr>
            <p:ph idx="1"/>
          </p:nvPr>
        </p:nvSpPr>
        <p:spPr>
          <a:xfrm>
            <a:off x="61823" y="1466192"/>
            <a:ext cx="12111486" cy="5297476"/>
          </a:xfrm>
        </p:spPr>
        <p:txBody>
          <a:bodyPr vert="horz" lIns="91440" tIns="45720" rIns="91440" bIns="45720" rtlCol="0" anchor="t">
            <a:normAutofit lnSpcReduction="10000"/>
          </a:bodyPr>
          <a:lstStyle/>
          <a:p>
            <a:pPr marL="0" indent="0">
              <a:buNone/>
            </a:pPr>
            <a:r>
              <a:rPr lang="en-US" dirty="0"/>
              <a:t>                      </a:t>
            </a:r>
            <a:r>
              <a:rPr lang="en-US" dirty="0" err="1"/>
              <a:t>CustomMarkerView</a:t>
            </a:r>
            <a:r>
              <a:rPr lang="en-US" dirty="0"/>
              <a:t>:</a:t>
            </a:r>
            <a:endParaRPr lang="en-US" dirty="0" err="1"/>
          </a:p>
          <a:p>
            <a:pPr marL="0" indent="0">
              <a:buNone/>
            </a:pPr>
            <a:r>
              <a:rPr lang="en-US" dirty="0"/>
              <a:t>                                     In this class I have used extends </a:t>
            </a:r>
            <a:r>
              <a:rPr lang="en-US" dirty="0" err="1"/>
              <a:t>MarkerView</a:t>
            </a:r>
            <a:r>
              <a:rPr lang="en-US" dirty="0"/>
              <a:t> in which we </a:t>
            </a:r>
            <a:r>
              <a:rPr lang="en-US" dirty="0" err="1"/>
              <a:t>builed</a:t>
            </a:r>
            <a:r>
              <a:rPr lang="en-US" dirty="0"/>
              <a:t> the:</a:t>
            </a:r>
          </a:p>
          <a:p>
            <a:pPr marL="0" indent="0">
              <a:buNone/>
            </a:pPr>
            <a:r>
              <a:rPr lang="en-US" i="1" dirty="0">
                <a:solidFill>
                  <a:srgbClr val="0070C0"/>
                </a:solidFill>
                <a:latin typeface="Consolas"/>
              </a:rPr>
              <a:t>private </a:t>
            </a:r>
            <a:r>
              <a:rPr lang="en-US" dirty="0" err="1">
                <a:solidFill>
                  <a:srgbClr val="0070C0"/>
                </a:solidFill>
                <a:latin typeface="Consolas"/>
              </a:rPr>
              <a:t>TextView</a:t>
            </a:r>
            <a:r>
              <a:rPr lang="en-US" dirty="0">
                <a:solidFill>
                  <a:srgbClr val="0070C0"/>
                </a:solidFill>
                <a:latin typeface="Consolas"/>
              </a:rPr>
              <a:t> </a:t>
            </a:r>
            <a:r>
              <a:rPr lang="en-US" dirty="0" err="1">
                <a:solidFill>
                  <a:srgbClr val="0070C0"/>
                </a:solidFill>
                <a:latin typeface="Consolas"/>
              </a:rPr>
              <a:t>tvContent</a:t>
            </a:r>
            <a:r>
              <a:rPr lang="en-US" dirty="0">
                <a:solidFill>
                  <a:srgbClr val="0070C0"/>
                </a:solidFill>
                <a:latin typeface="Consolas"/>
              </a:rPr>
              <a:t>;</a:t>
            </a:r>
            <a:br>
              <a:rPr lang="en-US" dirty="0">
                <a:solidFill>
                  <a:srgbClr val="0070C0"/>
                </a:solidFill>
                <a:latin typeface="Consolas"/>
              </a:rPr>
            </a:br>
            <a:r>
              <a:rPr lang="en-US" dirty="0">
                <a:solidFill>
                  <a:srgbClr val="0070C0"/>
                </a:solidFill>
                <a:latin typeface="Consolas"/>
              </a:rPr>
              <a:t>private </a:t>
            </a:r>
            <a:r>
              <a:rPr lang="en-US" dirty="0" err="1">
                <a:solidFill>
                  <a:srgbClr val="0070C0"/>
                </a:solidFill>
                <a:latin typeface="Consolas"/>
              </a:rPr>
              <a:t>TextView</a:t>
            </a:r>
            <a:r>
              <a:rPr lang="en-US" dirty="0">
                <a:solidFill>
                  <a:srgbClr val="0070C0"/>
                </a:solidFill>
                <a:latin typeface="Consolas"/>
              </a:rPr>
              <a:t> </a:t>
            </a:r>
            <a:r>
              <a:rPr lang="en-US" dirty="0" err="1">
                <a:solidFill>
                  <a:srgbClr val="0070C0"/>
                </a:solidFill>
                <a:latin typeface="Consolas"/>
              </a:rPr>
              <a:t>tvDate</a:t>
            </a:r>
            <a:r>
              <a:rPr lang="en-US" dirty="0">
                <a:solidFill>
                  <a:srgbClr val="0070C0"/>
                </a:solidFill>
                <a:latin typeface="Consolas"/>
              </a:rPr>
              <a:t>;</a:t>
            </a:r>
            <a:br>
              <a:rPr lang="en-US" dirty="0">
                <a:solidFill>
                  <a:srgbClr val="0070C0"/>
                </a:solidFill>
                <a:latin typeface="Consolas"/>
              </a:rPr>
            </a:br>
            <a:r>
              <a:rPr lang="en-US" dirty="0">
                <a:solidFill>
                  <a:srgbClr val="0070C0"/>
                </a:solidFill>
                <a:latin typeface="Consolas"/>
              </a:rPr>
              <a:t>private </a:t>
            </a:r>
            <a:r>
              <a:rPr lang="en-US" dirty="0" err="1">
                <a:solidFill>
                  <a:srgbClr val="0070C0"/>
                </a:solidFill>
                <a:latin typeface="Consolas"/>
              </a:rPr>
              <a:t>DecimalFormat</a:t>
            </a:r>
            <a:r>
              <a:rPr lang="en-US" dirty="0">
                <a:solidFill>
                  <a:srgbClr val="0070C0"/>
                </a:solidFill>
                <a:latin typeface="Consolas"/>
              </a:rPr>
              <a:t> </a:t>
            </a:r>
            <a:r>
              <a:rPr lang="en-US" dirty="0" err="1">
                <a:solidFill>
                  <a:srgbClr val="0070C0"/>
                </a:solidFill>
                <a:latin typeface="Consolas"/>
              </a:rPr>
              <a:t>mFormat</a:t>
            </a:r>
            <a:r>
              <a:rPr lang="en-US" dirty="0">
                <a:solidFill>
                  <a:srgbClr val="0070C0"/>
                </a:solidFill>
                <a:latin typeface="Consolas"/>
              </a:rPr>
              <a:t> = </a:t>
            </a:r>
            <a:r>
              <a:rPr lang="en-US" i="1" dirty="0">
                <a:solidFill>
                  <a:srgbClr val="0070C0"/>
                </a:solidFill>
                <a:latin typeface="Consolas"/>
              </a:rPr>
              <a:t>new </a:t>
            </a:r>
            <a:r>
              <a:rPr lang="en-US" dirty="0" err="1">
                <a:solidFill>
                  <a:srgbClr val="0070C0"/>
                </a:solidFill>
                <a:latin typeface="Consolas"/>
              </a:rPr>
              <a:t>DecimalFormat</a:t>
            </a:r>
            <a:r>
              <a:rPr lang="en-US" dirty="0">
                <a:solidFill>
                  <a:srgbClr val="0070C0"/>
                </a:solidFill>
                <a:latin typeface="Consolas"/>
              </a:rPr>
              <a:t>("#.##");</a:t>
            </a:r>
            <a:br>
              <a:rPr lang="en-US" dirty="0">
                <a:solidFill>
                  <a:srgbClr val="0070C0"/>
                </a:solidFill>
                <a:latin typeface="Consolas"/>
              </a:rPr>
            </a:br>
            <a:r>
              <a:rPr lang="en-US" dirty="0">
                <a:solidFill>
                  <a:srgbClr val="0070C0"/>
                </a:solidFill>
                <a:latin typeface="Consolas"/>
              </a:rPr>
              <a:t>private </a:t>
            </a:r>
            <a:r>
              <a:rPr lang="en-US" dirty="0" err="1">
                <a:solidFill>
                  <a:srgbClr val="0070C0"/>
                </a:solidFill>
                <a:latin typeface="Consolas"/>
              </a:rPr>
              <a:t>LineChart</a:t>
            </a:r>
            <a:r>
              <a:rPr lang="en-US" dirty="0">
                <a:solidFill>
                  <a:srgbClr val="0070C0"/>
                </a:solidFill>
                <a:latin typeface="Consolas"/>
              </a:rPr>
              <a:t> </a:t>
            </a:r>
            <a:r>
              <a:rPr lang="en-US" dirty="0" err="1">
                <a:solidFill>
                  <a:srgbClr val="0070C0"/>
                </a:solidFill>
                <a:latin typeface="Consolas"/>
              </a:rPr>
              <a:t>lineChart</a:t>
            </a:r>
            <a:r>
              <a:rPr lang="en-US" dirty="0">
                <a:solidFill>
                  <a:srgbClr val="0070C0"/>
                </a:solidFill>
                <a:latin typeface="Consolas"/>
              </a:rPr>
              <a:t> = </a:t>
            </a:r>
            <a:r>
              <a:rPr lang="en-US" i="1" dirty="0">
                <a:solidFill>
                  <a:srgbClr val="0070C0"/>
                </a:solidFill>
                <a:latin typeface="Consolas"/>
              </a:rPr>
              <a:t>null</a:t>
            </a:r>
            <a:r>
              <a:rPr lang="en-US" dirty="0">
                <a:solidFill>
                  <a:srgbClr val="0070C0"/>
                </a:solidFill>
                <a:latin typeface="Consolas"/>
              </a:rPr>
              <a:t>;</a:t>
            </a:r>
            <a:endParaRPr lang="en-US" dirty="0">
              <a:solidFill>
                <a:srgbClr val="0070C0"/>
              </a:solidFill>
            </a:endParaRPr>
          </a:p>
          <a:p>
            <a:pPr marL="0" indent="0">
              <a:buNone/>
            </a:pPr>
            <a:endParaRPr lang="en-US" sz="1800" dirty="0">
              <a:ea typeface="+mn-lt"/>
              <a:cs typeface="+mn-lt"/>
            </a:endParaRPr>
          </a:p>
          <a:p>
            <a:pPr marL="0" indent="0">
              <a:buNone/>
            </a:pPr>
            <a:r>
              <a:rPr lang="en-US" sz="1800" dirty="0">
                <a:ea typeface="+mn-lt"/>
                <a:cs typeface="+mn-lt"/>
              </a:rPr>
              <a:t>I have intention on looking for a specific point in a line chart of </a:t>
            </a:r>
            <a:r>
              <a:rPr lang="en-US" sz="1800" u="sng" dirty="0">
                <a:ea typeface="+mn-lt"/>
                <a:cs typeface="+mn-lt"/>
                <a:hlinkClick r:id="rId2"/>
              </a:rPr>
              <a:t>MPAndroidChart</a:t>
            </a:r>
            <a:r>
              <a:rPr lang="en-US" sz="1800" dirty="0">
                <a:ea typeface="+mn-lt"/>
                <a:cs typeface="+mn-lt"/>
              </a:rPr>
              <a:t> and then display the </a:t>
            </a:r>
            <a:r>
              <a:rPr lang="en-US" sz="1800" dirty="0" err="1">
                <a:ea typeface="+mn-lt"/>
                <a:cs typeface="+mn-lt"/>
              </a:rPr>
              <a:t>the</a:t>
            </a:r>
            <a:r>
              <a:rPr lang="en-US" sz="1800" dirty="0">
                <a:ea typeface="+mn-lt"/>
                <a:cs typeface="+mn-lt"/>
              </a:rPr>
              <a:t> marker to highlight the point after a button is hit. The example given is where the marker is only displayed after touching event which is different in my case. I tried code below but to no avail, can some one please teach me I would appreciate.</a:t>
            </a:r>
            <a:endParaRPr lang="en-US"/>
          </a:p>
          <a:p>
            <a:pPr marL="0" indent="0">
              <a:buNone/>
            </a:pPr>
            <a:endParaRPr lang="en-US" sz="1800" dirty="0"/>
          </a:p>
          <a:p>
            <a:pPr marL="0" indent="0">
              <a:buNone/>
            </a:pPr>
            <a:endParaRPr lang="en-US" dirty="0"/>
          </a:p>
          <a:p>
            <a:pPr marL="0" indent="0">
              <a:buNone/>
            </a:pPr>
            <a:r>
              <a:rPr lang="en-US" dirty="0"/>
              <a:t>                      Graph</a:t>
            </a:r>
          </a:p>
        </p:txBody>
      </p:sp>
      <p:pic>
        <p:nvPicPr>
          <p:cNvPr id="5" name="Picture 4" descr="Shape&#10;&#10;Description automatically generated">
            <a:extLst>
              <a:ext uri="{FF2B5EF4-FFF2-40B4-BE49-F238E27FC236}">
                <a16:creationId xmlns:a16="http://schemas.microsoft.com/office/drawing/2014/main" id="{899395CF-D9E6-0A50-D1D9-F042A818B046}"/>
              </a:ext>
            </a:extLst>
          </p:cNvPr>
          <p:cNvPicPr>
            <a:picLocks noChangeAspect="1"/>
          </p:cNvPicPr>
          <p:nvPr/>
        </p:nvPicPr>
        <p:blipFill>
          <a:blip r:embed="rId3"/>
          <a:stretch>
            <a:fillRect/>
          </a:stretch>
        </p:blipFill>
        <p:spPr>
          <a:xfrm>
            <a:off x="2610927" y="835856"/>
            <a:ext cx="529088" cy="398631"/>
          </a:xfrm>
          <a:prstGeom prst="rect">
            <a:avLst/>
          </a:prstGeom>
        </p:spPr>
      </p:pic>
      <p:pic>
        <p:nvPicPr>
          <p:cNvPr id="7" name="Picture 7" descr="A picture containing text, clipart&#10;&#10;Description automatically generated">
            <a:extLst>
              <a:ext uri="{FF2B5EF4-FFF2-40B4-BE49-F238E27FC236}">
                <a16:creationId xmlns:a16="http://schemas.microsoft.com/office/drawing/2014/main" id="{509835EB-5ECF-D2E3-0F7A-034436A2F67E}"/>
              </a:ext>
            </a:extLst>
          </p:cNvPr>
          <p:cNvPicPr>
            <a:picLocks noChangeAspect="1"/>
          </p:cNvPicPr>
          <p:nvPr/>
        </p:nvPicPr>
        <p:blipFill>
          <a:blip r:embed="rId4"/>
          <a:stretch>
            <a:fillRect/>
          </a:stretch>
        </p:blipFill>
        <p:spPr>
          <a:xfrm>
            <a:off x="1475116" y="1463988"/>
            <a:ext cx="442825" cy="407571"/>
          </a:xfrm>
          <a:prstGeom prst="rect">
            <a:avLst/>
          </a:prstGeom>
        </p:spPr>
      </p:pic>
    </p:spTree>
    <p:extLst>
      <p:ext uri="{BB962C8B-B14F-4D97-AF65-F5344CB8AC3E}">
        <p14:creationId xmlns:p14="http://schemas.microsoft.com/office/powerpoint/2010/main" val="2405352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FB223-4C50-36C2-0342-C868C66FF48E}"/>
              </a:ext>
            </a:extLst>
          </p:cNvPr>
          <p:cNvSpPr>
            <a:spLocks noGrp="1"/>
          </p:cNvSpPr>
          <p:nvPr>
            <p:ph idx="1"/>
          </p:nvPr>
        </p:nvSpPr>
        <p:spPr>
          <a:xfrm>
            <a:off x="4314" y="85965"/>
            <a:ext cx="12183372" cy="6778345"/>
          </a:xfrm>
        </p:spPr>
        <p:txBody>
          <a:bodyPr vert="horz" lIns="91440" tIns="45720" rIns="91440" bIns="45720" rtlCol="0" anchor="t">
            <a:normAutofit fontScale="70000" lnSpcReduction="20000"/>
          </a:bodyPr>
          <a:lstStyle/>
          <a:p>
            <a:pPr marL="0" indent="0">
              <a:buNone/>
            </a:pPr>
            <a:r>
              <a:rPr lang="en-US" dirty="0">
                <a:ea typeface="+mn-lt"/>
                <a:cs typeface="+mn-lt"/>
              </a:rPr>
              <a:t>public class </a:t>
            </a:r>
            <a:r>
              <a:rPr lang="en-US" dirty="0" err="1">
                <a:ea typeface="+mn-lt"/>
                <a:cs typeface="+mn-lt"/>
              </a:rPr>
              <a:t>YourMarkerView</a:t>
            </a:r>
            <a:r>
              <a:rPr lang="en-US" dirty="0">
                <a:ea typeface="+mn-lt"/>
                <a:cs typeface="+mn-lt"/>
              </a:rPr>
              <a:t> extends </a:t>
            </a:r>
            <a:r>
              <a:rPr lang="en-US" dirty="0" err="1">
                <a:ea typeface="+mn-lt"/>
                <a:cs typeface="+mn-lt"/>
              </a:rPr>
              <a:t>MarkerView</a:t>
            </a:r>
            <a:r>
              <a:rPr lang="en-US" dirty="0">
                <a:ea typeface="+mn-lt"/>
                <a:cs typeface="+mn-lt"/>
              </a:rPr>
              <a:t> {</a:t>
            </a:r>
            <a:endParaRPr lang="en-US" dirty="0"/>
          </a:p>
          <a:p>
            <a:pPr marL="0" indent="0">
              <a:buNone/>
            </a:pPr>
            <a:r>
              <a:rPr lang="en-US" dirty="0">
                <a:ea typeface="+mn-lt"/>
                <a:cs typeface="+mn-lt"/>
              </a:rPr>
              <a:t>private </a:t>
            </a:r>
            <a:r>
              <a:rPr lang="en-US" dirty="0" err="1">
                <a:ea typeface="+mn-lt"/>
                <a:cs typeface="+mn-lt"/>
              </a:rPr>
              <a:t>TextView</a:t>
            </a:r>
            <a:r>
              <a:rPr lang="en-US" dirty="0">
                <a:ea typeface="+mn-lt"/>
                <a:cs typeface="+mn-lt"/>
              </a:rPr>
              <a:t> </a:t>
            </a:r>
            <a:r>
              <a:rPr lang="en-US" dirty="0" err="1">
                <a:ea typeface="+mn-lt"/>
                <a:cs typeface="+mn-lt"/>
              </a:rPr>
              <a:t>tvContent</a:t>
            </a:r>
            <a:r>
              <a:rPr lang="en-US" dirty="0">
                <a:ea typeface="+mn-lt"/>
                <a:cs typeface="+mn-lt"/>
              </a:rPr>
              <a:t>;</a:t>
            </a:r>
            <a:endParaRPr lang="en-US" dirty="0"/>
          </a:p>
          <a:p>
            <a:pPr marL="0" indent="0">
              <a:buNone/>
            </a:pPr>
            <a:r>
              <a:rPr lang="en-US" dirty="0">
                <a:ea typeface="+mn-lt"/>
                <a:cs typeface="+mn-lt"/>
              </a:rPr>
              <a:t>public </a:t>
            </a:r>
            <a:r>
              <a:rPr lang="en-US" dirty="0" err="1">
                <a:ea typeface="+mn-lt"/>
                <a:cs typeface="+mn-lt"/>
              </a:rPr>
              <a:t>MyMarkerView</a:t>
            </a:r>
            <a:r>
              <a:rPr lang="en-US" dirty="0">
                <a:ea typeface="+mn-lt"/>
                <a:cs typeface="+mn-lt"/>
              </a:rPr>
              <a:t>(Context </a:t>
            </a:r>
            <a:r>
              <a:rPr lang="en-US" dirty="0" err="1">
                <a:ea typeface="+mn-lt"/>
                <a:cs typeface="+mn-lt"/>
              </a:rPr>
              <a:t>context</a:t>
            </a:r>
            <a:r>
              <a:rPr lang="en-US" dirty="0">
                <a:ea typeface="+mn-lt"/>
                <a:cs typeface="+mn-lt"/>
              </a:rPr>
              <a:t>, int </a:t>
            </a:r>
            <a:r>
              <a:rPr lang="en-US" dirty="0" err="1">
                <a:ea typeface="+mn-lt"/>
                <a:cs typeface="+mn-lt"/>
              </a:rPr>
              <a:t>layoutResource</a:t>
            </a:r>
            <a:r>
              <a:rPr lang="en-US" dirty="0">
                <a:ea typeface="+mn-lt"/>
                <a:cs typeface="+mn-lt"/>
              </a:rPr>
              <a:t>) {</a:t>
            </a:r>
            <a:endParaRPr lang="en-US" dirty="0"/>
          </a:p>
          <a:p>
            <a:pPr marL="0" indent="0">
              <a:buNone/>
            </a:pPr>
            <a:r>
              <a:rPr lang="en-US" dirty="0">
                <a:ea typeface="+mn-lt"/>
                <a:cs typeface="+mn-lt"/>
              </a:rPr>
              <a:t>super(context, </a:t>
            </a:r>
            <a:r>
              <a:rPr lang="en-US" dirty="0" err="1">
                <a:ea typeface="+mn-lt"/>
                <a:cs typeface="+mn-lt"/>
              </a:rPr>
              <a:t>layoutResource</a:t>
            </a:r>
            <a:r>
              <a:rPr lang="en-US" dirty="0">
                <a:ea typeface="+mn-lt"/>
                <a:cs typeface="+mn-lt"/>
              </a:rPr>
              <a:t>);</a:t>
            </a:r>
            <a:endParaRPr lang="en-US" dirty="0"/>
          </a:p>
          <a:p>
            <a:pPr marL="0" indent="0">
              <a:buNone/>
            </a:pPr>
            <a:r>
              <a:rPr lang="en-US" dirty="0" err="1">
                <a:ea typeface="+mn-lt"/>
                <a:cs typeface="+mn-lt"/>
              </a:rPr>
              <a:t>tvContent</a:t>
            </a:r>
            <a:r>
              <a:rPr lang="en-US" dirty="0">
                <a:ea typeface="+mn-lt"/>
                <a:cs typeface="+mn-lt"/>
              </a:rPr>
              <a:t> = (</a:t>
            </a:r>
            <a:r>
              <a:rPr lang="en-US" dirty="0" err="1">
                <a:ea typeface="+mn-lt"/>
                <a:cs typeface="+mn-lt"/>
              </a:rPr>
              <a:t>TextView</a:t>
            </a:r>
            <a:r>
              <a:rPr lang="en-US" dirty="0">
                <a:ea typeface="+mn-lt"/>
                <a:cs typeface="+mn-lt"/>
              </a:rPr>
              <a:t>) </a:t>
            </a:r>
            <a:r>
              <a:rPr lang="en-US" dirty="0" err="1">
                <a:ea typeface="+mn-lt"/>
                <a:cs typeface="+mn-lt"/>
              </a:rPr>
              <a:t>findViewById</a:t>
            </a:r>
            <a:r>
              <a:rPr lang="en-US" dirty="0">
                <a:ea typeface="+mn-lt"/>
                <a:cs typeface="+mn-lt"/>
              </a:rPr>
              <a:t>(</a:t>
            </a:r>
            <a:r>
              <a:rPr lang="en-US" dirty="0" err="1">
                <a:ea typeface="+mn-lt"/>
                <a:cs typeface="+mn-lt"/>
              </a:rPr>
              <a:t>R.id.tvContent</a:t>
            </a:r>
            <a:r>
              <a:rPr lang="en-US" dirty="0">
                <a:ea typeface="+mn-lt"/>
                <a:cs typeface="+mn-lt"/>
              </a:rPr>
              <a:t>);</a:t>
            </a:r>
            <a:endParaRPr lang="en-US" dirty="0"/>
          </a:p>
          <a:p>
            <a:pPr marL="0" indent="0">
              <a:buNone/>
            </a:pPr>
            <a:r>
              <a:rPr lang="en-US" dirty="0">
                <a:ea typeface="+mn-lt"/>
                <a:cs typeface="+mn-lt"/>
              </a:rPr>
              <a:t>}</a:t>
            </a:r>
            <a:endParaRPr lang="en-US" dirty="0"/>
          </a:p>
          <a:p>
            <a:pPr marL="0" indent="0">
              <a:buNone/>
            </a:pPr>
            <a:r>
              <a:rPr lang="en-US" dirty="0">
                <a:ea typeface="+mn-lt"/>
                <a:cs typeface="+mn-lt"/>
              </a:rPr>
              <a:t>@Override</a:t>
            </a:r>
            <a:endParaRPr lang="en-US" dirty="0"/>
          </a:p>
          <a:p>
            <a:pPr marL="0" indent="0">
              <a:buNone/>
            </a:pPr>
            <a:r>
              <a:rPr lang="en-US" dirty="0">
                <a:ea typeface="+mn-lt"/>
                <a:cs typeface="+mn-lt"/>
              </a:rPr>
              <a:t>public void </a:t>
            </a:r>
            <a:r>
              <a:rPr lang="en-US" dirty="0" err="1">
                <a:ea typeface="+mn-lt"/>
                <a:cs typeface="+mn-lt"/>
              </a:rPr>
              <a:t>refreshContent</a:t>
            </a:r>
            <a:r>
              <a:rPr lang="en-US" dirty="0">
                <a:ea typeface="+mn-lt"/>
                <a:cs typeface="+mn-lt"/>
              </a:rPr>
              <a:t>(Entry e, Highlight highlight) {</a:t>
            </a:r>
            <a:endParaRPr lang="en-US" dirty="0"/>
          </a:p>
          <a:p>
            <a:pPr marL="0" indent="0">
              <a:buNone/>
            </a:pPr>
            <a:r>
              <a:rPr lang="en-US" dirty="0" err="1">
                <a:ea typeface="+mn-lt"/>
                <a:cs typeface="+mn-lt"/>
              </a:rPr>
              <a:t>tvContent.setText</a:t>
            </a:r>
            <a:r>
              <a:rPr lang="en-US" dirty="0">
                <a:ea typeface="+mn-lt"/>
                <a:cs typeface="+mn-lt"/>
              </a:rPr>
              <a:t>("" + </a:t>
            </a:r>
            <a:r>
              <a:rPr lang="en-US" dirty="0" err="1">
                <a:ea typeface="+mn-lt"/>
                <a:cs typeface="+mn-lt"/>
              </a:rPr>
              <a:t>e.getY</a:t>
            </a:r>
            <a:r>
              <a:rPr lang="en-US" dirty="0">
                <a:ea typeface="+mn-lt"/>
                <a:cs typeface="+mn-lt"/>
              </a:rPr>
              <a:t>());</a:t>
            </a:r>
            <a:endParaRPr lang="en-US" dirty="0"/>
          </a:p>
          <a:p>
            <a:pPr marL="0" indent="0">
              <a:buNone/>
            </a:pPr>
            <a:r>
              <a:rPr lang="en-US" dirty="0" err="1">
                <a:ea typeface="+mn-lt"/>
                <a:cs typeface="+mn-lt"/>
              </a:rPr>
              <a:t>super.refreshContent</a:t>
            </a:r>
            <a:r>
              <a:rPr lang="en-US" dirty="0">
                <a:ea typeface="+mn-lt"/>
                <a:cs typeface="+mn-lt"/>
              </a:rPr>
              <a:t>(e, highlight);</a:t>
            </a:r>
            <a:endParaRPr lang="en-US" dirty="0"/>
          </a:p>
          <a:p>
            <a:pPr marL="0" indent="0">
              <a:buNone/>
            </a:pPr>
            <a:r>
              <a:rPr lang="en-US" dirty="0">
                <a:ea typeface="+mn-lt"/>
                <a:cs typeface="+mn-lt"/>
              </a:rPr>
              <a:t>}</a:t>
            </a:r>
            <a:endParaRPr lang="en-US" dirty="0"/>
          </a:p>
          <a:p>
            <a:pPr marL="0" indent="0">
              <a:buNone/>
            </a:pPr>
            <a:r>
              <a:rPr lang="en-US" dirty="0">
                <a:ea typeface="+mn-lt"/>
                <a:cs typeface="+mn-lt"/>
              </a:rPr>
              <a:t>private </a:t>
            </a:r>
            <a:r>
              <a:rPr lang="en-US" dirty="0" err="1">
                <a:ea typeface="+mn-lt"/>
                <a:cs typeface="+mn-lt"/>
              </a:rPr>
              <a:t>MPPointF</a:t>
            </a:r>
            <a:r>
              <a:rPr lang="en-US" dirty="0">
                <a:ea typeface="+mn-lt"/>
                <a:cs typeface="+mn-lt"/>
              </a:rPr>
              <a:t> </a:t>
            </a:r>
            <a:r>
              <a:rPr lang="en-US" dirty="0" err="1">
                <a:ea typeface="+mn-lt"/>
                <a:cs typeface="+mn-lt"/>
              </a:rPr>
              <a:t>mOffset</a:t>
            </a:r>
            <a:r>
              <a:rPr lang="en-US" dirty="0">
                <a:ea typeface="+mn-lt"/>
                <a:cs typeface="+mn-lt"/>
              </a:rPr>
              <a:t>; </a:t>
            </a:r>
            <a:endParaRPr lang="en-US"/>
          </a:p>
          <a:p>
            <a:pPr marL="0" indent="0">
              <a:buNone/>
            </a:pPr>
            <a:r>
              <a:rPr lang="en-US" dirty="0">
                <a:ea typeface="+mn-lt"/>
                <a:cs typeface="+mn-lt"/>
              </a:rPr>
              <a:t>@Override</a:t>
            </a:r>
            <a:endParaRPr lang="en-US" dirty="0"/>
          </a:p>
          <a:p>
            <a:pPr marL="0" indent="0">
              <a:buNone/>
            </a:pPr>
            <a:r>
              <a:rPr lang="en-US" dirty="0">
                <a:ea typeface="+mn-lt"/>
                <a:cs typeface="+mn-lt"/>
              </a:rPr>
              <a:t>public </a:t>
            </a:r>
            <a:r>
              <a:rPr lang="en-US" dirty="0" err="1">
                <a:ea typeface="+mn-lt"/>
                <a:cs typeface="+mn-lt"/>
              </a:rPr>
              <a:t>MPPointF</a:t>
            </a:r>
            <a:r>
              <a:rPr lang="en-US" dirty="0">
                <a:ea typeface="+mn-lt"/>
                <a:cs typeface="+mn-lt"/>
              </a:rPr>
              <a:t> </a:t>
            </a:r>
            <a:r>
              <a:rPr lang="en-US" dirty="0" err="1">
                <a:ea typeface="+mn-lt"/>
                <a:cs typeface="+mn-lt"/>
              </a:rPr>
              <a:t>getOffset</a:t>
            </a:r>
            <a:r>
              <a:rPr lang="en-US" dirty="0">
                <a:ea typeface="+mn-lt"/>
                <a:cs typeface="+mn-lt"/>
              </a:rPr>
              <a:t>() {</a:t>
            </a:r>
            <a:endParaRPr lang="en-US" dirty="0"/>
          </a:p>
          <a:p>
            <a:pPr marL="0" indent="0">
              <a:buNone/>
            </a:pPr>
            <a:r>
              <a:rPr lang="en-US" dirty="0">
                <a:ea typeface="+mn-lt"/>
                <a:cs typeface="+mn-lt"/>
              </a:rPr>
              <a:t>if(</a:t>
            </a:r>
            <a:r>
              <a:rPr lang="en-US" dirty="0" err="1">
                <a:ea typeface="+mn-lt"/>
                <a:cs typeface="+mn-lt"/>
              </a:rPr>
              <a:t>mOffset</a:t>
            </a:r>
            <a:r>
              <a:rPr lang="en-US" dirty="0">
                <a:ea typeface="+mn-lt"/>
                <a:cs typeface="+mn-lt"/>
              </a:rPr>
              <a:t> == null) {</a:t>
            </a:r>
            <a:endParaRPr lang="en-US" dirty="0"/>
          </a:p>
          <a:p>
            <a:pPr marL="0" indent="0">
              <a:buNone/>
            </a:pPr>
            <a:r>
              <a:rPr lang="en-US" dirty="0">
                <a:ea typeface="+mn-lt"/>
                <a:cs typeface="+mn-lt"/>
              </a:rPr>
              <a:t>// center the marker horizontally and vertically</a:t>
            </a:r>
            <a:endParaRPr lang="en-US" dirty="0"/>
          </a:p>
          <a:p>
            <a:pPr marL="0" indent="0">
              <a:buNone/>
            </a:pPr>
            <a:r>
              <a:rPr lang="en-US" dirty="0" err="1">
                <a:ea typeface="+mn-lt"/>
                <a:cs typeface="+mn-lt"/>
              </a:rPr>
              <a:t>mOffset</a:t>
            </a:r>
            <a:r>
              <a:rPr lang="en-US" dirty="0">
                <a:ea typeface="+mn-lt"/>
                <a:cs typeface="+mn-lt"/>
              </a:rPr>
              <a:t> = new </a:t>
            </a:r>
            <a:r>
              <a:rPr lang="en-US" dirty="0" err="1">
                <a:ea typeface="+mn-lt"/>
                <a:cs typeface="+mn-lt"/>
              </a:rPr>
              <a:t>MPPointF</a:t>
            </a:r>
            <a:r>
              <a:rPr lang="en-US" dirty="0">
                <a:ea typeface="+mn-lt"/>
                <a:cs typeface="+mn-lt"/>
              </a:rPr>
              <a:t>(-(</a:t>
            </a:r>
            <a:r>
              <a:rPr lang="en-US" dirty="0" err="1">
                <a:ea typeface="+mn-lt"/>
                <a:cs typeface="+mn-lt"/>
              </a:rPr>
              <a:t>getWidth</a:t>
            </a:r>
            <a:r>
              <a:rPr lang="en-US" dirty="0">
                <a:ea typeface="+mn-lt"/>
                <a:cs typeface="+mn-lt"/>
              </a:rPr>
              <a:t>() / 2), -</a:t>
            </a:r>
            <a:r>
              <a:rPr lang="en-US" dirty="0" err="1">
                <a:ea typeface="+mn-lt"/>
                <a:cs typeface="+mn-lt"/>
              </a:rPr>
              <a:t>getHeight</a:t>
            </a:r>
            <a:r>
              <a:rPr lang="en-US" dirty="0">
                <a:ea typeface="+mn-lt"/>
                <a:cs typeface="+mn-lt"/>
              </a:rPr>
              <a:t>());</a:t>
            </a:r>
            <a:endParaRPr lang="en-US" dirty="0"/>
          </a:p>
          <a:p>
            <a:pPr marL="0" indent="0">
              <a:buNone/>
            </a:pPr>
            <a:r>
              <a:rPr lang="en-US" dirty="0">
                <a:ea typeface="+mn-lt"/>
                <a:cs typeface="+mn-lt"/>
              </a:rPr>
              <a:t>}</a:t>
            </a:r>
            <a:endParaRPr lang="en-US" dirty="0"/>
          </a:p>
          <a:p>
            <a:pPr marL="0" indent="0">
              <a:buNone/>
            </a:pPr>
            <a:r>
              <a:rPr lang="en-US" dirty="0">
                <a:ea typeface="+mn-lt"/>
                <a:cs typeface="+mn-lt"/>
              </a:rPr>
              <a:t>return </a:t>
            </a:r>
            <a:r>
              <a:rPr lang="en-US" dirty="0" err="1">
                <a:ea typeface="+mn-lt"/>
                <a:cs typeface="+mn-lt"/>
              </a:rPr>
              <a:t>mOffset</a:t>
            </a:r>
            <a:r>
              <a:rPr lang="en-US" dirty="0">
                <a:ea typeface="+mn-lt"/>
                <a:cs typeface="+mn-lt"/>
              </a:rPr>
              <a:t>;</a:t>
            </a:r>
            <a:endParaRPr lang="en-US" dirty="0"/>
          </a:p>
          <a:p>
            <a:pPr marL="0" indent="0">
              <a:buNone/>
            </a:pPr>
            <a:r>
              <a:rPr lang="en-US" dirty="0">
                <a:ea typeface="+mn-lt"/>
                <a:cs typeface="+mn-lt"/>
              </a:rPr>
              <a:t>}</a:t>
            </a:r>
            <a:endParaRPr lang="en-US" dirty="0"/>
          </a:p>
          <a:p>
            <a:pPr marL="0" indent="0">
              <a:buNone/>
            </a:pPr>
            <a:r>
              <a:rPr lang="en-US" dirty="0">
                <a:ea typeface="+mn-lt"/>
                <a:cs typeface="+mn-lt"/>
              </a:rPr>
              <a:t>}</a:t>
            </a:r>
            <a:endParaRPr lang="en-US" dirty="0"/>
          </a:p>
          <a:p>
            <a:pPr marL="0" indent="0">
              <a:buNone/>
            </a:pPr>
            <a:r>
              <a:rPr lang="en-US" dirty="0">
                <a:ea typeface="+mn-lt"/>
                <a:cs typeface="+mn-lt"/>
              </a:rPr>
              <a:t>                    Graph</a:t>
            </a:r>
            <a:endParaRPr lang="en-US" dirty="0"/>
          </a:p>
          <a:p>
            <a:endParaRPr lang="en-US" dirty="0"/>
          </a:p>
        </p:txBody>
      </p:sp>
      <p:pic>
        <p:nvPicPr>
          <p:cNvPr id="5" name="Picture 7" descr="A picture containing text, clipart&#10;&#10;Description automatically generated">
            <a:extLst>
              <a:ext uri="{FF2B5EF4-FFF2-40B4-BE49-F238E27FC236}">
                <a16:creationId xmlns:a16="http://schemas.microsoft.com/office/drawing/2014/main" id="{30FCCAF9-C26B-12B6-E81E-02E67838BC5F}"/>
              </a:ext>
            </a:extLst>
          </p:cNvPr>
          <p:cNvPicPr>
            <a:picLocks noChangeAspect="1"/>
          </p:cNvPicPr>
          <p:nvPr/>
        </p:nvPicPr>
        <p:blipFill>
          <a:blip r:embed="rId2"/>
          <a:stretch>
            <a:fillRect/>
          </a:stretch>
        </p:blipFill>
        <p:spPr>
          <a:xfrm>
            <a:off x="785002" y="6280403"/>
            <a:ext cx="442825" cy="407571"/>
          </a:xfrm>
          <a:prstGeom prst="rect">
            <a:avLst/>
          </a:prstGeom>
        </p:spPr>
      </p:pic>
    </p:spTree>
    <p:extLst>
      <p:ext uri="{BB962C8B-B14F-4D97-AF65-F5344CB8AC3E}">
        <p14:creationId xmlns:p14="http://schemas.microsoft.com/office/powerpoint/2010/main" val="2743056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CDC6-E293-64DA-5030-E0CFEB68ABF5}"/>
              </a:ext>
            </a:extLst>
          </p:cNvPr>
          <p:cNvSpPr>
            <a:spLocks noGrp="1"/>
          </p:cNvSpPr>
          <p:nvPr>
            <p:ph type="title"/>
          </p:nvPr>
        </p:nvSpPr>
        <p:spPr>
          <a:xfrm>
            <a:off x="838200" y="365125"/>
            <a:ext cx="1486619" cy="376658"/>
          </a:xfrm>
        </p:spPr>
        <p:txBody>
          <a:bodyPr>
            <a:normAutofit fontScale="90000"/>
          </a:bodyPr>
          <a:lstStyle/>
          <a:p>
            <a:r>
              <a:rPr lang="en-US" dirty="0"/>
              <a:t>INTRO</a:t>
            </a:r>
          </a:p>
        </p:txBody>
      </p:sp>
      <p:sp>
        <p:nvSpPr>
          <p:cNvPr id="3" name="Content Placeholder 2">
            <a:extLst>
              <a:ext uri="{FF2B5EF4-FFF2-40B4-BE49-F238E27FC236}">
                <a16:creationId xmlns:a16="http://schemas.microsoft.com/office/drawing/2014/main" id="{45F57076-9124-F3DC-9CBC-79256BF89CDE}"/>
              </a:ext>
            </a:extLst>
          </p:cNvPr>
          <p:cNvSpPr>
            <a:spLocks noGrp="1"/>
          </p:cNvSpPr>
          <p:nvPr>
            <p:ph idx="1"/>
          </p:nvPr>
        </p:nvSpPr>
        <p:spPr>
          <a:xfrm>
            <a:off x="191219" y="1020493"/>
            <a:ext cx="11895826" cy="5728798"/>
          </a:xfrm>
        </p:spPr>
        <p:txBody>
          <a:bodyPr vert="horz" lIns="91440" tIns="45720" rIns="91440" bIns="45720" rtlCol="0" anchor="t">
            <a:normAutofit/>
          </a:bodyPr>
          <a:lstStyle/>
          <a:p>
            <a:pPr marL="0" indent="0">
              <a:buNone/>
            </a:pPr>
            <a:r>
              <a:rPr lang="en-US" dirty="0"/>
              <a:t>              </a:t>
            </a:r>
            <a:r>
              <a:rPr lang="en-US" dirty="0" err="1"/>
              <a:t>MainIntroActivity</a:t>
            </a:r>
            <a:r>
              <a:rPr lang="en-US" dirty="0"/>
              <a:t>    </a:t>
            </a:r>
          </a:p>
          <a:p>
            <a:pPr marL="0" indent="0">
              <a:buNone/>
            </a:pPr>
            <a:r>
              <a:rPr lang="en-US" dirty="0"/>
              <a:t>             </a:t>
            </a:r>
            <a:r>
              <a:rPr lang="en-US" dirty="0">
                <a:latin typeface="Century Gothic"/>
              </a:rPr>
              <a:t> </a:t>
            </a:r>
          </a:p>
          <a:p>
            <a:pPr marL="0" indent="0">
              <a:buNone/>
            </a:pPr>
            <a:r>
              <a:rPr lang="en-US" dirty="0">
                <a:latin typeface="Consolas"/>
              </a:rPr>
              <a:t>       </a:t>
            </a:r>
            <a:r>
              <a:rPr lang="en-US" dirty="0" err="1">
                <a:latin typeface="Consolas"/>
              </a:rPr>
              <a:t>NewProfileFragment</a:t>
            </a:r>
            <a:endParaRPr lang="en-US" dirty="0" err="1"/>
          </a:p>
        </p:txBody>
      </p:sp>
      <p:pic>
        <p:nvPicPr>
          <p:cNvPr id="7" name="Picture 6" descr="Shape&#10;&#10;Description automatically generated">
            <a:extLst>
              <a:ext uri="{FF2B5EF4-FFF2-40B4-BE49-F238E27FC236}">
                <a16:creationId xmlns:a16="http://schemas.microsoft.com/office/drawing/2014/main" id="{2C1CC7AA-8A96-BD36-7EB5-969D0EA39850}"/>
              </a:ext>
            </a:extLst>
          </p:cNvPr>
          <p:cNvPicPr>
            <a:picLocks noChangeAspect="1"/>
          </p:cNvPicPr>
          <p:nvPr/>
        </p:nvPicPr>
        <p:blipFill>
          <a:blip r:embed="rId2"/>
          <a:stretch>
            <a:fillRect/>
          </a:stretch>
        </p:blipFill>
        <p:spPr>
          <a:xfrm>
            <a:off x="2337757" y="347026"/>
            <a:ext cx="529088" cy="398631"/>
          </a:xfrm>
          <a:prstGeom prst="rect">
            <a:avLst/>
          </a:prstGeom>
        </p:spPr>
      </p:pic>
      <p:pic>
        <p:nvPicPr>
          <p:cNvPr id="9" name="Picture 7" descr="A picture containing text, clipart&#10;&#10;Description automatically generated">
            <a:extLst>
              <a:ext uri="{FF2B5EF4-FFF2-40B4-BE49-F238E27FC236}">
                <a16:creationId xmlns:a16="http://schemas.microsoft.com/office/drawing/2014/main" id="{B628ED61-6A15-B170-1BB2-1BAB6A4AC7A8}"/>
              </a:ext>
            </a:extLst>
          </p:cNvPr>
          <p:cNvPicPr>
            <a:picLocks noChangeAspect="1"/>
          </p:cNvPicPr>
          <p:nvPr/>
        </p:nvPicPr>
        <p:blipFill>
          <a:blip r:embed="rId3"/>
          <a:stretch>
            <a:fillRect/>
          </a:stretch>
        </p:blipFill>
        <p:spPr>
          <a:xfrm>
            <a:off x="842512" y="1075800"/>
            <a:ext cx="442825" cy="407571"/>
          </a:xfrm>
          <a:prstGeom prst="rect">
            <a:avLst/>
          </a:prstGeom>
        </p:spPr>
      </p:pic>
      <p:pic>
        <p:nvPicPr>
          <p:cNvPr id="10" name="Picture 7" descr="A picture containing text, clipart&#10;&#10;Description automatically generated">
            <a:extLst>
              <a:ext uri="{FF2B5EF4-FFF2-40B4-BE49-F238E27FC236}">
                <a16:creationId xmlns:a16="http://schemas.microsoft.com/office/drawing/2014/main" id="{8A6CCB24-19E0-DE6C-2170-CAB554C40575}"/>
              </a:ext>
            </a:extLst>
          </p:cNvPr>
          <p:cNvPicPr>
            <a:picLocks noChangeAspect="1"/>
          </p:cNvPicPr>
          <p:nvPr/>
        </p:nvPicPr>
        <p:blipFill>
          <a:blip r:embed="rId3"/>
          <a:stretch>
            <a:fillRect/>
          </a:stretch>
        </p:blipFill>
        <p:spPr>
          <a:xfrm>
            <a:off x="842511" y="1924064"/>
            <a:ext cx="442825" cy="407571"/>
          </a:xfrm>
          <a:prstGeom prst="rect">
            <a:avLst/>
          </a:prstGeom>
        </p:spPr>
      </p:pic>
      <p:pic>
        <p:nvPicPr>
          <p:cNvPr id="12" name="Picture 12" descr="Graphical user interface, application&#10;&#10;Description automatically generated">
            <a:extLst>
              <a:ext uri="{FF2B5EF4-FFF2-40B4-BE49-F238E27FC236}">
                <a16:creationId xmlns:a16="http://schemas.microsoft.com/office/drawing/2014/main" id="{32D8A788-0352-E757-0D98-CF9261B8E1DE}"/>
              </a:ext>
            </a:extLst>
          </p:cNvPr>
          <p:cNvPicPr>
            <a:picLocks noChangeAspect="1"/>
          </p:cNvPicPr>
          <p:nvPr/>
        </p:nvPicPr>
        <p:blipFill>
          <a:blip r:embed="rId4"/>
          <a:stretch>
            <a:fillRect/>
          </a:stretch>
        </p:blipFill>
        <p:spPr>
          <a:xfrm>
            <a:off x="4825042" y="1543659"/>
            <a:ext cx="6006859" cy="4777097"/>
          </a:xfrm>
          <a:prstGeom prst="rect">
            <a:avLst/>
          </a:prstGeom>
        </p:spPr>
      </p:pic>
    </p:spTree>
    <p:extLst>
      <p:ext uri="{BB962C8B-B14F-4D97-AF65-F5344CB8AC3E}">
        <p14:creationId xmlns:p14="http://schemas.microsoft.com/office/powerpoint/2010/main" val="321540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515915-47A8-42EB-7B93-201AB94ED8CE}"/>
              </a:ext>
            </a:extLst>
          </p:cNvPr>
          <p:cNvSpPr>
            <a:spLocks noGrp="1"/>
          </p:cNvSpPr>
          <p:nvPr>
            <p:ph type="title"/>
          </p:nvPr>
        </p:nvSpPr>
        <p:spPr>
          <a:xfrm>
            <a:off x="1389278" y="1233241"/>
            <a:ext cx="3240506" cy="4064628"/>
          </a:xfrm>
        </p:spPr>
        <p:txBody>
          <a:bodyPr>
            <a:normAutofit/>
          </a:bodyPr>
          <a:lstStyle/>
          <a:p>
            <a:endParaRPr lang="en-US"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FB89804-93FE-F2FF-C191-5BC2C42B7ED5}"/>
              </a:ext>
            </a:extLst>
          </p:cNvPr>
          <p:cNvSpPr>
            <a:spLocks noGrp="1"/>
          </p:cNvSpPr>
          <p:nvPr>
            <p:ph idx="1"/>
          </p:nvPr>
        </p:nvSpPr>
        <p:spPr>
          <a:xfrm>
            <a:off x="6599208" y="2359257"/>
            <a:ext cx="4941498" cy="2128898"/>
          </a:xfrm>
        </p:spPr>
        <p:txBody>
          <a:bodyPr vert="horz" lIns="91440" tIns="45720" rIns="91440" bIns="45720" rtlCol="0" anchor="t">
            <a:noAutofit/>
          </a:bodyPr>
          <a:lstStyle/>
          <a:p>
            <a:r>
              <a:rPr lang="en-US" sz="3200" b="1" dirty="0"/>
              <a:t>HAMZA AMJAD (205333)</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362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8C65-551B-5A9C-A265-E96CD3C5377F}"/>
              </a:ext>
            </a:extLst>
          </p:cNvPr>
          <p:cNvSpPr>
            <a:spLocks noGrp="1"/>
          </p:cNvSpPr>
          <p:nvPr>
            <p:ph type="title"/>
          </p:nvPr>
        </p:nvSpPr>
        <p:spPr>
          <a:xfrm>
            <a:off x="838200" y="365125"/>
            <a:ext cx="2032959" cy="434167"/>
          </a:xfrm>
        </p:spPr>
        <p:txBody>
          <a:bodyPr>
            <a:normAutofit fontScale="90000"/>
          </a:bodyPr>
          <a:lstStyle/>
          <a:p>
            <a:r>
              <a:rPr lang="en-US" dirty="0"/>
              <a:t>LICENCE</a:t>
            </a:r>
          </a:p>
        </p:txBody>
      </p:sp>
      <p:sp>
        <p:nvSpPr>
          <p:cNvPr id="3" name="Content Placeholder 2">
            <a:extLst>
              <a:ext uri="{FF2B5EF4-FFF2-40B4-BE49-F238E27FC236}">
                <a16:creationId xmlns:a16="http://schemas.microsoft.com/office/drawing/2014/main" id="{635F7945-240B-3552-37DB-2AC7310AF349}"/>
              </a:ext>
            </a:extLst>
          </p:cNvPr>
          <p:cNvSpPr>
            <a:spLocks noGrp="1"/>
          </p:cNvSpPr>
          <p:nvPr>
            <p:ph idx="1"/>
          </p:nvPr>
        </p:nvSpPr>
        <p:spPr>
          <a:xfrm>
            <a:off x="4314" y="919852"/>
            <a:ext cx="12111486" cy="5743175"/>
          </a:xfrm>
        </p:spPr>
        <p:txBody>
          <a:bodyPr vert="horz" lIns="91440" tIns="45720" rIns="91440" bIns="45720" rtlCol="0" anchor="t">
            <a:normAutofit/>
          </a:bodyPr>
          <a:lstStyle/>
          <a:p>
            <a:pPr marL="0" indent="0">
              <a:buNone/>
            </a:pPr>
            <a:r>
              <a:rPr lang="en-US" i="1" dirty="0">
                <a:solidFill>
                  <a:srgbClr val="0070C0"/>
                </a:solidFill>
                <a:latin typeface="Consolas"/>
              </a:rPr>
              <a:t>private static final long </a:t>
            </a:r>
            <a:r>
              <a:rPr lang="en-US" b="1" i="1" dirty="0" err="1">
                <a:solidFill>
                  <a:srgbClr val="0070C0"/>
                </a:solidFill>
                <a:latin typeface="Consolas"/>
              </a:rPr>
              <a:t>serialVersionUID</a:t>
            </a:r>
            <a:r>
              <a:rPr lang="en-US" b="1" i="1" dirty="0">
                <a:solidFill>
                  <a:srgbClr val="0070C0"/>
                </a:solidFill>
                <a:latin typeface="Consolas"/>
              </a:rPr>
              <a:t> </a:t>
            </a:r>
            <a:r>
              <a:rPr lang="en-US" dirty="0">
                <a:solidFill>
                  <a:srgbClr val="0070C0"/>
                </a:solidFill>
                <a:latin typeface="Consolas"/>
              </a:rPr>
              <a:t>= 5165684351346813168L;</a:t>
            </a:r>
            <a:br>
              <a:rPr lang="en-US" dirty="0">
                <a:solidFill>
                  <a:srgbClr val="0070C0"/>
                </a:solidFill>
                <a:latin typeface="Consolas"/>
              </a:rPr>
            </a:br>
            <a:r>
              <a:rPr lang="en-US" dirty="0">
                <a:solidFill>
                  <a:srgbClr val="0070C0"/>
                </a:solidFill>
                <a:latin typeface="Consolas"/>
              </a:rPr>
              <a:t>private String </a:t>
            </a:r>
            <a:r>
              <a:rPr lang="en-US" dirty="0" err="1">
                <a:solidFill>
                  <a:srgbClr val="0070C0"/>
                </a:solidFill>
                <a:latin typeface="Consolas"/>
              </a:rPr>
              <a:t>mLicenseName</a:t>
            </a:r>
            <a:r>
              <a:rPr lang="en-US" dirty="0">
                <a:solidFill>
                  <a:srgbClr val="0070C0"/>
                </a:solidFill>
                <a:latin typeface="Consolas"/>
              </a:rPr>
              <a:t> = "";</a:t>
            </a:r>
            <a:br>
              <a:rPr lang="en-US" dirty="0">
                <a:solidFill>
                  <a:srgbClr val="0070C0"/>
                </a:solidFill>
                <a:latin typeface="Consolas"/>
              </a:rPr>
            </a:br>
            <a:r>
              <a:rPr lang="en-US" dirty="0">
                <a:solidFill>
                  <a:srgbClr val="0070C0"/>
                </a:solidFill>
                <a:latin typeface="Consolas"/>
              </a:rPr>
              <a:t>private String </a:t>
            </a:r>
            <a:r>
              <a:rPr lang="en-US" dirty="0" err="1">
                <a:solidFill>
                  <a:srgbClr val="0070C0"/>
                </a:solidFill>
                <a:latin typeface="Consolas"/>
              </a:rPr>
              <a:t>mLicenseURL</a:t>
            </a:r>
            <a:r>
              <a:rPr lang="en-US" dirty="0">
                <a:solidFill>
                  <a:srgbClr val="0070C0"/>
                </a:solidFill>
                <a:latin typeface="Consolas"/>
              </a:rPr>
              <a:t> = "";</a:t>
            </a:r>
            <a:br>
              <a:rPr lang="en-US" dirty="0">
                <a:solidFill>
                  <a:srgbClr val="0070C0"/>
                </a:solidFill>
                <a:latin typeface="Consolas"/>
              </a:rPr>
            </a:br>
            <a:br>
              <a:rPr lang="en-US" dirty="0">
                <a:solidFill>
                  <a:srgbClr val="0070C0"/>
                </a:solidFill>
                <a:latin typeface="Consolas"/>
              </a:rPr>
            </a:br>
            <a:r>
              <a:rPr lang="en-US" dirty="0">
                <a:solidFill>
                  <a:srgbClr val="0070C0"/>
                </a:solidFill>
                <a:latin typeface="Consolas"/>
              </a:rPr>
              <a:t>public </a:t>
            </a:r>
            <a:r>
              <a:rPr lang="en-US" dirty="0" err="1">
                <a:solidFill>
                  <a:srgbClr val="0070C0"/>
                </a:solidFill>
                <a:latin typeface="Consolas"/>
              </a:rPr>
              <a:t>CustomLicense</a:t>
            </a:r>
            <a:r>
              <a:rPr lang="en-US" dirty="0">
                <a:solidFill>
                  <a:srgbClr val="0070C0"/>
                </a:solidFill>
                <a:latin typeface="Consolas"/>
              </a:rPr>
              <a:t>(String </a:t>
            </a:r>
            <a:r>
              <a:rPr lang="en-US" dirty="0" err="1">
                <a:solidFill>
                  <a:srgbClr val="0070C0"/>
                </a:solidFill>
                <a:latin typeface="Consolas"/>
              </a:rPr>
              <a:t>pName</a:t>
            </a:r>
            <a:r>
              <a:rPr lang="en-US" dirty="0">
                <a:solidFill>
                  <a:srgbClr val="0070C0"/>
                </a:solidFill>
                <a:latin typeface="Consolas"/>
              </a:rPr>
              <a:t>, String </a:t>
            </a:r>
            <a:r>
              <a:rPr lang="en-US" dirty="0" err="1">
                <a:solidFill>
                  <a:srgbClr val="0070C0"/>
                </a:solidFill>
                <a:latin typeface="Consolas"/>
              </a:rPr>
              <a:t>pURL</a:t>
            </a:r>
            <a:r>
              <a:rPr lang="en-US" dirty="0">
                <a:solidFill>
                  <a:srgbClr val="0070C0"/>
                </a:solidFill>
                <a:latin typeface="Consolas"/>
              </a:rPr>
              <a:t>) {</a:t>
            </a:r>
            <a:br>
              <a:rPr lang="en-US" dirty="0">
                <a:solidFill>
                  <a:srgbClr val="0070C0"/>
                </a:solidFill>
                <a:latin typeface="Consolas"/>
              </a:rPr>
            </a:br>
            <a:r>
              <a:rPr lang="en-US" dirty="0">
                <a:solidFill>
                  <a:srgbClr val="0070C0"/>
                </a:solidFill>
                <a:latin typeface="Consolas"/>
              </a:rPr>
              <a:t>    </a:t>
            </a:r>
            <a:r>
              <a:rPr lang="en-US" dirty="0" err="1">
                <a:solidFill>
                  <a:srgbClr val="0070C0"/>
                </a:solidFill>
                <a:latin typeface="Consolas"/>
              </a:rPr>
              <a:t>mLicenseName</a:t>
            </a:r>
            <a:r>
              <a:rPr lang="en-US" dirty="0">
                <a:solidFill>
                  <a:srgbClr val="0070C0"/>
                </a:solidFill>
                <a:latin typeface="Consolas"/>
              </a:rPr>
              <a:t> = </a:t>
            </a:r>
            <a:r>
              <a:rPr lang="en-US" dirty="0" err="1">
                <a:solidFill>
                  <a:srgbClr val="0070C0"/>
                </a:solidFill>
                <a:latin typeface="Consolas"/>
              </a:rPr>
              <a:t>pName</a:t>
            </a:r>
            <a:r>
              <a:rPr lang="en-US" dirty="0">
                <a:solidFill>
                  <a:srgbClr val="0070C0"/>
                </a:solidFill>
                <a:latin typeface="Consolas"/>
              </a:rPr>
              <a:t>;</a:t>
            </a:r>
            <a:br>
              <a:rPr lang="en-US" dirty="0">
                <a:solidFill>
                  <a:srgbClr val="0070C0"/>
                </a:solidFill>
                <a:latin typeface="Consolas"/>
              </a:rPr>
            </a:br>
            <a:r>
              <a:rPr lang="en-US" dirty="0">
                <a:solidFill>
                  <a:srgbClr val="0070C0"/>
                </a:solidFill>
                <a:latin typeface="Consolas"/>
              </a:rPr>
              <a:t>    </a:t>
            </a:r>
            <a:r>
              <a:rPr lang="en-US" dirty="0" err="1">
                <a:solidFill>
                  <a:srgbClr val="0070C0"/>
                </a:solidFill>
                <a:latin typeface="Consolas"/>
              </a:rPr>
              <a:t>mLicenseURL</a:t>
            </a:r>
            <a:r>
              <a:rPr lang="en-US" dirty="0">
                <a:solidFill>
                  <a:srgbClr val="0070C0"/>
                </a:solidFill>
                <a:latin typeface="Consolas"/>
              </a:rPr>
              <a:t> = </a:t>
            </a:r>
            <a:r>
              <a:rPr lang="en-US" dirty="0" err="1">
                <a:solidFill>
                  <a:srgbClr val="0070C0"/>
                </a:solidFill>
                <a:latin typeface="Consolas"/>
              </a:rPr>
              <a:t>pURL</a:t>
            </a:r>
            <a:r>
              <a:rPr lang="en-US" dirty="0">
                <a:solidFill>
                  <a:srgbClr val="0070C0"/>
                </a:solidFill>
                <a:latin typeface="Consolas"/>
              </a:rPr>
              <a:t>;</a:t>
            </a:r>
            <a:br>
              <a:rPr lang="en-US" dirty="0">
                <a:solidFill>
                  <a:srgbClr val="0070C0"/>
                </a:solidFill>
                <a:latin typeface="Consolas"/>
              </a:rPr>
            </a:br>
            <a:r>
              <a:rPr lang="en-US" dirty="0">
                <a:solidFill>
                  <a:srgbClr val="0070C0"/>
                </a:solidFill>
                <a:latin typeface="Consolas"/>
              </a:rPr>
              <a:t>}</a:t>
            </a:r>
          </a:p>
          <a:p>
            <a:pPr marL="0" indent="0">
              <a:buNone/>
            </a:pPr>
            <a:endParaRPr lang="en-US" dirty="0">
              <a:solidFill>
                <a:srgbClr val="0070C0"/>
              </a:solidFill>
              <a:latin typeface="Consolas"/>
            </a:endParaRPr>
          </a:p>
          <a:p>
            <a:pPr marL="0" indent="0">
              <a:buNone/>
            </a:pPr>
            <a:r>
              <a:rPr lang="en-US" sz="1800" dirty="0">
                <a:solidFill>
                  <a:schemeClr val="tx2"/>
                </a:solidFill>
                <a:latin typeface="Consolas"/>
              </a:rPr>
              <a:t>Further I have used (setter and getter) </a:t>
            </a:r>
            <a:r>
              <a:rPr lang="en-US" sz="1800" dirty="0" err="1">
                <a:solidFill>
                  <a:schemeClr val="tx2"/>
                </a:solidFill>
                <a:latin typeface="Consolas"/>
              </a:rPr>
              <a:t>i</a:t>
            </a:r>
            <a:r>
              <a:rPr lang="en-US" sz="1800" dirty="0">
                <a:solidFill>
                  <a:schemeClr val="tx2"/>
                </a:solidFill>
                <a:latin typeface="Consolas"/>
              </a:rPr>
              <a:t>-e </a:t>
            </a:r>
            <a:r>
              <a:rPr lang="en-US" sz="1800" dirty="0" err="1">
                <a:solidFill>
                  <a:schemeClr val="tx2"/>
                </a:solidFill>
                <a:latin typeface="Consolas"/>
              </a:rPr>
              <a:t>setName,getName,url</a:t>
            </a:r>
            <a:r>
              <a:rPr lang="en-US" sz="1800" dirty="0">
                <a:solidFill>
                  <a:schemeClr val="tx2"/>
                </a:solidFill>
                <a:latin typeface="Consolas"/>
              </a:rPr>
              <a:t>.</a:t>
            </a:r>
          </a:p>
        </p:txBody>
      </p:sp>
      <p:pic>
        <p:nvPicPr>
          <p:cNvPr id="5" name="Picture 4" descr="Shape&#10;&#10;Description automatically generated">
            <a:extLst>
              <a:ext uri="{FF2B5EF4-FFF2-40B4-BE49-F238E27FC236}">
                <a16:creationId xmlns:a16="http://schemas.microsoft.com/office/drawing/2014/main" id="{1261D291-929E-119C-50BF-3E46987CED38}"/>
              </a:ext>
            </a:extLst>
          </p:cNvPr>
          <p:cNvPicPr>
            <a:picLocks noChangeAspect="1"/>
          </p:cNvPicPr>
          <p:nvPr/>
        </p:nvPicPr>
        <p:blipFill>
          <a:blip r:embed="rId2"/>
          <a:stretch>
            <a:fillRect/>
          </a:stretch>
        </p:blipFill>
        <p:spPr>
          <a:xfrm>
            <a:off x="2984738" y="361403"/>
            <a:ext cx="529088" cy="398631"/>
          </a:xfrm>
          <a:prstGeom prst="rect">
            <a:avLst/>
          </a:prstGeom>
        </p:spPr>
      </p:pic>
    </p:spTree>
    <p:extLst>
      <p:ext uri="{BB962C8B-B14F-4D97-AF65-F5344CB8AC3E}">
        <p14:creationId xmlns:p14="http://schemas.microsoft.com/office/powerpoint/2010/main" val="1553883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A2E0-28A9-81AC-7E5C-CF9259B501F5}"/>
              </a:ext>
            </a:extLst>
          </p:cNvPr>
          <p:cNvSpPr>
            <a:spLocks noGrp="1"/>
          </p:cNvSpPr>
          <p:nvPr>
            <p:ph type="title"/>
          </p:nvPr>
        </p:nvSpPr>
        <p:spPr>
          <a:xfrm>
            <a:off x="838200" y="365125"/>
            <a:ext cx="2119223" cy="405413"/>
          </a:xfrm>
        </p:spPr>
        <p:txBody>
          <a:bodyPr>
            <a:normAutofit fontScale="90000"/>
          </a:bodyPr>
          <a:lstStyle/>
          <a:p>
            <a:r>
              <a:rPr lang="en-US" dirty="0"/>
              <a:t>MACHINE</a:t>
            </a:r>
          </a:p>
        </p:txBody>
      </p:sp>
      <p:sp>
        <p:nvSpPr>
          <p:cNvPr id="3" name="Content Placeholder 2">
            <a:extLst>
              <a:ext uri="{FF2B5EF4-FFF2-40B4-BE49-F238E27FC236}">
                <a16:creationId xmlns:a16="http://schemas.microsoft.com/office/drawing/2014/main" id="{F3B9BCF4-5518-4702-06AC-B381768D53F9}"/>
              </a:ext>
            </a:extLst>
          </p:cNvPr>
          <p:cNvSpPr>
            <a:spLocks noGrp="1"/>
          </p:cNvSpPr>
          <p:nvPr>
            <p:ph idx="1"/>
          </p:nvPr>
        </p:nvSpPr>
        <p:spPr>
          <a:xfrm>
            <a:off x="4314" y="948607"/>
            <a:ext cx="12168995" cy="5757552"/>
          </a:xfrm>
        </p:spPr>
        <p:txBody>
          <a:bodyPr vert="horz" lIns="91440" tIns="45720" rIns="91440" bIns="45720" rtlCol="0" anchor="t">
            <a:normAutofit/>
          </a:bodyPr>
          <a:lstStyle/>
          <a:p>
            <a:pPr marL="0" indent="0">
              <a:buNone/>
            </a:pPr>
            <a:r>
              <a:rPr lang="en-US" dirty="0"/>
              <a:t>              </a:t>
            </a:r>
            <a:r>
              <a:rPr lang="en-US" dirty="0" err="1"/>
              <a:t>EexrciseDetailsPager</a:t>
            </a:r>
            <a:r>
              <a:rPr lang="en-US" dirty="0"/>
              <a:t>.</a:t>
            </a:r>
          </a:p>
          <a:p>
            <a:pPr marL="0" indent="0">
              <a:buNone/>
            </a:pPr>
            <a:endParaRPr lang="en-US" dirty="0"/>
          </a:p>
          <a:p>
            <a:pPr marL="0" indent="0">
              <a:buNone/>
            </a:pPr>
            <a:r>
              <a:rPr lang="en-US" dirty="0"/>
              <a:t>              </a:t>
            </a:r>
            <a:r>
              <a:rPr lang="en-US" dirty="0" err="1"/>
              <a:t>MachineArrayFullAdapter</a:t>
            </a:r>
            <a:endParaRPr lang="en-US" dirty="0"/>
          </a:p>
          <a:p>
            <a:pPr marL="0" indent="0">
              <a:buNone/>
            </a:pPr>
            <a:endParaRPr lang="en-US" dirty="0"/>
          </a:p>
          <a:p>
            <a:pPr marL="0" indent="0">
              <a:buNone/>
            </a:pPr>
            <a:r>
              <a:rPr lang="en-US" dirty="0"/>
              <a:t>              </a:t>
            </a:r>
            <a:r>
              <a:rPr lang="en-US" dirty="0" err="1"/>
              <a:t>MachineCursorAdapter</a:t>
            </a:r>
            <a:r>
              <a:rPr lang="en-US" dirty="0"/>
              <a:t>.</a:t>
            </a:r>
          </a:p>
          <a:p>
            <a:pPr marL="0" indent="0">
              <a:buNone/>
            </a:pPr>
            <a:endParaRPr lang="en-US" dirty="0"/>
          </a:p>
          <a:p>
            <a:pPr marL="0" indent="0">
              <a:buNone/>
            </a:pPr>
            <a:r>
              <a:rPr lang="en-US" dirty="0"/>
              <a:t>              </a:t>
            </a:r>
            <a:r>
              <a:rPr lang="en-US" dirty="0" err="1"/>
              <a:t>MachineDetailFragment</a:t>
            </a:r>
            <a:r>
              <a:rPr lang="en-US" dirty="0"/>
              <a:t>.</a:t>
            </a:r>
          </a:p>
          <a:p>
            <a:pPr marL="0" indent="0">
              <a:buNone/>
            </a:pPr>
            <a:endParaRPr lang="en-US" dirty="0"/>
          </a:p>
          <a:p>
            <a:pPr marL="0" indent="0">
              <a:buNone/>
            </a:pPr>
            <a:r>
              <a:rPr lang="en-US" dirty="0"/>
              <a:t>              </a:t>
            </a:r>
            <a:r>
              <a:rPr lang="en-US" dirty="0" err="1"/>
              <a:t>MachineFragment</a:t>
            </a:r>
            <a:r>
              <a:rPr lang="en-US" dirty="0"/>
              <a:t>.</a:t>
            </a:r>
          </a:p>
        </p:txBody>
      </p:sp>
      <p:pic>
        <p:nvPicPr>
          <p:cNvPr id="5" name="Picture 4" descr="Shape&#10;&#10;Description automatically generated">
            <a:extLst>
              <a:ext uri="{FF2B5EF4-FFF2-40B4-BE49-F238E27FC236}">
                <a16:creationId xmlns:a16="http://schemas.microsoft.com/office/drawing/2014/main" id="{C8BF8B22-E7F3-B063-F3E0-B29899A37274}"/>
              </a:ext>
            </a:extLst>
          </p:cNvPr>
          <p:cNvPicPr>
            <a:picLocks noChangeAspect="1"/>
          </p:cNvPicPr>
          <p:nvPr/>
        </p:nvPicPr>
        <p:blipFill>
          <a:blip r:embed="rId2"/>
          <a:stretch>
            <a:fillRect/>
          </a:stretch>
        </p:blipFill>
        <p:spPr>
          <a:xfrm>
            <a:off x="2984738" y="361403"/>
            <a:ext cx="529088" cy="398631"/>
          </a:xfrm>
          <a:prstGeom prst="rect">
            <a:avLst/>
          </a:prstGeom>
        </p:spPr>
      </p:pic>
      <p:pic>
        <p:nvPicPr>
          <p:cNvPr id="7" name="Picture 7" descr="A picture containing text, clipart&#10;&#10;Description automatically generated">
            <a:extLst>
              <a:ext uri="{FF2B5EF4-FFF2-40B4-BE49-F238E27FC236}">
                <a16:creationId xmlns:a16="http://schemas.microsoft.com/office/drawing/2014/main" id="{07CFC7B7-0D21-7762-778E-3A0A285F8A6D}"/>
              </a:ext>
            </a:extLst>
          </p:cNvPr>
          <p:cNvPicPr>
            <a:picLocks noChangeAspect="1"/>
          </p:cNvPicPr>
          <p:nvPr/>
        </p:nvPicPr>
        <p:blipFill>
          <a:blip r:embed="rId3"/>
          <a:stretch>
            <a:fillRect/>
          </a:stretch>
        </p:blipFill>
        <p:spPr>
          <a:xfrm>
            <a:off x="741871" y="946404"/>
            <a:ext cx="442825" cy="407571"/>
          </a:xfrm>
          <a:prstGeom prst="rect">
            <a:avLst/>
          </a:prstGeom>
        </p:spPr>
      </p:pic>
      <p:pic>
        <p:nvPicPr>
          <p:cNvPr id="9" name="Picture 7" descr="A picture containing text, clipart&#10;&#10;Description automatically generated">
            <a:extLst>
              <a:ext uri="{FF2B5EF4-FFF2-40B4-BE49-F238E27FC236}">
                <a16:creationId xmlns:a16="http://schemas.microsoft.com/office/drawing/2014/main" id="{A824ACE5-753E-C015-5571-E582F48652CA}"/>
              </a:ext>
            </a:extLst>
          </p:cNvPr>
          <p:cNvPicPr>
            <a:picLocks noChangeAspect="1"/>
          </p:cNvPicPr>
          <p:nvPr/>
        </p:nvPicPr>
        <p:blipFill>
          <a:blip r:embed="rId3"/>
          <a:stretch>
            <a:fillRect/>
          </a:stretch>
        </p:blipFill>
        <p:spPr>
          <a:xfrm>
            <a:off x="741871" y="1880932"/>
            <a:ext cx="442825" cy="407571"/>
          </a:xfrm>
          <a:prstGeom prst="rect">
            <a:avLst/>
          </a:prstGeom>
        </p:spPr>
      </p:pic>
      <p:pic>
        <p:nvPicPr>
          <p:cNvPr id="11" name="Picture 7" descr="A picture containing text, clipart&#10;&#10;Description automatically generated">
            <a:extLst>
              <a:ext uri="{FF2B5EF4-FFF2-40B4-BE49-F238E27FC236}">
                <a16:creationId xmlns:a16="http://schemas.microsoft.com/office/drawing/2014/main" id="{1302AEE3-ABC6-2A5F-F0CF-5D036094F654}"/>
              </a:ext>
            </a:extLst>
          </p:cNvPr>
          <p:cNvPicPr>
            <a:picLocks noChangeAspect="1"/>
          </p:cNvPicPr>
          <p:nvPr/>
        </p:nvPicPr>
        <p:blipFill>
          <a:blip r:embed="rId3"/>
          <a:stretch>
            <a:fillRect/>
          </a:stretch>
        </p:blipFill>
        <p:spPr>
          <a:xfrm>
            <a:off x="741871" y="2772328"/>
            <a:ext cx="442825" cy="407571"/>
          </a:xfrm>
          <a:prstGeom prst="rect">
            <a:avLst/>
          </a:prstGeom>
        </p:spPr>
      </p:pic>
      <p:pic>
        <p:nvPicPr>
          <p:cNvPr id="13" name="Picture 7" descr="A picture containing text, clipart&#10;&#10;Description automatically generated">
            <a:extLst>
              <a:ext uri="{FF2B5EF4-FFF2-40B4-BE49-F238E27FC236}">
                <a16:creationId xmlns:a16="http://schemas.microsoft.com/office/drawing/2014/main" id="{A18B4706-BE55-E40B-F812-2FE694BB9DD9}"/>
              </a:ext>
            </a:extLst>
          </p:cNvPr>
          <p:cNvPicPr>
            <a:picLocks noChangeAspect="1"/>
          </p:cNvPicPr>
          <p:nvPr/>
        </p:nvPicPr>
        <p:blipFill>
          <a:blip r:embed="rId3"/>
          <a:stretch>
            <a:fillRect/>
          </a:stretch>
        </p:blipFill>
        <p:spPr>
          <a:xfrm>
            <a:off x="741871" y="3692479"/>
            <a:ext cx="442825" cy="407571"/>
          </a:xfrm>
          <a:prstGeom prst="rect">
            <a:avLst/>
          </a:prstGeom>
        </p:spPr>
      </p:pic>
      <p:pic>
        <p:nvPicPr>
          <p:cNvPr id="15" name="Picture 7" descr="A picture containing text, clipart&#10;&#10;Description automatically generated">
            <a:extLst>
              <a:ext uri="{FF2B5EF4-FFF2-40B4-BE49-F238E27FC236}">
                <a16:creationId xmlns:a16="http://schemas.microsoft.com/office/drawing/2014/main" id="{A5B54821-855C-87B0-ACF0-6711800F4266}"/>
              </a:ext>
            </a:extLst>
          </p:cNvPr>
          <p:cNvPicPr>
            <a:picLocks noChangeAspect="1"/>
          </p:cNvPicPr>
          <p:nvPr/>
        </p:nvPicPr>
        <p:blipFill>
          <a:blip r:embed="rId3"/>
          <a:stretch>
            <a:fillRect/>
          </a:stretch>
        </p:blipFill>
        <p:spPr>
          <a:xfrm>
            <a:off x="741871" y="4670140"/>
            <a:ext cx="442825" cy="407571"/>
          </a:xfrm>
          <a:prstGeom prst="rect">
            <a:avLst/>
          </a:prstGeom>
        </p:spPr>
      </p:pic>
      <p:pic>
        <p:nvPicPr>
          <p:cNvPr id="16" name="Picture 16" descr="A picture containing text, monitor, screenshot, screen&#10;&#10;Description automatically generated">
            <a:extLst>
              <a:ext uri="{FF2B5EF4-FFF2-40B4-BE49-F238E27FC236}">
                <a16:creationId xmlns:a16="http://schemas.microsoft.com/office/drawing/2014/main" id="{0798F148-0429-F86B-BE6E-BF9404D7E6A1}"/>
              </a:ext>
            </a:extLst>
          </p:cNvPr>
          <p:cNvPicPr>
            <a:picLocks noChangeAspect="1"/>
          </p:cNvPicPr>
          <p:nvPr/>
        </p:nvPicPr>
        <p:blipFill>
          <a:blip r:embed="rId4"/>
          <a:stretch>
            <a:fillRect/>
          </a:stretch>
        </p:blipFill>
        <p:spPr>
          <a:xfrm>
            <a:off x="6477986" y="293298"/>
            <a:ext cx="3592367" cy="5868837"/>
          </a:xfrm>
          <a:prstGeom prst="rect">
            <a:avLst/>
          </a:prstGeom>
        </p:spPr>
      </p:pic>
    </p:spTree>
    <p:extLst>
      <p:ext uri="{BB962C8B-B14F-4D97-AF65-F5344CB8AC3E}">
        <p14:creationId xmlns:p14="http://schemas.microsoft.com/office/powerpoint/2010/main" val="239462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6D13-2540-E5DA-4BBA-589B5E05462E}"/>
              </a:ext>
            </a:extLst>
          </p:cNvPr>
          <p:cNvSpPr>
            <a:spLocks noGrp="1"/>
          </p:cNvSpPr>
          <p:nvPr>
            <p:ph type="title"/>
          </p:nvPr>
        </p:nvSpPr>
        <p:spPr>
          <a:xfrm>
            <a:off x="838200" y="365125"/>
            <a:ext cx="4707148" cy="577941"/>
          </a:xfrm>
        </p:spPr>
        <p:txBody>
          <a:bodyPr/>
          <a:lstStyle/>
          <a:p>
            <a:r>
              <a:rPr lang="en-US" dirty="0"/>
              <a:t>EDITABLEINPUTLAYOUT</a:t>
            </a:r>
          </a:p>
        </p:txBody>
      </p:sp>
      <p:sp>
        <p:nvSpPr>
          <p:cNvPr id="3" name="Content Placeholder 2">
            <a:extLst>
              <a:ext uri="{FF2B5EF4-FFF2-40B4-BE49-F238E27FC236}">
                <a16:creationId xmlns:a16="http://schemas.microsoft.com/office/drawing/2014/main" id="{906836D1-FB3A-783D-1C2F-C68D0423B209}"/>
              </a:ext>
            </a:extLst>
          </p:cNvPr>
          <p:cNvSpPr>
            <a:spLocks noGrp="1"/>
          </p:cNvSpPr>
          <p:nvPr>
            <p:ph idx="1"/>
          </p:nvPr>
        </p:nvSpPr>
        <p:spPr>
          <a:xfrm>
            <a:off x="76200" y="1264909"/>
            <a:ext cx="11579524" cy="5383741"/>
          </a:xfrm>
        </p:spPr>
        <p:txBody>
          <a:bodyPr vert="horz" lIns="91440" tIns="45720" rIns="91440" bIns="45720" rtlCol="0" anchor="t">
            <a:normAutofit fontScale="70000" lnSpcReduction="20000"/>
          </a:bodyPr>
          <a:lstStyle/>
          <a:p>
            <a:pPr marL="0" indent="0">
              <a:buNone/>
            </a:pPr>
            <a:r>
              <a:rPr lang="en-US" dirty="0"/>
              <a:t>                     </a:t>
            </a:r>
            <a:r>
              <a:rPr lang="en-US" dirty="0" err="1"/>
              <a:t>EditableInputView</a:t>
            </a:r>
            <a:endParaRPr lang="en-US"/>
          </a:p>
          <a:p>
            <a:pPr marL="0" indent="0">
              <a:buNone/>
            </a:pPr>
            <a:endParaRPr lang="en-US" dirty="0"/>
          </a:p>
          <a:p>
            <a:pPr marL="0" indent="0">
              <a:buNone/>
            </a:pPr>
            <a:r>
              <a:rPr lang="en-US" dirty="0"/>
              <a:t>                     </a:t>
            </a:r>
            <a:r>
              <a:rPr lang="en-US" dirty="0" err="1"/>
              <a:t>EditableInputViewWithDate</a:t>
            </a:r>
            <a:endParaRPr lang="en-US"/>
          </a:p>
          <a:p>
            <a:pPr marL="0" indent="0">
              <a:buNone/>
            </a:pPr>
            <a:endParaRPr lang="en-US" dirty="0">
              <a:latin typeface="Consolas"/>
            </a:endParaRPr>
          </a:p>
          <a:p>
            <a:pPr marL="0" indent="0">
              <a:buNone/>
            </a:pPr>
            <a:endParaRPr lang="en-US" dirty="0">
              <a:latin typeface="Consolas"/>
            </a:endParaRPr>
          </a:p>
          <a:p>
            <a:pPr marL="0" indent="0">
              <a:buNone/>
            </a:pPr>
            <a:r>
              <a:rPr lang="en-US" dirty="0">
                <a:solidFill>
                  <a:schemeClr val="accent2"/>
                </a:solidFill>
                <a:latin typeface="Consolas"/>
              </a:rPr>
              <a:t>import </a:t>
            </a:r>
            <a:r>
              <a:rPr lang="en-US" dirty="0" err="1">
                <a:solidFill>
                  <a:schemeClr val="accent2"/>
                </a:solidFill>
                <a:latin typeface="Consolas"/>
              </a:rPr>
              <a:t>java.util.Calendar</a:t>
            </a:r>
            <a:r>
              <a:rPr lang="en-US" dirty="0">
                <a:solidFill>
                  <a:schemeClr val="accent2"/>
                </a:solidFill>
                <a:latin typeface="Consolas"/>
              </a:rPr>
              <a:t>;
/**
 * A simple {@link Fragment} subclass.
 */
public class </a:t>
            </a:r>
            <a:r>
              <a:rPr lang="en-US" dirty="0" err="1">
                <a:solidFill>
                  <a:schemeClr val="accent2"/>
                </a:solidFill>
                <a:latin typeface="Consolas"/>
              </a:rPr>
              <a:t>TestFragment</a:t>
            </a:r>
            <a:r>
              <a:rPr lang="en-US" dirty="0">
                <a:solidFill>
                  <a:schemeClr val="accent2"/>
                </a:solidFill>
                <a:latin typeface="Consolas"/>
              </a:rPr>
              <a:t> extends Fragment implements </a:t>
            </a:r>
            <a:r>
              <a:rPr lang="en-US" dirty="0" err="1">
                <a:solidFill>
                  <a:schemeClr val="accent2"/>
                </a:solidFill>
                <a:latin typeface="Consolas"/>
              </a:rPr>
              <a:t>View.OnClickListener</a:t>
            </a:r>
            <a:r>
              <a:rPr lang="en-US" dirty="0">
                <a:solidFill>
                  <a:schemeClr val="accent2"/>
                </a:solidFill>
                <a:latin typeface="Consolas"/>
              </a:rPr>
              <a:t>{
    private </a:t>
            </a:r>
            <a:r>
              <a:rPr lang="en-US" dirty="0" err="1">
                <a:solidFill>
                  <a:schemeClr val="accent2"/>
                </a:solidFill>
                <a:latin typeface="Consolas"/>
              </a:rPr>
              <a:t>ImageView</a:t>
            </a:r>
            <a:r>
              <a:rPr lang="en-US" dirty="0">
                <a:solidFill>
                  <a:schemeClr val="accent2"/>
                </a:solidFill>
                <a:latin typeface="Consolas"/>
              </a:rPr>
              <a:t> </a:t>
            </a:r>
            <a:r>
              <a:rPr lang="en-US" dirty="0" err="1">
                <a:solidFill>
                  <a:schemeClr val="accent2"/>
                </a:solidFill>
                <a:latin typeface="Consolas"/>
              </a:rPr>
              <a:t>calendarOne_ime</a:t>
            </a:r>
            <a:r>
              <a:rPr lang="en-US" dirty="0">
                <a:solidFill>
                  <a:schemeClr val="accent2"/>
                </a:solidFill>
                <a:latin typeface="Consolas"/>
              </a:rPr>
              <a:t>;
    Context </a:t>
            </a:r>
            <a:r>
              <a:rPr lang="en-US" dirty="0" err="1">
                <a:solidFill>
                  <a:schemeClr val="accent2"/>
                </a:solidFill>
                <a:latin typeface="Consolas"/>
              </a:rPr>
              <a:t>context</a:t>
            </a:r>
            <a:r>
              <a:rPr lang="en-US" dirty="0">
                <a:solidFill>
                  <a:schemeClr val="accent2"/>
                </a:solidFill>
                <a:latin typeface="Consolas"/>
              </a:rPr>
              <a:t>;
    public static </a:t>
            </a:r>
            <a:r>
              <a:rPr lang="en-US" dirty="0" err="1">
                <a:solidFill>
                  <a:schemeClr val="accent2"/>
                </a:solidFill>
                <a:latin typeface="Consolas"/>
              </a:rPr>
              <a:t>TextView</a:t>
            </a:r>
            <a:r>
              <a:rPr lang="en-US" dirty="0">
                <a:solidFill>
                  <a:schemeClr val="accent2"/>
                </a:solidFill>
                <a:latin typeface="Consolas"/>
              </a:rPr>
              <a:t> </a:t>
            </a:r>
            <a:r>
              <a:rPr lang="en-US" dirty="0" err="1">
                <a:solidFill>
                  <a:schemeClr val="accent2"/>
                </a:solidFill>
                <a:latin typeface="Consolas"/>
              </a:rPr>
              <a:t>tv_dateone</a:t>
            </a:r>
            <a:r>
              <a:rPr lang="en-US" dirty="0">
                <a:solidFill>
                  <a:schemeClr val="accent2"/>
                </a:solidFill>
                <a:latin typeface="Consolas"/>
              </a:rPr>
              <a:t>;</a:t>
            </a:r>
          </a:p>
          <a:p>
            <a:pPr marL="0" indent="0">
              <a:buNone/>
            </a:pPr>
            <a:r>
              <a:rPr lang="en-US" dirty="0">
                <a:solidFill>
                  <a:schemeClr val="accent2"/>
                </a:solidFill>
                <a:latin typeface="Consolas"/>
              </a:rPr>
              <a:t>
</a:t>
            </a:r>
            <a:br>
              <a:rPr lang="en-US" dirty="0">
                <a:latin typeface="Consolas"/>
              </a:rPr>
            </a:br>
            <a:endParaRPr lang="en-US">
              <a:latin typeface="Consolas"/>
            </a:endParaRPr>
          </a:p>
        </p:txBody>
      </p:sp>
      <p:pic>
        <p:nvPicPr>
          <p:cNvPr id="5" name="Picture 4" descr="Shape&#10;&#10;Description automatically generated">
            <a:extLst>
              <a:ext uri="{FF2B5EF4-FFF2-40B4-BE49-F238E27FC236}">
                <a16:creationId xmlns:a16="http://schemas.microsoft.com/office/drawing/2014/main" id="{23643938-625A-8361-4401-9EDAD13E9E88}"/>
              </a:ext>
            </a:extLst>
          </p:cNvPr>
          <p:cNvPicPr>
            <a:picLocks noChangeAspect="1"/>
          </p:cNvPicPr>
          <p:nvPr/>
        </p:nvPicPr>
        <p:blipFill>
          <a:blip r:embed="rId2"/>
          <a:stretch>
            <a:fillRect/>
          </a:stretch>
        </p:blipFill>
        <p:spPr>
          <a:xfrm>
            <a:off x="5673304" y="462044"/>
            <a:ext cx="529088" cy="398631"/>
          </a:xfrm>
          <a:prstGeom prst="rect">
            <a:avLst/>
          </a:prstGeom>
        </p:spPr>
      </p:pic>
      <p:pic>
        <p:nvPicPr>
          <p:cNvPr id="9" name="Picture 7" descr="A picture containing text, clipart&#10;&#10;Description automatically generated">
            <a:extLst>
              <a:ext uri="{FF2B5EF4-FFF2-40B4-BE49-F238E27FC236}">
                <a16:creationId xmlns:a16="http://schemas.microsoft.com/office/drawing/2014/main" id="{5E602D38-CC32-2A04-4D67-DA687BB84BF1}"/>
              </a:ext>
            </a:extLst>
          </p:cNvPr>
          <p:cNvPicPr>
            <a:picLocks noChangeAspect="1"/>
          </p:cNvPicPr>
          <p:nvPr/>
        </p:nvPicPr>
        <p:blipFill>
          <a:blip r:embed="rId3"/>
          <a:stretch>
            <a:fillRect/>
          </a:stretch>
        </p:blipFill>
        <p:spPr>
          <a:xfrm>
            <a:off x="957532" y="1162065"/>
            <a:ext cx="442825" cy="407571"/>
          </a:xfrm>
          <a:prstGeom prst="rect">
            <a:avLst/>
          </a:prstGeom>
        </p:spPr>
      </p:pic>
      <p:pic>
        <p:nvPicPr>
          <p:cNvPr id="11" name="Picture 7" descr="A picture containing text, clipart&#10;&#10;Description automatically generated">
            <a:extLst>
              <a:ext uri="{FF2B5EF4-FFF2-40B4-BE49-F238E27FC236}">
                <a16:creationId xmlns:a16="http://schemas.microsoft.com/office/drawing/2014/main" id="{7710720C-2A8C-B3BD-617E-9814F6EF18DA}"/>
              </a:ext>
            </a:extLst>
          </p:cNvPr>
          <p:cNvPicPr>
            <a:picLocks noChangeAspect="1"/>
          </p:cNvPicPr>
          <p:nvPr/>
        </p:nvPicPr>
        <p:blipFill>
          <a:blip r:embed="rId3"/>
          <a:stretch>
            <a:fillRect/>
          </a:stretch>
        </p:blipFill>
        <p:spPr>
          <a:xfrm>
            <a:off x="957532" y="1765914"/>
            <a:ext cx="442825" cy="407571"/>
          </a:xfrm>
          <a:prstGeom prst="rect">
            <a:avLst/>
          </a:prstGeom>
        </p:spPr>
      </p:pic>
    </p:spTree>
    <p:extLst>
      <p:ext uri="{BB962C8B-B14F-4D97-AF65-F5344CB8AC3E}">
        <p14:creationId xmlns:p14="http://schemas.microsoft.com/office/powerpoint/2010/main" val="358057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89C3D-3667-2435-9D7F-39E1524350C9}"/>
              </a:ext>
            </a:extLst>
          </p:cNvPr>
          <p:cNvSpPr>
            <a:spLocks noGrp="1"/>
          </p:cNvSpPr>
          <p:nvPr>
            <p:ph idx="1"/>
          </p:nvPr>
        </p:nvSpPr>
        <p:spPr>
          <a:xfrm>
            <a:off x="4314" y="-299"/>
            <a:ext cx="12125863" cy="6864609"/>
          </a:xfrm>
        </p:spPr>
        <p:txBody>
          <a:bodyPr vert="horz" lIns="91440" tIns="45720" rIns="91440" bIns="45720" rtlCol="0" anchor="t">
            <a:noAutofit/>
          </a:bodyPr>
          <a:lstStyle/>
          <a:p>
            <a:r>
              <a:rPr lang="en-US" sz="1100" dirty="0">
                <a:solidFill>
                  <a:schemeClr val="accent2"/>
                </a:solidFill>
                <a:latin typeface="Consolas"/>
              </a:rPr>
              <a:t>public TestFragment()
    {
    }
    @Override
    public View </a:t>
            </a:r>
            <a:r>
              <a:rPr lang="en-US" sz="1100" dirty="0" err="1">
                <a:solidFill>
                  <a:schemeClr val="accent2"/>
                </a:solidFill>
                <a:latin typeface="Consolas"/>
              </a:rPr>
              <a:t>onCreateView</a:t>
            </a:r>
            <a:r>
              <a:rPr lang="en-US" sz="1100" dirty="0">
                <a:solidFill>
                  <a:schemeClr val="accent2"/>
                </a:solidFill>
                <a:latin typeface="Consolas"/>
              </a:rPr>
              <a:t>(</a:t>
            </a:r>
            <a:r>
              <a:rPr lang="en-US" sz="1100" dirty="0" err="1">
                <a:solidFill>
                  <a:schemeClr val="accent2"/>
                </a:solidFill>
                <a:latin typeface="Consolas"/>
              </a:rPr>
              <a:t>LayoutInflater</a:t>
            </a:r>
            <a:r>
              <a:rPr lang="en-US" sz="1100" dirty="0">
                <a:solidFill>
                  <a:schemeClr val="accent2"/>
                </a:solidFill>
                <a:latin typeface="Consolas"/>
              </a:rPr>
              <a:t> inflater, </a:t>
            </a:r>
            <a:r>
              <a:rPr lang="en-US" sz="1100" dirty="0" err="1">
                <a:solidFill>
                  <a:schemeClr val="accent2"/>
                </a:solidFill>
                <a:latin typeface="Consolas"/>
              </a:rPr>
              <a:t>ViewGroup</a:t>
            </a:r>
            <a:r>
              <a:rPr lang="en-US" sz="1100" dirty="0">
                <a:solidFill>
                  <a:schemeClr val="accent2"/>
                </a:solidFill>
                <a:latin typeface="Consolas"/>
              </a:rPr>
              <a:t> container,
                             Bundle </a:t>
            </a:r>
            <a:r>
              <a:rPr lang="en-US" sz="1100" dirty="0" err="1">
                <a:solidFill>
                  <a:schemeClr val="accent2"/>
                </a:solidFill>
                <a:latin typeface="Consolas"/>
              </a:rPr>
              <a:t>savedInstanceState</a:t>
            </a:r>
            <a:r>
              <a:rPr lang="en-US" sz="1100" dirty="0">
                <a:solidFill>
                  <a:schemeClr val="accent2"/>
                </a:solidFill>
                <a:latin typeface="Consolas"/>
              </a:rPr>
              <a:t>) {
        View </a:t>
            </a:r>
            <a:r>
              <a:rPr lang="en-US" sz="1100" dirty="0" err="1">
                <a:solidFill>
                  <a:schemeClr val="accent2"/>
                </a:solidFill>
                <a:latin typeface="Consolas"/>
              </a:rPr>
              <a:t>rootview</a:t>
            </a:r>
            <a:r>
              <a:rPr lang="en-US" sz="1100" dirty="0">
                <a:solidFill>
                  <a:schemeClr val="accent2"/>
                </a:solidFill>
                <a:latin typeface="Consolas"/>
              </a:rPr>
              <a:t> = </a:t>
            </a:r>
            <a:r>
              <a:rPr lang="en-US" sz="1100" dirty="0" err="1">
                <a:solidFill>
                  <a:schemeClr val="accent2"/>
                </a:solidFill>
                <a:latin typeface="Consolas"/>
              </a:rPr>
              <a:t>inflater.inflate</a:t>
            </a:r>
            <a:r>
              <a:rPr lang="en-US" sz="1100" dirty="0">
                <a:solidFill>
                  <a:schemeClr val="accent2"/>
                </a:solidFill>
                <a:latin typeface="Consolas"/>
              </a:rPr>
              <a:t>(</a:t>
            </a:r>
            <a:r>
              <a:rPr lang="en-US" sz="1100" dirty="0" err="1">
                <a:solidFill>
                  <a:schemeClr val="accent2"/>
                </a:solidFill>
                <a:latin typeface="Consolas"/>
              </a:rPr>
              <a:t>R.layout.fragment_payment</a:t>
            </a:r>
            <a:r>
              <a:rPr lang="en-US" sz="1100" dirty="0">
                <a:solidFill>
                  <a:schemeClr val="accent2"/>
                </a:solidFill>
                <a:latin typeface="Consolas"/>
              </a:rPr>
              <a:t>, container, false);
        </a:t>
            </a:r>
            <a:r>
              <a:rPr lang="en-US" sz="1100" dirty="0" err="1">
                <a:solidFill>
                  <a:schemeClr val="accent2"/>
                </a:solidFill>
                <a:latin typeface="Consolas"/>
              </a:rPr>
              <a:t>calendarOne_ime</a:t>
            </a:r>
            <a:r>
              <a:rPr lang="en-US" sz="1100" dirty="0">
                <a:solidFill>
                  <a:schemeClr val="accent2"/>
                </a:solidFill>
                <a:latin typeface="Consolas"/>
              </a:rPr>
              <a:t> = (</a:t>
            </a:r>
            <a:r>
              <a:rPr lang="en-US" sz="1100" dirty="0" err="1">
                <a:solidFill>
                  <a:schemeClr val="accent2"/>
                </a:solidFill>
                <a:latin typeface="Consolas"/>
              </a:rPr>
              <a:t>ImageView</a:t>
            </a:r>
            <a:r>
              <a:rPr lang="en-US" sz="1100" dirty="0">
                <a:solidFill>
                  <a:schemeClr val="accent2"/>
                </a:solidFill>
                <a:latin typeface="Consolas"/>
              </a:rPr>
              <a:t>)</a:t>
            </a:r>
            <a:r>
              <a:rPr lang="en-US" sz="1100" dirty="0" err="1">
                <a:solidFill>
                  <a:schemeClr val="accent2"/>
                </a:solidFill>
                <a:latin typeface="Consolas"/>
              </a:rPr>
              <a:t>rootview</a:t>
            </a:r>
            <a:r>
              <a:rPr lang="en-US" sz="1100" dirty="0">
                <a:solidFill>
                  <a:schemeClr val="accent2"/>
                </a:solidFill>
                <a:latin typeface="Consolas"/>
              </a:rPr>
              <a:t>. </a:t>
            </a:r>
            <a:r>
              <a:rPr lang="en-US" sz="1100" dirty="0" err="1">
                <a:solidFill>
                  <a:schemeClr val="accent2"/>
                </a:solidFill>
                <a:latin typeface="Consolas"/>
              </a:rPr>
              <a:t>findViewById</a:t>
            </a:r>
            <a:r>
              <a:rPr lang="en-US" sz="1100" dirty="0">
                <a:solidFill>
                  <a:schemeClr val="accent2"/>
                </a:solidFill>
                <a:latin typeface="Consolas"/>
              </a:rPr>
              <a:t>(</a:t>
            </a:r>
            <a:r>
              <a:rPr lang="en-US" sz="1100" dirty="0" err="1">
                <a:solidFill>
                  <a:schemeClr val="accent2"/>
                </a:solidFill>
                <a:latin typeface="Consolas"/>
              </a:rPr>
              <a:t>R.id.cone</a:t>
            </a:r>
            <a:r>
              <a:rPr lang="en-US" sz="1100" dirty="0">
                <a:solidFill>
                  <a:schemeClr val="accent2"/>
                </a:solidFill>
                <a:latin typeface="Consolas"/>
              </a:rPr>
              <a:t>);
        </a:t>
            </a:r>
            <a:r>
              <a:rPr lang="en-US" sz="1100" dirty="0" err="1">
                <a:solidFill>
                  <a:schemeClr val="accent2"/>
                </a:solidFill>
                <a:latin typeface="Consolas"/>
              </a:rPr>
              <a:t>tv_dateone</a:t>
            </a:r>
            <a:r>
              <a:rPr lang="en-US" sz="1100" dirty="0">
                <a:solidFill>
                  <a:schemeClr val="accent2"/>
                </a:solidFill>
                <a:latin typeface="Consolas"/>
              </a:rPr>
              <a:t> = (</a:t>
            </a:r>
            <a:r>
              <a:rPr lang="en-US" sz="1100" dirty="0" err="1">
                <a:solidFill>
                  <a:schemeClr val="accent2"/>
                </a:solidFill>
                <a:latin typeface="Consolas"/>
              </a:rPr>
              <a:t>TextView</a:t>
            </a:r>
            <a:r>
              <a:rPr lang="en-US" sz="1100" dirty="0">
                <a:solidFill>
                  <a:schemeClr val="accent2"/>
                </a:solidFill>
                <a:latin typeface="Consolas"/>
              </a:rPr>
              <a:t>)</a:t>
            </a:r>
            <a:r>
              <a:rPr lang="en-US" sz="1100" dirty="0" err="1">
                <a:solidFill>
                  <a:schemeClr val="accent2"/>
                </a:solidFill>
                <a:latin typeface="Consolas"/>
              </a:rPr>
              <a:t>rootview</a:t>
            </a:r>
            <a:r>
              <a:rPr lang="en-US" sz="1100" dirty="0">
                <a:solidFill>
                  <a:schemeClr val="accent2"/>
                </a:solidFill>
                <a:latin typeface="Consolas"/>
              </a:rPr>
              <a:t>. </a:t>
            </a:r>
            <a:r>
              <a:rPr lang="en-US" sz="1100" dirty="0" err="1">
                <a:solidFill>
                  <a:schemeClr val="accent2"/>
                </a:solidFill>
                <a:latin typeface="Consolas"/>
              </a:rPr>
              <a:t>findViewById</a:t>
            </a:r>
            <a:r>
              <a:rPr lang="en-US" sz="1100" dirty="0">
                <a:solidFill>
                  <a:schemeClr val="accent2"/>
                </a:solidFill>
                <a:latin typeface="Consolas"/>
              </a:rPr>
              <a:t>(</a:t>
            </a:r>
            <a:r>
              <a:rPr lang="en-US" sz="1100" dirty="0" err="1">
                <a:solidFill>
                  <a:schemeClr val="accent2"/>
                </a:solidFill>
                <a:latin typeface="Consolas"/>
              </a:rPr>
              <a:t>R.id.dateone_txt</a:t>
            </a:r>
            <a:r>
              <a:rPr lang="en-US" sz="1100" dirty="0">
                <a:solidFill>
                  <a:schemeClr val="accent2"/>
                </a:solidFill>
                <a:latin typeface="Consolas"/>
              </a:rPr>
              <a:t>);
        </a:t>
            </a:r>
            <a:r>
              <a:rPr lang="en-US" sz="1100" dirty="0" err="1">
                <a:solidFill>
                  <a:schemeClr val="accent2"/>
                </a:solidFill>
                <a:latin typeface="Consolas"/>
              </a:rPr>
              <a:t>calendarOne_ime.setOnClickListener</a:t>
            </a:r>
            <a:r>
              <a:rPr lang="en-US" sz="1100" dirty="0">
                <a:solidFill>
                  <a:schemeClr val="accent2"/>
                </a:solidFill>
                <a:latin typeface="Consolas"/>
              </a:rPr>
              <a:t>(this);
        return </a:t>
            </a:r>
            <a:r>
              <a:rPr lang="en-US" sz="1100" dirty="0" err="1">
                <a:solidFill>
                  <a:schemeClr val="accent2"/>
                </a:solidFill>
                <a:latin typeface="Consolas"/>
              </a:rPr>
              <a:t>rootview</a:t>
            </a:r>
            <a:r>
              <a:rPr lang="en-US" sz="1100" dirty="0">
                <a:solidFill>
                  <a:schemeClr val="accent2"/>
                </a:solidFill>
                <a:latin typeface="Consolas"/>
              </a:rPr>
              <a:t>;
    }
    @Override
    public void </a:t>
            </a:r>
            <a:r>
              <a:rPr lang="en-US" sz="1100" dirty="0" err="1">
                <a:solidFill>
                  <a:schemeClr val="accent2"/>
                </a:solidFill>
                <a:latin typeface="Consolas"/>
              </a:rPr>
              <a:t>onClick</a:t>
            </a:r>
            <a:r>
              <a:rPr lang="en-US" sz="1100" dirty="0">
                <a:solidFill>
                  <a:schemeClr val="accent2"/>
                </a:solidFill>
                <a:latin typeface="Consolas"/>
              </a:rPr>
              <a:t>(View v) {
        switch (</a:t>
            </a:r>
            <a:r>
              <a:rPr lang="en-US" sz="1100" dirty="0" err="1">
                <a:solidFill>
                  <a:schemeClr val="accent2"/>
                </a:solidFill>
                <a:latin typeface="Consolas"/>
              </a:rPr>
              <a:t>v.getId</a:t>
            </a:r>
            <a:r>
              <a:rPr lang="en-US" sz="1100" dirty="0">
                <a:solidFill>
                  <a:schemeClr val="accent2"/>
                </a:solidFill>
                <a:latin typeface="Consolas"/>
              </a:rPr>
              <a:t>()) {
            case </a:t>
            </a:r>
            <a:r>
              <a:rPr lang="en-US" sz="1100" dirty="0" err="1">
                <a:solidFill>
                  <a:schemeClr val="accent2"/>
                </a:solidFill>
                <a:latin typeface="Consolas"/>
              </a:rPr>
              <a:t>R.id.cone</a:t>
            </a:r>
            <a:r>
              <a:rPr lang="en-US" sz="1100" dirty="0">
                <a:solidFill>
                  <a:schemeClr val="accent2"/>
                </a:solidFill>
                <a:latin typeface="Consolas"/>
              </a:rPr>
              <a:t>:
                android.support.v4.app.DialogFragment </a:t>
            </a:r>
            <a:r>
              <a:rPr lang="en-US" sz="1100" dirty="0" err="1">
                <a:solidFill>
                  <a:schemeClr val="accent2"/>
                </a:solidFill>
                <a:latin typeface="Consolas"/>
              </a:rPr>
              <a:t>newFragment</a:t>
            </a:r>
            <a:r>
              <a:rPr lang="en-US" sz="1100" dirty="0">
                <a:solidFill>
                  <a:schemeClr val="accent2"/>
                </a:solidFill>
                <a:latin typeface="Consolas"/>
              </a:rPr>
              <a:t> = new </a:t>
            </a:r>
            <a:r>
              <a:rPr lang="en-US" sz="1100" dirty="0" err="1">
                <a:solidFill>
                  <a:schemeClr val="accent2"/>
                </a:solidFill>
                <a:latin typeface="Consolas"/>
              </a:rPr>
              <a:t>SelectDateFragment</a:t>
            </a:r>
            <a:r>
              <a:rPr lang="en-US" sz="1100" dirty="0">
                <a:solidFill>
                  <a:schemeClr val="accent2"/>
                </a:solidFill>
                <a:latin typeface="Consolas"/>
              </a:rPr>
              <a:t>();
                </a:t>
            </a:r>
            <a:r>
              <a:rPr lang="en-US" sz="1100" dirty="0" err="1">
                <a:solidFill>
                  <a:schemeClr val="accent2"/>
                </a:solidFill>
                <a:latin typeface="Consolas"/>
              </a:rPr>
              <a:t>newFragment.show</a:t>
            </a:r>
            <a:r>
              <a:rPr lang="en-US" sz="1100" dirty="0">
                <a:solidFill>
                  <a:schemeClr val="accent2"/>
                </a:solidFill>
                <a:latin typeface="Consolas"/>
              </a:rPr>
              <a:t>(</a:t>
            </a:r>
            <a:r>
              <a:rPr lang="en-US" sz="1100" dirty="0" err="1">
                <a:solidFill>
                  <a:schemeClr val="accent2"/>
                </a:solidFill>
                <a:latin typeface="Consolas"/>
              </a:rPr>
              <a:t>getFragmentManager</a:t>
            </a:r>
            <a:r>
              <a:rPr lang="en-US" sz="1100" dirty="0">
                <a:solidFill>
                  <a:schemeClr val="accent2"/>
                </a:solidFill>
                <a:latin typeface="Consolas"/>
              </a:rPr>
              <a:t>(), "</a:t>
            </a:r>
            <a:r>
              <a:rPr lang="en-US" sz="1100" dirty="0" err="1">
                <a:solidFill>
                  <a:schemeClr val="accent2"/>
                </a:solidFill>
                <a:latin typeface="Consolas"/>
              </a:rPr>
              <a:t>DatePicker</a:t>
            </a:r>
            <a:r>
              <a:rPr lang="en-US" sz="1100" dirty="0">
                <a:solidFill>
                  <a:schemeClr val="accent2"/>
                </a:solidFill>
                <a:latin typeface="Consolas"/>
              </a:rPr>
              <a:t>");
                break;
        }
    }
  public static class </a:t>
            </a:r>
            <a:r>
              <a:rPr lang="en-US" sz="1100" dirty="0" err="1">
                <a:solidFill>
                  <a:schemeClr val="accent2"/>
                </a:solidFill>
                <a:latin typeface="Consolas"/>
              </a:rPr>
              <a:t>SelectDateFragment</a:t>
            </a:r>
            <a:r>
              <a:rPr lang="en-US" sz="1100" dirty="0">
                <a:solidFill>
                  <a:schemeClr val="accent2"/>
                </a:solidFill>
                <a:latin typeface="Consolas"/>
              </a:rPr>
              <a:t> extends android.support.v4.app.DialogFragment implements </a:t>
            </a:r>
            <a:r>
              <a:rPr lang="en-US" sz="1100" dirty="0" err="1">
                <a:solidFill>
                  <a:schemeClr val="accent2"/>
                </a:solidFill>
                <a:latin typeface="Consolas"/>
              </a:rPr>
              <a:t>DatePickerDialog.OnDateSetListener</a:t>
            </a:r>
            <a:r>
              <a:rPr lang="en-US" sz="1100" dirty="0">
                <a:solidFill>
                  <a:schemeClr val="accent2"/>
                </a:solidFill>
                <a:latin typeface="Consolas"/>
              </a:rPr>
              <a:t> {
    @Override
    public Dialog </a:t>
            </a:r>
            <a:r>
              <a:rPr lang="en-US" sz="1100" dirty="0" err="1">
                <a:solidFill>
                  <a:schemeClr val="accent2"/>
                </a:solidFill>
                <a:latin typeface="Consolas"/>
              </a:rPr>
              <a:t>onCreateDialog</a:t>
            </a:r>
            <a:r>
              <a:rPr lang="en-US" sz="1100" dirty="0">
                <a:solidFill>
                  <a:schemeClr val="accent2"/>
                </a:solidFill>
                <a:latin typeface="Consolas"/>
              </a:rPr>
              <a:t>(Bundle </a:t>
            </a:r>
            <a:r>
              <a:rPr lang="en-US" sz="1100" dirty="0" err="1">
                <a:solidFill>
                  <a:schemeClr val="accent2"/>
                </a:solidFill>
                <a:latin typeface="Consolas"/>
              </a:rPr>
              <a:t>savedInstanceState</a:t>
            </a:r>
            <a:r>
              <a:rPr lang="en-US" sz="1100" dirty="0">
                <a:solidFill>
                  <a:schemeClr val="accent2"/>
                </a:solidFill>
                <a:latin typeface="Consolas"/>
              </a:rPr>
              <a:t>) {
        final Calendar </a:t>
            </a:r>
            <a:r>
              <a:rPr lang="en-US" sz="1100" dirty="0" err="1">
                <a:solidFill>
                  <a:schemeClr val="accent2"/>
                </a:solidFill>
                <a:latin typeface="Consolas"/>
              </a:rPr>
              <a:t>calendar</a:t>
            </a:r>
            <a:r>
              <a:rPr lang="en-US" sz="1100" dirty="0">
                <a:solidFill>
                  <a:schemeClr val="accent2"/>
                </a:solidFill>
                <a:latin typeface="Consolas"/>
              </a:rPr>
              <a:t> = </a:t>
            </a:r>
            <a:r>
              <a:rPr lang="en-US" sz="1100" dirty="0" err="1">
                <a:solidFill>
                  <a:schemeClr val="accent2"/>
                </a:solidFill>
                <a:latin typeface="Consolas"/>
              </a:rPr>
              <a:t>Calendar.getInstance</a:t>
            </a:r>
            <a:r>
              <a:rPr lang="en-US" sz="1100" dirty="0">
                <a:solidFill>
                  <a:schemeClr val="accent2"/>
                </a:solidFill>
                <a:latin typeface="Consolas"/>
              </a:rPr>
              <a:t>();
        int </a:t>
            </a:r>
            <a:r>
              <a:rPr lang="en-US" sz="1100" dirty="0" err="1">
                <a:solidFill>
                  <a:schemeClr val="accent2"/>
                </a:solidFill>
                <a:latin typeface="Consolas"/>
              </a:rPr>
              <a:t>yy</a:t>
            </a:r>
            <a:r>
              <a:rPr lang="en-US" sz="1100" dirty="0">
                <a:solidFill>
                  <a:schemeClr val="accent2"/>
                </a:solidFill>
                <a:latin typeface="Consolas"/>
              </a:rPr>
              <a:t> = </a:t>
            </a:r>
            <a:r>
              <a:rPr lang="en-US" sz="1100" dirty="0" err="1">
                <a:solidFill>
                  <a:schemeClr val="accent2"/>
                </a:solidFill>
                <a:latin typeface="Consolas"/>
              </a:rPr>
              <a:t>calendar.get</a:t>
            </a:r>
            <a:r>
              <a:rPr lang="en-US" sz="1100" dirty="0">
                <a:solidFill>
                  <a:schemeClr val="accent2"/>
                </a:solidFill>
                <a:latin typeface="Consolas"/>
              </a:rPr>
              <a:t>(</a:t>
            </a:r>
            <a:r>
              <a:rPr lang="en-US" sz="1100" dirty="0" err="1">
                <a:solidFill>
                  <a:schemeClr val="accent2"/>
                </a:solidFill>
                <a:latin typeface="Consolas"/>
              </a:rPr>
              <a:t>Calendar.YEAR</a:t>
            </a:r>
            <a:r>
              <a:rPr lang="en-US" sz="1100" dirty="0">
                <a:solidFill>
                  <a:schemeClr val="accent2"/>
                </a:solidFill>
                <a:latin typeface="Consolas"/>
              </a:rPr>
              <a:t>);
        int mm = </a:t>
            </a:r>
            <a:r>
              <a:rPr lang="en-US" sz="1100" dirty="0" err="1">
                <a:solidFill>
                  <a:schemeClr val="accent2"/>
                </a:solidFill>
                <a:latin typeface="Consolas"/>
              </a:rPr>
              <a:t>calendar.get</a:t>
            </a:r>
            <a:r>
              <a:rPr lang="en-US" sz="1100" dirty="0">
                <a:solidFill>
                  <a:schemeClr val="accent2"/>
                </a:solidFill>
                <a:latin typeface="Consolas"/>
              </a:rPr>
              <a:t>(</a:t>
            </a:r>
            <a:r>
              <a:rPr lang="en-US" sz="1100" dirty="0" err="1">
                <a:solidFill>
                  <a:schemeClr val="accent2"/>
                </a:solidFill>
                <a:latin typeface="Consolas"/>
              </a:rPr>
              <a:t>Calendar.MONTH</a:t>
            </a:r>
            <a:r>
              <a:rPr lang="en-US" sz="1100" dirty="0">
                <a:solidFill>
                  <a:schemeClr val="accent2"/>
                </a:solidFill>
                <a:latin typeface="Consolas"/>
              </a:rPr>
              <a:t>);
        int dd = </a:t>
            </a:r>
            <a:r>
              <a:rPr lang="en-US" sz="1100" dirty="0" err="1">
                <a:solidFill>
                  <a:schemeClr val="accent2"/>
                </a:solidFill>
                <a:latin typeface="Consolas"/>
              </a:rPr>
              <a:t>calendar.get</a:t>
            </a:r>
            <a:r>
              <a:rPr lang="en-US" sz="1100" dirty="0">
                <a:solidFill>
                  <a:schemeClr val="accent2"/>
                </a:solidFill>
                <a:latin typeface="Consolas"/>
              </a:rPr>
              <a:t>(</a:t>
            </a:r>
            <a:r>
              <a:rPr lang="en-US" sz="1100" dirty="0" err="1">
                <a:solidFill>
                  <a:schemeClr val="accent2"/>
                </a:solidFill>
                <a:latin typeface="Consolas"/>
              </a:rPr>
              <a:t>Calendar.DAY_OF_MONTH</a:t>
            </a:r>
            <a:r>
              <a:rPr lang="en-US" sz="1100" dirty="0">
                <a:solidFill>
                  <a:schemeClr val="accent2"/>
                </a:solidFill>
                <a:latin typeface="Consolas"/>
              </a:rPr>
              <a:t>);
        return new </a:t>
            </a:r>
            <a:r>
              <a:rPr lang="en-US" sz="1100" dirty="0" err="1">
                <a:solidFill>
                  <a:schemeClr val="accent2"/>
                </a:solidFill>
                <a:latin typeface="Consolas"/>
              </a:rPr>
              <a:t>DatePickerDialog</a:t>
            </a:r>
            <a:r>
              <a:rPr lang="en-US" sz="1100" dirty="0">
                <a:solidFill>
                  <a:schemeClr val="accent2"/>
                </a:solidFill>
                <a:latin typeface="Consolas"/>
              </a:rPr>
              <a:t>(</a:t>
            </a:r>
            <a:r>
              <a:rPr lang="en-US" sz="1100" dirty="0" err="1">
                <a:solidFill>
                  <a:schemeClr val="accent2"/>
                </a:solidFill>
                <a:latin typeface="Consolas"/>
              </a:rPr>
              <a:t>getActivity</a:t>
            </a:r>
            <a:r>
              <a:rPr lang="en-US" sz="1100" dirty="0">
                <a:solidFill>
                  <a:schemeClr val="accent2"/>
                </a:solidFill>
                <a:latin typeface="Consolas"/>
              </a:rPr>
              <a:t>(), this, </a:t>
            </a:r>
            <a:r>
              <a:rPr lang="en-US" sz="1100" dirty="0" err="1">
                <a:solidFill>
                  <a:schemeClr val="accent2"/>
                </a:solidFill>
                <a:latin typeface="Consolas"/>
              </a:rPr>
              <a:t>yy</a:t>
            </a:r>
            <a:r>
              <a:rPr lang="en-US" sz="1100" dirty="0">
                <a:solidFill>
                  <a:schemeClr val="accent2"/>
                </a:solidFill>
                <a:latin typeface="Consolas"/>
              </a:rPr>
              <a:t>, mm, dd);
    }
    public void </a:t>
            </a:r>
            <a:r>
              <a:rPr lang="en-US" sz="1100" dirty="0" err="1">
                <a:solidFill>
                  <a:schemeClr val="accent2"/>
                </a:solidFill>
                <a:latin typeface="Consolas"/>
              </a:rPr>
              <a:t>onDateSet</a:t>
            </a:r>
            <a:r>
              <a:rPr lang="en-US" sz="1100" dirty="0">
                <a:solidFill>
                  <a:schemeClr val="accent2"/>
                </a:solidFill>
                <a:latin typeface="Consolas"/>
              </a:rPr>
              <a:t>(</a:t>
            </a:r>
            <a:r>
              <a:rPr lang="en-US" sz="1100" dirty="0" err="1">
                <a:solidFill>
                  <a:schemeClr val="accent2"/>
                </a:solidFill>
                <a:latin typeface="Consolas"/>
              </a:rPr>
              <a:t>DatePicker</a:t>
            </a:r>
            <a:r>
              <a:rPr lang="en-US" sz="1100" dirty="0">
                <a:solidFill>
                  <a:schemeClr val="accent2"/>
                </a:solidFill>
                <a:latin typeface="Consolas"/>
              </a:rPr>
              <a:t> view, int </a:t>
            </a:r>
            <a:r>
              <a:rPr lang="en-US" sz="1100" dirty="0" err="1">
                <a:solidFill>
                  <a:schemeClr val="accent2"/>
                </a:solidFill>
                <a:latin typeface="Consolas"/>
              </a:rPr>
              <a:t>yy</a:t>
            </a:r>
            <a:r>
              <a:rPr lang="en-US" sz="1100" dirty="0">
                <a:solidFill>
                  <a:schemeClr val="accent2"/>
                </a:solidFill>
                <a:latin typeface="Consolas"/>
              </a:rPr>
              <a:t>, int mm, int dd) {
        </a:t>
            </a:r>
            <a:r>
              <a:rPr lang="en-US" sz="1100" dirty="0" err="1">
                <a:solidFill>
                  <a:schemeClr val="accent2"/>
                </a:solidFill>
                <a:latin typeface="Consolas"/>
              </a:rPr>
              <a:t>populateSetDate</a:t>
            </a:r>
            <a:r>
              <a:rPr lang="en-US" sz="1100" dirty="0">
                <a:solidFill>
                  <a:schemeClr val="accent2"/>
                </a:solidFill>
                <a:latin typeface="Consolas"/>
              </a:rPr>
              <a:t>(</a:t>
            </a:r>
            <a:r>
              <a:rPr lang="en-US" sz="1100" dirty="0" err="1">
                <a:solidFill>
                  <a:schemeClr val="accent2"/>
                </a:solidFill>
                <a:latin typeface="Consolas"/>
              </a:rPr>
              <a:t>yy</a:t>
            </a:r>
            <a:r>
              <a:rPr lang="en-US" sz="1100" dirty="0">
                <a:solidFill>
                  <a:schemeClr val="accent2"/>
                </a:solidFill>
                <a:latin typeface="Consolas"/>
              </a:rPr>
              <a:t>, mm+1, dd);
    }
    public void </a:t>
            </a:r>
            <a:r>
              <a:rPr lang="en-US" sz="1100" dirty="0" err="1">
                <a:solidFill>
                  <a:schemeClr val="accent2"/>
                </a:solidFill>
                <a:latin typeface="Consolas"/>
              </a:rPr>
              <a:t>populateSetDate</a:t>
            </a:r>
            <a:r>
              <a:rPr lang="en-US" sz="1100" dirty="0">
                <a:solidFill>
                  <a:schemeClr val="accent2"/>
                </a:solidFill>
                <a:latin typeface="Consolas"/>
              </a:rPr>
              <a:t>(int year, int month, int day) {
        </a:t>
            </a:r>
            <a:r>
              <a:rPr lang="en-US" sz="1100" dirty="0" err="1">
                <a:solidFill>
                  <a:schemeClr val="accent2"/>
                </a:solidFill>
                <a:latin typeface="Consolas"/>
              </a:rPr>
              <a:t>tv_dateone.setText</a:t>
            </a:r>
            <a:r>
              <a:rPr lang="en-US" sz="1100" dirty="0">
                <a:solidFill>
                  <a:schemeClr val="accent2"/>
                </a:solidFill>
                <a:latin typeface="Consolas"/>
              </a:rPr>
              <a:t>(month+"/"+day+"/"+year);
    }}}
}</a:t>
            </a:r>
            <a:endParaRPr lang="en-US" sz="1100" dirty="0">
              <a:solidFill>
                <a:schemeClr val="accent2"/>
              </a:solidFill>
            </a:endParaRPr>
          </a:p>
        </p:txBody>
      </p:sp>
    </p:spTree>
    <p:extLst>
      <p:ext uri="{BB962C8B-B14F-4D97-AF65-F5344CB8AC3E}">
        <p14:creationId xmlns:p14="http://schemas.microsoft.com/office/powerpoint/2010/main" val="3742972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3D windows background">
            <a:extLst>
              <a:ext uri="{FF2B5EF4-FFF2-40B4-BE49-F238E27FC236}">
                <a16:creationId xmlns:a16="http://schemas.microsoft.com/office/drawing/2014/main" id="{585AC72D-25DF-1D53-984C-F6108BAABCB1}"/>
              </a:ext>
            </a:extLst>
          </p:cNvPr>
          <p:cNvPicPr>
            <a:picLocks noChangeAspect="1"/>
          </p:cNvPicPr>
          <p:nvPr/>
        </p:nvPicPr>
        <p:blipFill rotWithShape="1">
          <a:blip r:embed="rId2"/>
          <a:srcRect r="-2" b="-2"/>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E4756D-E99B-5155-AD8F-6B8A00315653}"/>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5400" kern="1200">
                <a:solidFill>
                  <a:schemeClr val="tx1"/>
                </a:solidFill>
                <a:latin typeface="+mj-lt"/>
                <a:ea typeface="+mj-ea"/>
                <a:cs typeface="+mj-cs"/>
              </a:rPr>
              <a:t>OUTPUT:</a:t>
            </a:r>
          </a:p>
        </p:txBody>
      </p:sp>
      <p:pic>
        <p:nvPicPr>
          <p:cNvPr id="4" name="Picture 5" descr="Calendar&#10;&#10;Description automatically generated">
            <a:extLst>
              <a:ext uri="{FF2B5EF4-FFF2-40B4-BE49-F238E27FC236}">
                <a16:creationId xmlns:a16="http://schemas.microsoft.com/office/drawing/2014/main" id="{2AC904A3-5AC8-0C9C-737C-C3866329F7F3}"/>
              </a:ext>
            </a:extLst>
          </p:cNvPr>
          <p:cNvPicPr>
            <a:picLocks noChangeAspect="1"/>
          </p:cNvPicPr>
          <p:nvPr/>
        </p:nvPicPr>
        <p:blipFill>
          <a:blip r:embed="rId3"/>
          <a:stretch>
            <a:fillRect/>
          </a:stretch>
        </p:blipFill>
        <p:spPr>
          <a:xfrm>
            <a:off x="5140288" y="63261"/>
            <a:ext cx="4901912" cy="6573327"/>
          </a:xfrm>
          <a:prstGeom prst="rect">
            <a:avLst/>
          </a:prstGeom>
        </p:spPr>
      </p:pic>
    </p:spTree>
    <p:extLst>
      <p:ext uri="{BB962C8B-B14F-4D97-AF65-F5344CB8AC3E}">
        <p14:creationId xmlns:p14="http://schemas.microsoft.com/office/powerpoint/2010/main" val="309569780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AEF6-82B4-D7F4-4055-A078C3EA83AE}"/>
              </a:ext>
            </a:extLst>
          </p:cNvPr>
          <p:cNvSpPr>
            <a:spLocks noGrp="1"/>
          </p:cNvSpPr>
          <p:nvPr>
            <p:ph type="title"/>
          </p:nvPr>
        </p:nvSpPr>
        <p:spPr>
          <a:xfrm>
            <a:off x="838200" y="365125"/>
            <a:ext cx="3657600" cy="577941"/>
          </a:xfrm>
        </p:spPr>
        <p:txBody>
          <a:bodyPr/>
          <a:lstStyle/>
          <a:p>
            <a:r>
              <a:rPr lang="en-US" dirty="0"/>
              <a:t>JAVA CLASSSES:</a:t>
            </a:r>
          </a:p>
        </p:txBody>
      </p:sp>
      <p:sp>
        <p:nvSpPr>
          <p:cNvPr id="3" name="Content Placeholder 2">
            <a:extLst>
              <a:ext uri="{FF2B5EF4-FFF2-40B4-BE49-F238E27FC236}">
                <a16:creationId xmlns:a16="http://schemas.microsoft.com/office/drawing/2014/main" id="{4A13B2B8-85A2-21F8-F4CA-F2D7B022D097}"/>
              </a:ext>
            </a:extLst>
          </p:cNvPr>
          <p:cNvSpPr>
            <a:spLocks noGrp="1"/>
          </p:cNvSpPr>
          <p:nvPr>
            <p:ph idx="1"/>
          </p:nvPr>
        </p:nvSpPr>
        <p:spPr>
          <a:xfrm>
            <a:off x="90578" y="948607"/>
            <a:ext cx="11996467" cy="5800684"/>
          </a:xfrm>
        </p:spPr>
        <p:txBody>
          <a:bodyPr vert="horz" lIns="91440" tIns="45720" rIns="91440" bIns="45720" rtlCol="0" anchor="t">
            <a:normAutofit/>
          </a:bodyPr>
          <a:lstStyle/>
          <a:p>
            <a:pPr marL="0" indent="0">
              <a:buNone/>
            </a:pPr>
            <a:r>
              <a:rPr lang="en-US" dirty="0"/>
              <a:t>              </a:t>
            </a:r>
            <a:r>
              <a:rPr lang="en-US" dirty="0" err="1"/>
              <a:t>AlarmReciever</a:t>
            </a:r>
            <a:r>
              <a:rPr lang="en-US" dirty="0"/>
              <a:t>.</a:t>
            </a:r>
          </a:p>
          <a:p>
            <a:pPr marL="0" indent="0">
              <a:buNone/>
            </a:pPr>
            <a:r>
              <a:rPr lang="en-US" dirty="0"/>
              <a:t>              </a:t>
            </a:r>
            <a:r>
              <a:rPr lang="en-US" dirty="0" err="1"/>
              <a:t>CustomExceptionHandler</a:t>
            </a:r>
            <a:r>
              <a:rPr lang="en-US" dirty="0"/>
              <a:t>.</a:t>
            </a:r>
          </a:p>
          <a:p>
            <a:pPr marL="0" indent="0">
              <a:buNone/>
            </a:pPr>
            <a:r>
              <a:rPr lang="en-US" dirty="0"/>
              <a:t>              </a:t>
            </a:r>
            <a:r>
              <a:rPr lang="en-US" dirty="0" err="1"/>
              <a:t>DateConverter</a:t>
            </a:r>
            <a:r>
              <a:rPr lang="en-US" dirty="0"/>
              <a:t>.</a:t>
            </a:r>
          </a:p>
          <a:p>
            <a:pPr marL="0" indent="0">
              <a:buNone/>
            </a:pPr>
            <a:r>
              <a:rPr lang="en-US" dirty="0"/>
              <a:t>              </a:t>
            </a:r>
            <a:r>
              <a:rPr lang="en-US" dirty="0" err="1"/>
              <a:t>DirectoryChooserDialog</a:t>
            </a:r>
            <a:r>
              <a:rPr lang="en-US" dirty="0"/>
              <a:t>.</a:t>
            </a:r>
          </a:p>
          <a:p>
            <a:pPr marL="0" indent="0">
              <a:buNone/>
            </a:pPr>
            <a:r>
              <a:rPr lang="en-US" dirty="0"/>
              <a:t>              </a:t>
            </a:r>
            <a:r>
              <a:rPr lang="en-US" dirty="0" err="1"/>
              <a:t>ExitUtil</a:t>
            </a:r>
            <a:r>
              <a:rPr lang="en-US" dirty="0"/>
              <a:t>.</a:t>
            </a:r>
          </a:p>
          <a:p>
            <a:pPr marL="0" indent="0">
              <a:buNone/>
            </a:pPr>
            <a:r>
              <a:rPr lang="en-US" dirty="0"/>
              <a:t>              </a:t>
            </a:r>
            <a:r>
              <a:rPr lang="en-US" dirty="0" err="1"/>
              <a:t>ExpandedListView</a:t>
            </a:r>
            <a:r>
              <a:rPr lang="en-US" dirty="0"/>
              <a:t>.</a:t>
            </a:r>
          </a:p>
          <a:p>
            <a:pPr marL="0" indent="0">
              <a:buNone/>
            </a:pPr>
            <a:r>
              <a:rPr lang="en-US" dirty="0"/>
              <a:t>              </a:t>
            </a:r>
            <a:r>
              <a:rPr lang="en-US" dirty="0" err="1"/>
              <a:t>FileChooserDialog</a:t>
            </a:r>
            <a:r>
              <a:rPr lang="en-US" dirty="0"/>
              <a:t>.</a:t>
            </a:r>
          </a:p>
          <a:p>
            <a:pPr marL="0" indent="0">
              <a:buNone/>
            </a:pPr>
            <a:r>
              <a:rPr lang="en-US" dirty="0"/>
              <a:t>              Gender.</a:t>
            </a:r>
          </a:p>
          <a:p>
            <a:pPr marL="0" indent="0">
              <a:buNone/>
            </a:pPr>
            <a:r>
              <a:rPr lang="en-US" dirty="0"/>
              <a:t>              </a:t>
            </a:r>
            <a:r>
              <a:rPr lang="en-US" dirty="0" err="1"/>
              <a:t>ImageUtil</a:t>
            </a:r>
            <a:r>
              <a:rPr lang="en-US" dirty="0"/>
              <a:t>.</a:t>
            </a:r>
          </a:p>
          <a:p>
            <a:pPr marL="0" indent="0">
              <a:buNone/>
            </a:pPr>
            <a:r>
              <a:rPr lang="en-US" dirty="0"/>
              <a:t>              Keyboard.</a:t>
            </a:r>
          </a:p>
          <a:p>
            <a:pPr marL="0" indent="0">
              <a:buNone/>
            </a:pPr>
            <a:r>
              <a:rPr lang="en-US" dirty="0"/>
              <a:t>              </a:t>
            </a:r>
            <a:r>
              <a:rPr lang="en-US" dirty="0" err="1"/>
              <a:t>MusicController</a:t>
            </a:r>
            <a:r>
              <a:rPr lang="en-US" dirty="0"/>
              <a:t>.</a:t>
            </a:r>
          </a:p>
          <a:p>
            <a:pPr marL="0" indent="0">
              <a:buNone/>
            </a:pPr>
            <a:r>
              <a:rPr lang="en-US" dirty="0"/>
              <a:t>              </a:t>
            </a:r>
            <a:r>
              <a:rPr lang="en-US" dirty="0" err="1"/>
              <a:t>RealPathUtil</a:t>
            </a:r>
            <a:r>
              <a:rPr lang="en-US" dirty="0"/>
              <a:t>.</a:t>
            </a:r>
          </a:p>
        </p:txBody>
      </p:sp>
      <p:pic>
        <p:nvPicPr>
          <p:cNvPr id="5" name="Picture 7" descr="A picture containing text, clipart&#10;&#10;Description automatically generated">
            <a:extLst>
              <a:ext uri="{FF2B5EF4-FFF2-40B4-BE49-F238E27FC236}">
                <a16:creationId xmlns:a16="http://schemas.microsoft.com/office/drawing/2014/main" id="{31E9228D-EE33-9DE8-123A-41C68797589F}"/>
              </a:ext>
            </a:extLst>
          </p:cNvPr>
          <p:cNvPicPr>
            <a:picLocks noChangeAspect="1"/>
          </p:cNvPicPr>
          <p:nvPr/>
        </p:nvPicPr>
        <p:blipFill>
          <a:blip r:embed="rId2"/>
          <a:stretch>
            <a:fillRect/>
          </a:stretch>
        </p:blipFill>
        <p:spPr>
          <a:xfrm>
            <a:off x="842513" y="946405"/>
            <a:ext cx="442825" cy="407571"/>
          </a:xfrm>
          <a:prstGeom prst="rect">
            <a:avLst/>
          </a:prstGeom>
        </p:spPr>
      </p:pic>
      <p:pic>
        <p:nvPicPr>
          <p:cNvPr id="7" name="Picture 7" descr="A picture containing text, clipart&#10;&#10;Description automatically generated">
            <a:extLst>
              <a:ext uri="{FF2B5EF4-FFF2-40B4-BE49-F238E27FC236}">
                <a16:creationId xmlns:a16="http://schemas.microsoft.com/office/drawing/2014/main" id="{A2AEE0A2-BCC9-6470-E40A-A8EF2C2E101D}"/>
              </a:ext>
            </a:extLst>
          </p:cNvPr>
          <p:cNvPicPr>
            <a:picLocks noChangeAspect="1"/>
          </p:cNvPicPr>
          <p:nvPr/>
        </p:nvPicPr>
        <p:blipFill>
          <a:blip r:embed="rId2"/>
          <a:stretch>
            <a:fillRect/>
          </a:stretch>
        </p:blipFill>
        <p:spPr>
          <a:xfrm>
            <a:off x="842513" y="1406480"/>
            <a:ext cx="442825" cy="407571"/>
          </a:xfrm>
          <a:prstGeom prst="rect">
            <a:avLst/>
          </a:prstGeom>
        </p:spPr>
      </p:pic>
      <p:pic>
        <p:nvPicPr>
          <p:cNvPr id="9" name="Picture 7" descr="A picture containing text, clipart&#10;&#10;Description automatically generated">
            <a:extLst>
              <a:ext uri="{FF2B5EF4-FFF2-40B4-BE49-F238E27FC236}">
                <a16:creationId xmlns:a16="http://schemas.microsoft.com/office/drawing/2014/main" id="{A9681067-2D0D-A39C-0D32-AF18B949A307}"/>
              </a:ext>
            </a:extLst>
          </p:cNvPr>
          <p:cNvPicPr>
            <a:picLocks noChangeAspect="1"/>
          </p:cNvPicPr>
          <p:nvPr/>
        </p:nvPicPr>
        <p:blipFill>
          <a:blip r:embed="rId2"/>
          <a:stretch>
            <a:fillRect/>
          </a:stretch>
        </p:blipFill>
        <p:spPr>
          <a:xfrm>
            <a:off x="842513" y="1909688"/>
            <a:ext cx="442825" cy="407571"/>
          </a:xfrm>
          <a:prstGeom prst="rect">
            <a:avLst/>
          </a:prstGeom>
        </p:spPr>
      </p:pic>
      <p:pic>
        <p:nvPicPr>
          <p:cNvPr id="11" name="Picture 7" descr="A picture containing text, clipart&#10;&#10;Description automatically generated">
            <a:extLst>
              <a:ext uri="{FF2B5EF4-FFF2-40B4-BE49-F238E27FC236}">
                <a16:creationId xmlns:a16="http://schemas.microsoft.com/office/drawing/2014/main" id="{F7B809BA-3CD8-5990-6182-FD2350DFDD73}"/>
              </a:ext>
            </a:extLst>
          </p:cNvPr>
          <p:cNvPicPr>
            <a:picLocks noChangeAspect="1"/>
          </p:cNvPicPr>
          <p:nvPr/>
        </p:nvPicPr>
        <p:blipFill>
          <a:blip r:embed="rId2"/>
          <a:stretch>
            <a:fillRect/>
          </a:stretch>
        </p:blipFill>
        <p:spPr>
          <a:xfrm>
            <a:off x="842513" y="2312254"/>
            <a:ext cx="442825" cy="407571"/>
          </a:xfrm>
          <a:prstGeom prst="rect">
            <a:avLst/>
          </a:prstGeom>
        </p:spPr>
      </p:pic>
      <p:pic>
        <p:nvPicPr>
          <p:cNvPr id="13" name="Picture 7" descr="A picture containing text, clipart&#10;&#10;Description automatically generated">
            <a:extLst>
              <a:ext uri="{FF2B5EF4-FFF2-40B4-BE49-F238E27FC236}">
                <a16:creationId xmlns:a16="http://schemas.microsoft.com/office/drawing/2014/main" id="{5C59F211-1E1D-3D38-29CB-144B9DAC4265}"/>
              </a:ext>
            </a:extLst>
          </p:cNvPr>
          <p:cNvPicPr>
            <a:picLocks noChangeAspect="1"/>
          </p:cNvPicPr>
          <p:nvPr/>
        </p:nvPicPr>
        <p:blipFill>
          <a:blip r:embed="rId2"/>
          <a:stretch>
            <a:fillRect/>
          </a:stretch>
        </p:blipFill>
        <p:spPr>
          <a:xfrm>
            <a:off x="842513" y="2772329"/>
            <a:ext cx="442825" cy="407571"/>
          </a:xfrm>
          <a:prstGeom prst="rect">
            <a:avLst/>
          </a:prstGeom>
        </p:spPr>
      </p:pic>
      <p:pic>
        <p:nvPicPr>
          <p:cNvPr id="15" name="Picture 7" descr="A picture containing text, clipart&#10;&#10;Description automatically generated">
            <a:extLst>
              <a:ext uri="{FF2B5EF4-FFF2-40B4-BE49-F238E27FC236}">
                <a16:creationId xmlns:a16="http://schemas.microsoft.com/office/drawing/2014/main" id="{64642392-2681-8C1C-B723-557D0189BC93}"/>
              </a:ext>
            </a:extLst>
          </p:cNvPr>
          <p:cNvPicPr>
            <a:picLocks noChangeAspect="1"/>
          </p:cNvPicPr>
          <p:nvPr/>
        </p:nvPicPr>
        <p:blipFill>
          <a:blip r:embed="rId2"/>
          <a:stretch>
            <a:fillRect/>
          </a:stretch>
        </p:blipFill>
        <p:spPr>
          <a:xfrm>
            <a:off x="842513" y="3232405"/>
            <a:ext cx="442825" cy="407571"/>
          </a:xfrm>
          <a:prstGeom prst="rect">
            <a:avLst/>
          </a:prstGeom>
        </p:spPr>
      </p:pic>
      <p:pic>
        <p:nvPicPr>
          <p:cNvPr id="17" name="Picture 7" descr="A picture containing text, clipart&#10;&#10;Description automatically generated">
            <a:extLst>
              <a:ext uri="{FF2B5EF4-FFF2-40B4-BE49-F238E27FC236}">
                <a16:creationId xmlns:a16="http://schemas.microsoft.com/office/drawing/2014/main" id="{688EBE75-C532-5C74-890D-5B7334723F2E}"/>
              </a:ext>
            </a:extLst>
          </p:cNvPr>
          <p:cNvPicPr>
            <a:picLocks noChangeAspect="1"/>
          </p:cNvPicPr>
          <p:nvPr/>
        </p:nvPicPr>
        <p:blipFill>
          <a:blip r:embed="rId2"/>
          <a:stretch>
            <a:fillRect/>
          </a:stretch>
        </p:blipFill>
        <p:spPr>
          <a:xfrm>
            <a:off x="842513" y="3735612"/>
            <a:ext cx="442825" cy="407571"/>
          </a:xfrm>
          <a:prstGeom prst="rect">
            <a:avLst/>
          </a:prstGeom>
        </p:spPr>
      </p:pic>
      <p:pic>
        <p:nvPicPr>
          <p:cNvPr id="19" name="Picture 7" descr="A picture containing text, clipart&#10;&#10;Description automatically generated">
            <a:extLst>
              <a:ext uri="{FF2B5EF4-FFF2-40B4-BE49-F238E27FC236}">
                <a16:creationId xmlns:a16="http://schemas.microsoft.com/office/drawing/2014/main" id="{4B1822B2-99F5-BD7F-BB58-D8AF9C169998}"/>
              </a:ext>
            </a:extLst>
          </p:cNvPr>
          <p:cNvPicPr>
            <a:picLocks noChangeAspect="1"/>
          </p:cNvPicPr>
          <p:nvPr/>
        </p:nvPicPr>
        <p:blipFill>
          <a:blip r:embed="rId2"/>
          <a:stretch>
            <a:fillRect/>
          </a:stretch>
        </p:blipFill>
        <p:spPr>
          <a:xfrm>
            <a:off x="842513" y="4195688"/>
            <a:ext cx="442825" cy="407571"/>
          </a:xfrm>
          <a:prstGeom prst="rect">
            <a:avLst/>
          </a:prstGeom>
        </p:spPr>
      </p:pic>
      <p:pic>
        <p:nvPicPr>
          <p:cNvPr id="21" name="Picture 7" descr="A picture containing text, clipart&#10;&#10;Description automatically generated">
            <a:extLst>
              <a:ext uri="{FF2B5EF4-FFF2-40B4-BE49-F238E27FC236}">
                <a16:creationId xmlns:a16="http://schemas.microsoft.com/office/drawing/2014/main" id="{93C5F99C-8416-F5D3-BCD4-9C3AE7A3B0BC}"/>
              </a:ext>
            </a:extLst>
          </p:cNvPr>
          <p:cNvPicPr>
            <a:picLocks noChangeAspect="1"/>
          </p:cNvPicPr>
          <p:nvPr/>
        </p:nvPicPr>
        <p:blipFill>
          <a:blip r:embed="rId2"/>
          <a:stretch>
            <a:fillRect/>
          </a:stretch>
        </p:blipFill>
        <p:spPr>
          <a:xfrm>
            <a:off x="842513" y="4698895"/>
            <a:ext cx="442825" cy="407571"/>
          </a:xfrm>
          <a:prstGeom prst="rect">
            <a:avLst/>
          </a:prstGeom>
        </p:spPr>
      </p:pic>
      <p:pic>
        <p:nvPicPr>
          <p:cNvPr id="23" name="Picture 7" descr="A picture containing text, clipart&#10;&#10;Description automatically generated">
            <a:extLst>
              <a:ext uri="{FF2B5EF4-FFF2-40B4-BE49-F238E27FC236}">
                <a16:creationId xmlns:a16="http://schemas.microsoft.com/office/drawing/2014/main" id="{84A0EF28-3832-966F-2BF9-98CE9E08867D}"/>
              </a:ext>
            </a:extLst>
          </p:cNvPr>
          <p:cNvPicPr>
            <a:picLocks noChangeAspect="1"/>
          </p:cNvPicPr>
          <p:nvPr/>
        </p:nvPicPr>
        <p:blipFill>
          <a:blip r:embed="rId2"/>
          <a:stretch>
            <a:fillRect/>
          </a:stretch>
        </p:blipFill>
        <p:spPr>
          <a:xfrm>
            <a:off x="842513" y="5101461"/>
            <a:ext cx="442825" cy="407571"/>
          </a:xfrm>
          <a:prstGeom prst="rect">
            <a:avLst/>
          </a:prstGeom>
        </p:spPr>
      </p:pic>
      <p:pic>
        <p:nvPicPr>
          <p:cNvPr id="25" name="Picture 7" descr="A picture containing text, clipart&#10;&#10;Description automatically generated">
            <a:extLst>
              <a:ext uri="{FF2B5EF4-FFF2-40B4-BE49-F238E27FC236}">
                <a16:creationId xmlns:a16="http://schemas.microsoft.com/office/drawing/2014/main" id="{C91465D7-ACBD-0F1A-BBE9-2B64A3B322CF}"/>
              </a:ext>
            </a:extLst>
          </p:cNvPr>
          <p:cNvPicPr>
            <a:picLocks noChangeAspect="1"/>
          </p:cNvPicPr>
          <p:nvPr/>
        </p:nvPicPr>
        <p:blipFill>
          <a:blip r:embed="rId2"/>
          <a:stretch>
            <a:fillRect/>
          </a:stretch>
        </p:blipFill>
        <p:spPr>
          <a:xfrm>
            <a:off x="842513" y="5561537"/>
            <a:ext cx="442825" cy="407571"/>
          </a:xfrm>
          <a:prstGeom prst="rect">
            <a:avLst/>
          </a:prstGeom>
        </p:spPr>
      </p:pic>
      <p:pic>
        <p:nvPicPr>
          <p:cNvPr id="27" name="Picture 7" descr="A picture containing text, clipart&#10;&#10;Description automatically generated">
            <a:extLst>
              <a:ext uri="{FF2B5EF4-FFF2-40B4-BE49-F238E27FC236}">
                <a16:creationId xmlns:a16="http://schemas.microsoft.com/office/drawing/2014/main" id="{20E46E68-EDF6-53F2-4BDF-9CFD2E8E65AD}"/>
              </a:ext>
            </a:extLst>
          </p:cNvPr>
          <p:cNvPicPr>
            <a:picLocks noChangeAspect="1"/>
          </p:cNvPicPr>
          <p:nvPr/>
        </p:nvPicPr>
        <p:blipFill>
          <a:blip r:embed="rId2"/>
          <a:stretch>
            <a:fillRect/>
          </a:stretch>
        </p:blipFill>
        <p:spPr>
          <a:xfrm>
            <a:off x="842513" y="6021612"/>
            <a:ext cx="442825" cy="407571"/>
          </a:xfrm>
          <a:prstGeom prst="rect">
            <a:avLst/>
          </a:prstGeom>
        </p:spPr>
      </p:pic>
    </p:spTree>
    <p:extLst>
      <p:ext uri="{BB962C8B-B14F-4D97-AF65-F5344CB8AC3E}">
        <p14:creationId xmlns:p14="http://schemas.microsoft.com/office/powerpoint/2010/main" val="3761465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4305-E803-ABDF-1CC1-AAD1C8E16FE9}"/>
              </a:ext>
            </a:extLst>
          </p:cNvPr>
          <p:cNvSpPr>
            <a:spLocks noGrp="1"/>
          </p:cNvSpPr>
          <p:nvPr>
            <p:ph idx="1"/>
          </p:nvPr>
        </p:nvSpPr>
        <p:spPr>
          <a:xfrm>
            <a:off x="47446" y="-299"/>
            <a:ext cx="12025221" cy="6864609"/>
          </a:xfrm>
        </p:spPr>
        <p:txBody>
          <a:bodyPr vert="horz" lIns="91440" tIns="45720" rIns="91440" bIns="45720" rtlCol="0" anchor="t">
            <a:normAutofit/>
          </a:bodyPr>
          <a:lstStyle/>
          <a:p>
            <a:pPr marL="0" indent="0">
              <a:buNone/>
            </a:pPr>
            <a:r>
              <a:rPr lang="en-US" dirty="0"/>
              <a:t>             </a:t>
            </a:r>
            <a:r>
              <a:rPr lang="en-US" dirty="0" err="1"/>
              <a:t>UnitConverter</a:t>
            </a:r>
            <a:r>
              <a:rPr lang="en-US" dirty="0"/>
              <a:t>.</a:t>
            </a:r>
          </a:p>
          <a:p>
            <a:pPr marL="0" indent="0">
              <a:buNone/>
            </a:pPr>
            <a:r>
              <a:rPr lang="en-US" dirty="0"/>
              <a:t>            </a:t>
            </a:r>
            <a:r>
              <a:rPr lang="en-US" dirty="0" err="1"/>
              <a:t>AboutFragment</a:t>
            </a:r>
            <a:r>
              <a:rPr lang="en-US" dirty="0"/>
              <a:t>.</a:t>
            </a:r>
          </a:p>
          <a:p>
            <a:pPr marL="0" indent="0">
              <a:buNone/>
            </a:pPr>
            <a:r>
              <a:rPr lang="en-US" dirty="0"/>
              <a:t>            </a:t>
            </a:r>
            <a:r>
              <a:rPr lang="en-US" dirty="0" err="1"/>
              <a:t>CardioCursorAdapter</a:t>
            </a:r>
            <a:r>
              <a:rPr lang="en-US" dirty="0"/>
              <a:t>.</a:t>
            </a:r>
          </a:p>
          <a:p>
            <a:pPr marL="0" indent="0">
              <a:buNone/>
            </a:pPr>
            <a:r>
              <a:rPr lang="en-US" dirty="0"/>
              <a:t>            </a:t>
            </a:r>
            <a:r>
              <a:rPr lang="en-US" dirty="0" err="1"/>
              <a:t>CardioFragment</a:t>
            </a:r>
            <a:r>
              <a:rPr lang="en-US" dirty="0"/>
              <a:t>.</a:t>
            </a:r>
          </a:p>
          <a:p>
            <a:pPr marL="0" indent="0">
              <a:buNone/>
            </a:pPr>
            <a:r>
              <a:rPr lang="en-US" dirty="0"/>
              <a:t>            </a:t>
            </a:r>
            <a:r>
              <a:rPr lang="en-US" dirty="0" err="1"/>
              <a:t>ChronoDialogBox</a:t>
            </a:r>
            <a:r>
              <a:rPr lang="en-US" dirty="0"/>
              <a:t>.</a:t>
            </a:r>
          </a:p>
          <a:p>
            <a:pPr marL="0" indent="0">
              <a:buNone/>
            </a:pPr>
            <a:r>
              <a:rPr lang="en-US" dirty="0"/>
              <a:t>            </a:t>
            </a:r>
            <a:r>
              <a:rPr lang="en-US" dirty="0" err="1"/>
              <a:t>CountdownDialogBox</a:t>
            </a:r>
            <a:r>
              <a:rPr lang="en-US" dirty="0"/>
              <a:t>.</a:t>
            </a:r>
          </a:p>
          <a:p>
            <a:pPr marL="0" indent="0">
              <a:buNone/>
            </a:pPr>
            <a:r>
              <a:rPr lang="en-US" dirty="0"/>
              <a:t>            </a:t>
            </a:r>
            <a:r>
              <a:rPr lang="en-US" dirty="0" err="1"/>
              <a:t>CustomDrawerAdapter</a:t>
            </a:r>
            <a:r>
              <a:rPr lang="en-US" dirty="0"/>
              <a:t>.</a:t>
            </a:r>
          </a:p>
          <a:p>
            <a:pPr marL="0" indent="0">
              <a:buNone/>
            </a:pPr>
            <a:r>
              <a:rPr lang="en-US" dirty="0"/>
              <a:t>            </a:t>
            </a:r>
            <a:r>
              <a:rPr lang="en-US" dirty="0" err="1"/>
              <a:t>DateGraphData</a:t>
            </a:r>
            <a:r>
              <a:rPr lang="en-US" dirty="0"/>
              <a:t>.</a:t>
            </a:r>
          </a:p>
          <a:p>
            <a:pPr marL="0" indent="0">
              <a:buNone/>
            </a:pPr>
            <a:r>
              <a:rPr lang="en-US" dirty="0"/>
              <a:t>            </a:t>
            </a:r>
            <a:r>
              <a:rPr lang="en-US" dirty="0" err="1"/>
              <a:t>DatePickerDialogFragment</a:t>
            </a:r>
            <a:r>
              <a:rPr lang="en-US" dirty="0"/>
              <a:t>.</a:t>
            </a:r>
          </a:p>
          <a:p>
            <a:pPr marL="0" indent="0">
              <a:buNone/>
            </a:pPr>
            <a:r>
              <a:rPr lang="en-US" dirty="0"/>
              <a:t>            </a:t>
            </a:r>
            <a:r>
              <a:rPr lang="en-US" dirty="0" err="1"/>
              <a:t>DrawerItem</a:t>
            </a:r>
            <a:r>
              <a:rPr lang="en-US" dirty="0"/>
              <a:t>.</a:t>
            </a:r>
          </a:p>
          <a:p>
            <a:pPr marL="0" indent="0">
              <a:buNone/>
            </a:pPr>
            <a:r>
              <a:rPr lang="en-US" dirty="0"/>
              <a:t>            </a:t>
            </a:r>
            <a:r>
              <a:rPr lang="en-US" dirty="0" err="1"/>
              <a:t>MainActivity</a:t>
            </a:r>
            <a:r>
              <a:rPr lang="en-US" dirty="0"/>
              <a:t>.</a:t>
            </a:r>
          </a:p>
          <a:p>
            <a:pPr marL="0" indent="0">
              <a:buNone/>
            </a:pPr>
            <a:r>
              <a:rPr lang="en-US" dirty="0"/>
              <a:t>            </a:t>
            </a:r>
            <a:r>
              <a:rPr lang="en-US" dirty="0" err="1"/>
              <a:t>NumberPickerDialogBox</a:t>
            </a:r>
            <a:r>
              <a:rPr lang="en-US" dirty="0"/>
              <a:t>.</a:t>
            </a:r>
          </a:p>
          <a:p>
            <a:pPr marL="0" indent="0">
              <a:buNone/>
            </a:pPr>
            <a:r>
              <a:rPr lang="en-US" dirty="0"/>
              <a:t>            </a:t>
            </a:r>
            <a:r>
              <a:rPr lang="en-US" dirty="0" err="1"/>
              <a:t>ProfileFragment</a:t>
            </a:r>
            <a:r>
              <a:rPr lang="en-US" dirty="0"/>
              <a:t>.</a:t>
            </a:r>
          </a:p>
          <a:p>
            <a:pPr marL="0" indent="0">
              <a:buNone/>
            </a:pPr>
            <a:r>
              <a:rPr lang="en-US" dirty="0"/>
              <a:t>            </a:t>
            </a:r>
            <a:r>
              <a:rPr lang="en-US" dirty="0" err="1"/>
              <a:t>ProfileWeightCursoeAdapter</a:t>
            </a:r>
          </a:p>
          <a:p>
            <a:pPr marL="0" indent="0">
              <a:buNone/>
            </a:pPr>
            <a:endParaRPr lang="en-US" dirty="0"/>
          </a:p>
        </p:txBody>
      </p:sp>
      <p:pic>
        <p:nvPicPr>
          <p:cNvPr id="5" name="Picture 7" descr="A picture containing text, clipart&#10;&#10;Description automatically generated">
            <a:extLst>
              <a:ext uri="{FF2B5EF4-FFF2-40B4-BE49-F238E27FC236}">
                <a16:creationId xmlns:a16="http://schemas.microsoft.com/office/drawing/2014/main" id="{E77D986E-8106-EC82-C7BF-DF345C71D600}"/>
              </a:ext>
            </a:extLst>
          </p:cNvPr>
          <p:cNvPicPr>
            <a:picLocks noChangeAspect="1"/>
          </p:cNvPicPr>
          <p:nvPr/>
        </p:nvPicPr>
        <p:blipFill>
          <a:blip r:embed="rId2"/>
          <a:stretch>
            <a:fillRect/>
          </a:stretch>
        </p:blipFill>
        <p:spPr>
          <a:xfrm>
            <a:off x="713117" y="55009"/>
            <a:ext cx="442825" cy="407571"/>
          </a:xfrm>
          <a:prstGeom prst="rect">
            <a:avLst/>
          </a:prstGeom>
        </p:spPr>
      </p:pic>
      <p:pic>
        <p:nvPicPr>
          <p:cNvPr id="7" name="Picture 7" descr="A picture containing text, clipart&#10;&#10;Description automatically generated">
            <a:extLst>
              <a:ext uri="{FF2B5EF4-FFF2-40B4-BE49-F238E27FC236}">
                <a16:creationId xmlns:a16="http://schemas.microsoft.com/office/drawing/2014/main" id="{F9246191-C89A-ABD3-9615-693E23CD12BE}"/>
              </a:ext>
            </a:extLst>
          </p:cNvPr>
          <p:cNvPicPr>
            <a:picLocks noChangeAspect="1"/>
          </p:cNvPicPr>
          <p:nvPr/>
        </p:nvPicPr>
        <p:blipFill>
          <a:blip r:embed="rId2"/>
          <a:stretch>
            <a:fillRect/>
          </a:stretch>
        </p:blipFill>
        <p:spPr>
          <a:xfrm>
            <a:off x="713117" y="529462"/>
            <a:ext cx="442825" cy="407571"/>
          </a:xfrm>
          <a:prstGeom prst="rect">
            <a:avLst/>
          </a:prstGeom>
        </p:spPr>
      </p:pic>
      <p:pic>
        <p:nvPicPr>
          <p:cNvPr id="9" name="Picture 7" descr="A picture containing text, clipart&#10;&#10;Description automatically generated">
            <a:extLst>
              <a:ext uri="{FF2B5EF4-FFF2-40B4-BE49-F238E27FC236}">
                <a16:creationId xmlns:a16="http://schemas.microsoft.com/office/drawing/2014/main" id="{4A508D28-BCF3-D708-8CE8-2BD954B477C7}"/>
              </a:ext>
            </a:extLst>
          </p:cNvPr>
          <p:cNvPicPr>
            <a:picLocks noChangeAspect="1"/>
          </p:cNvPicPr>
          <p:nvPr/>
        </p:nvPicPr>
        <p:blipFill>
          <a:blip r:embed="rId2"/>
          <a:stretch>
            <a:fillRect/>
          </a:stretch>
        </p:blipFill>
        <p:spPr>
          <a:xfrm>
            <a:off x="713117" y="975160"/>
            <a:ext cx="442825" cy="407571"/>
          </a:xfrm>
          <a:prstGeom prst="rect">
            <a:avLst/>
          </a:prstGeom>
        </p:spPr>
      </p:pic>
      <p:pic>
        <p:nvPicPr>
          <p:cNvPr id="11" name="Picture 7" descr="A picture containing text, clipart&#10;&#10;Description automatically generated">
            <a:extLst>
              <a:ext uri="{FF2B5EF4-FFF2-40B4-BE49-F238E27FC236}">
                <a16:creationId xmlns:a16="http://schemas.microsoft.com/office/drawing/2014/main" id="{DB08F8D1-D966-63E6-05D1-55909F6C3D7C}"/>
              </a:ext>
            </a:extLst>
          </p:cNvPr>
          <p:cNvPicPr>
            <a:picLocks noChangeAspect="1"/>
          </p:cNvPicPr>
          <p:nvPr/>
        </p:nvPicPr>
        <p:blipFill>
          <a:blip r:embed="rId2"/>
          <a:stretch>
            <a:fillRect/>
          </a:stretch>
        </p:blipFill>
        <p:spPr>
          <a:xfrm>
            <a:off x="713117" y="1377726"/>
            <a:ext cx="442825" cy="407571"/>
          </a:xfrm>
          <a:prstGeom prst="rect">
            <a:avLst/>
          </a:prstGeom>
        </p:spPr>
      </p:pic>
      <p:pic>
        <p:nvPicPr>
          <p:cNvPr id="13" name="Picture 7" descr="A picture containing text, clipart&#10;&#10;Description automatically generated">
            <a:extLst>
              <a:ext uri="{FF2B5EF4-FFF2-40B4-BE49-F238E27FC236}">
                <a16:creationId xmlns:a16="http://schemas.microsoft.com/office/drawing/2014/main" id="{A642F940-4AA3-40A3-5881-E397EF11E926}"/>
              </a:ext>
            </a:extLst>
          </p:cNvPr>
          <p:cNvPicPr>
            <a:picLocks noChangeAspect="1"/>
          </p:cNvPicPr>
          <p:nvPr/>
        </p:nvPicPr>
        <p:blipFill>
          <a:blip r:embed="rId2"/>
          <a:stretch>
            <a:fillRect/>
          </a:stretch>
        </p:blipFill>
        <p:spPr>
          <a:xfrm>
            <a:off x="655607" y="1852179"/>
            <a:ext cx="442825" cy="407571"/>
          </a:xfrm>
          <a:prstGeom prst="rect">
            <a:avLst/>
          </a:prstGeom>
        </p:spPr>
      </p:pic>
      <p:pic>
        <p:nvPicPr>
          <p:cNvPr id="15" name="Picture 7" descr="A picture containing text, clipart&#10;&#10;Description automatically generated">
            <a:extLst>
              <a:ext uri="{FF2B5EF4-FFF2-40B4-BE49-F238E27FC236}">
                <a16:creationId xmlns:a16="http://schemas.microsoft.com/office/drawing/2014/main" id="{FE1596A7-2D72-AA88-4DF8-F47A5560A7AC}"/>
              </a:ext>
            </a:extLst>
          </p:cNvPr>
          <p:cNvPicPr>
            <a:picLocks noChangeAspect="1"/>
          </p:cNvPicPr>
          <p:nvPr/>
        </p:nvPicPr>
        <p:blipFill>
          <a:blip r:embed="rId2"/>
          <a:stretch>
            <a:fillRect/>
          </a:stretch>
        </p:blipFill>
        <p:spPr>
          <a:xfrm>
            <a:off x="713117" y="2312254"/>
            <a:ext cx="442825" cy="407571"/>
          </a:xfrm>
          <a:prstGeom prst="rect">
            <a:avLst/>
          </a:prstGeom>
        </p:spPr>
      </p:pic>
      <p:pic>
        <p:nvPicPr>
          <p:cNvPr id="17" name="Picture 7" descr="A picture containing text, clipart&#10;&#10;Description automatically generated">
            <a:extLst>
              <a:ext uri="{FF2B5EF4-FFF2-40B4-BE49-F238E27FC236}">
                <a16:creationId xmlns:a16="http://schemas.microsoft.com/office/drawing/2014/main" id="{8A899AAE-E7FE-9CF4-CB51-BDD84C196123}"/>
              </a:ext>
            </a:extLst>
          </p:cNvPr>
          <p:cNvPicPr>
            <a:picLocks noChangeAspect="1"/>
          </p:cNvPicPr>
          <p:nvPr/>
        </p:nvPicPr>
        <p:blipFill>
          <a:blip r:embed="rId2"/>
          <a:stretch>
            <a:fillRect/>
          </a:stretch>
        </p:blipFill>
        <p:spPr>
          <a:xfrm>
            <a:off x="655607" y="2772330"/>
            <a:ext cx="442825" cy="407571"/>
          </a:xfrm>
          <a:prstGeom prst="rect">
            <a:avLst/>
          </a:prstGeom>
        </p:spPr>
      </p:pic>
      <p:pic>
        <p:nvPicPr>
          <p:cNvPr id="19" name="Picture 7" descr="A picture containing text, clipart&#10;&#10;Description automatically generated">
            <a:extLst>
              <a:ext uri="{FF2B5EF4-FFF2-40B4-BE49-F238E27FC236}">
                <a16:creationId xmlns:a16="http://schemas.microsoft.com/office/drawing/2014/main" id="{4A585191-567C-C52A-556B-47F534F91CB0}"/>
              </a:ext>
            </a:extLst>
          </p:cNvPr>
          <p:cNvPicPr>
            <a:picLocks noChangeAspect="1"/>
          </p:cNvPicPr>
          <p:nvPr/>
        </p:nvPicPr>
        <p:blipFill>
          <a:blip r:embed="rId2"/>
          <a:stretch>
            <a:fillRect/>
          </a:stretch>
        </p:blipFill>
        <p:spPr>
          <a:xfrm>
            <a:off x="713117" y="3232405"/>
            <a:ext cx="442825" cy="407571"/>
          </a:xfrm>
          <a:prstGeom prst="rect">
            <a:avLst/>
          </a:prstGeom>
        </p:spPr>
      </p:pic>
      <p:pic>
        <p:nvPicPr>
          <p:cNvPr id="21" name="Picture 7" descr="A picture containing text, clipart&#10;&#10;Description automatically generated">
            <a:extLst>
              <a:ext uri="{FF2B5EF4-FFF2-40B4-BE49-F238E27FC236}">
                <a16:creationId xmlns:a16="http://schemas.microsoft.com/office/drawing/2014/main" id="{51DB5E71-F3A6-DA9E-5F5B-113AF1FD95DF}"/>
              </a:ext>
            </a:extLst>
          </p:cNvPr>
          <p:cNvPicPr>
            <a:picLocks noChangeAspect="1"/>
          </p:cNvPicPr>
          <p:nvPr/>
        </p:nvPicPr>
        <p:blipFill>
          <a:blip r:embed="rId2"/>
          <a:stretch>
            <a:fillRect/>
          </a:stretch>
        </p:blipFill>
        <p:spPr>
          <a:xfrm>
            <a:off x="713117" y="3721235"/>
            <a:ext cx="442825" cy="407571"/>
          </a:xfrm>
          <a:prstGeom prst="rect">
            <a:avLst/>
          </a:prstGeom>
        </p:spPr>
      </p:pic>
      <p:pic>
        <p:nvPicPr>
          <p:cNvPr id="23" name="Picture 7" descr="A picture containing text, clipart&#10;&#10;Description automatically generated">
            <a:extLst>
              <a:ext uri="{FF2B5EF4-FFF2-40B4-BE49-F238E27FC236}">
                <a16:creationId xmlns:a16="http://schemas.microsoft.com/office/drawing/2014/main" id="{EC1F79D2-0F00-379F-DD4E-720C63C0C4B2}"/>
              </a:ext>
            </a:extLst>
          </p:cNvPr>
          <p:cNvPicPr>
            <a:picLocks noChangeAspect="1"/>
          </p:cNvPicPr>
          <p:nvPr/>
        </p:nvPicPr>
        <p:blipFill>
          <a:blip r:embed="rId2"/>
          <a:stretch>
            <a:fillRect/>
          </a:stretch>
        </p:blipFill>
        <p:spPr>
          <a:xfrm>
            <a:off x="713117" y="4166933"/>
            <a:ext cx="442825" cy="407571"/>
          </a:xfrm>
          <a:prstGeom prst="rect">
            <a:avLst/>
          </a:prstGeom>
        </p:spPr>
      </p:pic>
      <p:pic>
        <p:nvPicPr>
          <p:cNvPr id="25" name="Picture 7" descr="A picture containing text, clipart&#10;&#10;Description automatically generated">
            <a:extLst>
              <a:ext uri="{FF2B5EF4-FFF2-40B4-BE49-F238E27FC236}">
                <a16:creationId xmlns:a16="http://schemas.microsoft.com/office/drawing/2014/main" id="{5877041F-F812-4C8C-85D4-6C593F9C73A5}"/>
              </a:ext>
            </a:extLst>
          </p:cNvPr>
          <p:cNvPicPr>
            <a:picLocks noChangeAspect="1"/>
          </p:cNvPicPr>
          <p:nvPr/>
        </p:nvPicPr>
        <p:blipFill>
          <a:blip r:embed="rId2"/>
          <a:stretch>
            <a:fillRect/>
          </a:stretch>
        </p:blipFill>
        <p:spPr>
          <a:xfrm>
            <a:off x="713117" y="4627009"/>
            <a:ext cx="442825" cy="407571"/>
          </a:xfrm>
          <a:prstGeom prst="rect">
            <a:avLst/>
          </a:prstGeom>
        </p:spPr>
      </p:pic>
      <p:pic>
        <p:nvPicPr>
          <p:cNvPr id="27" name="Picture 7" descr="A picture containing text, clipart&#10;&#10;Description automatically generated">
            <a:extLst>
              <a:ext uri="{FF2B5EF4-FFF2-40B4-BE49-F238E27FC236}">
                <a16:creationId xmlns:a16="http://schemas.microsoft.com/office/drawing/2014/main" id="{CE8AEDEA-4E4A-A39E-6FCD-25C8D90E0260}"/>
              </a:ext>
            </a:extLst>
          </p:cNvPr>
          <p:cNvPicPr>
            <a:picLocks noChangeAspect="1"/>
          </p:cNvPicPr>
          <p:nvPr/>
        </p:nvPicPr>
        <p:blipFill>
          <a:blip r:embed="rId2"/>
          <a:stretch>
            <a:fillRect/>
          </a:stretch>
        </p:blipFill>
        <p:spPr>
          <a:xfrm>
            <a:off x="713117" y="5115839"/>
            <a:ext cx="442825" cy="407571"/>
          </a:xfrm>
          <a:prstGeom prst="rect">
            <a:avLst/>
          </a:prstGeom>
        </p:spPr>
      </p:pic>
      <p:pic>
        <p:nvPicPr>
          <p:cNvPr id="29" name="Picture 7" descr="A picture containing text, clipart&#10;&#10;Description automatically generated">
            <a:extLst>
              <a:ext uri="{FF2B5EF4-FFF2-40B4-BE49-F238E27FC236}">
                <a16:creationId xmlns:a16="http://schemas.microsoft.com/office/drawing/2014/main" id="{C9491673-1FFA-088B-958B-A9F83F1CF062}"/>
              </a:ext>
            </a:extLst>
          </p:cNvPr>
          <p:cNvPicPr>
            <a:picLocks noChangeAspect="1"/>
          </p:cNvPicPr>
          <p:nvPr/>
        </p:nvPicPr>
        <p:blipFill>
          <a:blip r:embed="rId2"/>
          <a:stretch>
            <a:fillRect/>
          </a:stretch>
        </p:blipFill>
        <p:spPr>
          <a:xfrm>
            <a:off x="713117" y="5561537"/>
            <a:ext cx="442825" cy="407571"/>
          </a:xfrm>
          <a:prstGeom prst="rect">
            <a:avLst/>
          </a:prstGeom>
        </p:spPr>
      </p:pic>
      <p:pic>
        <p:nvPicPr>
          <p:cNvPr id="31" name="Picture 7" descr="A picture containing text, clipart&#10;&#10;Description automatically generated">
            <a:extLst>
              <a:ext uri="{FF2B5EF4-FFF2-40B4-BE49-F238E27FC236}">
                <a16:creationId xmlns:a16="http://schemas.microsoft.com/office/drawing/2014/main" id="{D77BEA7A-8645-3094-5B4F-B908B4C11DC8}"/>
              </a:ext>
            </a:extLst>
          </p:cNvPr>
          <p:cNvPicPr>
            <a:picLocks noChangeAspect="1"/>
          </p:cNvPicPr>
          <p:nvPr/>
        </p:nvPicPr>
        <p:blipFill>
          <a:blip r:embed="rId2"/>
          <a:stretch>
            <a:fillRect/>
          </a:stretch>
        </p:blipFill>
        <p:spPr>
          <a:xfrm>
            <a:off x="713117" y="6021613"/>
            <a:ext cx="442825" cy="407571"/>
          </a:xfrm>
          <a:prstGeom prst="rect">
            <a:avLst/>
          </a:prstGeom>
        </p:spPr>
      </p:pic>
    </p:spTree>
    <p:extLst>
      <p:ext uri="{BB962C8B-B14F-4D97-AF65-F5344CB8AC3E}">
        <p14:creationId xmlns:p14="http://schemas.microsoft.com/office/powerpoint/2010/main" val="3863560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FA27A-9CFC-010D-8583-8040253E6C03}"/>
              </a:ext>
            </a:extLst>
          </p:cNvPr>
          <p:cNvSpPr>
            <a:spLocks noGrp="1"/>
          </p:cNvSpPr>
          <p:nvPr>
            <p:ph idx="1"/>
          </p:nvPr>
        </p:nvSpPr>
        <p:spPr>
          <a:xfrm>
            <a:off x="47446" y="57210"/>
            <a:ext cx="12025221" cy="6735213"/>
          </a:xfrm>
        </p:spPr>
        <p:txBody>
          <a:bodyPr vert="horz" lIns="91440" tIns="45720" rIns="91440" bIns="45720" rtlCol="0" anchor="t">
            <a:normAutofit/>
          </a:bodyPr>
          <a:lstStyle/>
          <a:p>
            <a:pPr marL="0" indent="0">
              <a:buNone/>
            </a:pPr>
            <a:r>
              <a:rPr lang="en-US" dirty="0"/>
              <a:t>             </a:t>
            </a:r>
            <a:r>
              <a:rPr lang="en-US" dirty="0" err="1"/>
              <a:t>SettingFragment</a:t>
            </a:r>
            <a:r>
              <a:rPr lang="en-US" dirty="0"/>
              <a:t>.</a:t>
            </a:r>
          </a:p>
          <a:p>
            <a:pPr marL="0" indent="0">
              <a:buNone/>
            </a:pPr>
            <a:endParaRPr lang="en-US" dirty="0"/>
          </a:p>
          <a:p>
            <a:pPr marL="0" indent="0">
              <a:buNone/>
            </a:pPr>
            <a:r>
              <a:rPr lang="en-US" dirty="0"/>
              <a:t>             </a:t>
            </a:r>
            <a:r>
              <a:rPr lang="en-US" dirty="0" err="1"/>
              <a:t>SpinnerItem</a:t>
            </a:r>
            <a:r>
              <a:rPr lang="en-US" dirty="0"/>
              <a:t>.</a:t>
            </a:r>
          </a:p>
          <a:p>
            <a:pPr marL="0" indent="0">
              <a:buNone/>
            </a:pPr>
            <a:endParaRPr lang="en-US" dirty="0"/>
          </a:p>
          <a:p>
            <a:pPr marL="0" indent="0">
              <a:buNone/>
            </a:pPr>
            <a:r>
              <a:rPr lang="en-US" dirty="0"/>
              <a:t>             </a:t>
            </a:r>
            <a:r>
              <a:rPr lang="en-US" dirty="0" err="1"/>
              <a:t>TimePickerDialogFragment</a:t>
            </a:r>
            <a:r>
              <a:rPr lang="en-US" dirty="0"/>
              <a:t>.</a:t>
            </a:r>
          </a:p>
          <a:p>
            <a:pPr marL="0" indent="0">
              <a:buNone/>
            </a:pPr>
            <a:endParaRPr lang="en-US" dirty="0"/>
          </a:p>
          <a:p>
            <a:pPr marL="0" indent="0">
              <a:buNone/>
            </a:pPr>
            <a:r>
              <a:rPr lang="en-US" dirty="0"/>
              <a:t>             </a:t>
            </a:r>
            <a:r>
              <a:rPr lang="en-US" dirty="0" err="1"/>
              <a:t>WeightCursorAdapter</a:t>
            </a:r>
            <a:r>
              <a:rPr lang="en-US" dirty="0"/>
              <a:t>.</a:t>
            </a:r>
          </a:p>
          <a:p>
            <a:pPr marL="0" indent="0">
              <a:buNone/>
            </a:pPr>
            <a:endParaRPr lang="en-US" dirty="0"/>
          </a:p>
          <a:p>
            <a:pPr marL="0" indent="0">
              <a:buNone/>
            </a:pPr>
            <a:r>
              <a:rPr lang="en-US" dirty="0"/>
              <a:t>             </a:t>
            </a:r>
            <a:r>
              <a:rPr lang="en-US" dirty="0" err="1"/>
              <a:t>WeightFragment</a:t>
            </a:r>
            <a:r>
              <a:rPr lang="en-US" dirty="0"/>
              <a:t>.</a:t>
            </a:r>
          </a:p>
          <a:p>
            <a:pPr marL="0" indent="0">
              <a:buNone/>
            </a:pPr>
            <a:endParaRPr lang="en-US" dirty="0"/>
          </a:p>
          <a:p>
            <a:pPr marL="0" indent="0">
              <a:buNone/>
            </a:pPr>
            <a:endParaRPr lang="en-US" dirty="0"/>
          </a:p>
        </p:txBody>
      </p:sp>
      <p:pic>
        <p:nvPicPr>
          <p:cNvPr id="5" name="Picture 7" descr="A picture containing text, clipart&#10;&#10;Description automatically generated">
            <a:extLst>
              <a:ext uri="{FF2B5EF4-FFF2-40B4-BE49-F238E27FC236}">
                <a16:creationId xmlns:a16="http://schemas.microsoft.com/office/drawing/2014/main" id="{7BD5DC9D-3FBF-0EDD-B723-91D7539EA7DE}"/>
              </a:ext>
            </a:extLst>
          </p:cNvPr>
          <p:cNvPicPr>
            <a:picLocks noChangeAspect="1"/>
          </p:cNvPicPr>
          <p:nvPr/>
        </p:nvPicPr>
        <p:blipFill>
          <a:blip r:embed="rId2"/>
          <a:stretch>
            <a:fillRect/>
          </a:stretch>
        </p:blipFill>
        <p:spPr>
          <a:xfrm>
            <a:off x="655608" y="1952820"/>
            <a:ext cx="442825" cy="407571"/>
          </a:xfrm>
          <a:prstGeom prst="rect">
            <a:avLst/>
          </a:prstGeom>
        </p:spPr>
      </p:pic>
      <p:pic>
        <p:nvPicPr>
          <p:cNvPr id="7" name="Picture 7" descr="A picture containing text, clipart&#10;&#10;Description automatically generated">
            <a:extLst>
              <a:ext uri="{FF2B5EF4-FFF2-40B4-BE49-F238E27FC236}">
                <a16:creationId xmlns:a16="http://schemas.microsoft.com/office/drawing/2014/main" id="{4D502AFC-9FF8-DAD0-B892-B5534C818DA8}"/>
              </a:ext>
            </a:extLst>
          </p:cNvPr>
          <p:cNvPicPr>
            <a:picLocks noChangeAspect="1"/>
          </p:cNvPicPr>
          <p:nvPr/>
        </p:nvPicPr>
        <p:blipFill>
          <a:blip r:embed="rId2"/>
          <a:stretch>
            <a:fillRect/>
          </a:stretch>
        </p:blipFill>
        <p:spPr>
          <a:xfrm>
            <a:off x="649857" y="63635"/>
            <a:ext cx="442825" cy="407571"/>
          </a:xfrm>
          <a:prstGeom prst="rect">
            <a:avLst/>
          </a:prstGeom>
        </p:spPr>
      </p:pic>
      <p:pic>
        <p:nvPicPr>
          <p:cNvPr id="9" name="Picture 7" descr="A picture containing text, clipart&#10;&#10;Description automatically generated">
            <a:extLst>
              <a:ext uri="{FF2B5EF4-FFF2-40B4-BE49-F238E27FC236}">
                <a16:creationId xmlns:a16="http://schemas.microsoft.com/office/drawing/2014/main" id="{35581858-6DFC-76C3-172D-74C414EA06E3}"/>
              </a:ext>
            </a:extLst>
          </p:cNvPr>
          <p:cNvPicPr>
            <a:picLocks noChangeAspect="1"/>
          </p:cNvPicPr>
          <p:nvPr/>
        </p:nvPicPr>
        <p:blipFill>
          <a:blip r:embed="rId2"/>
          <a:stretch>
            <a:fillRect/>
          </a:stretch>
        </p:blipFill>
        <p:spPr>
          <a:xfrm>
            <a:off x="644106" y="1021167"/>
            <a:ext cx="442825" cy="407571"/>
          </a:xfrm>
          <a:prstGeom prst="rect">
            <a:avLst/>
          </a:prstGeom>
        </p:spPr>
      </p:pic>
      <p:pic>
        <p:nvPicPr>
          <p:cNvPr id="11" name="Picture 7" descr="A picture containing text, clipart&#10;&#10;Description automatically generated">
            <a:extLst>
              <a:ext uri="{FF2B5EF4-FFF2-40B4-BE49-F238E27FC236}">
                <a16:creationId xmlns:a16="http://schemas.microsoft.com/office/drawing/2014/main" id="{1FE4BFCF-BD17-42A2-FEB4-448DE8F3B2B4}"/>
              </a:ext>
            </a:extLst>
          </p:cNvPr>
          <p:cNvPicPr>
            <a:picLocks noChangeAspect="1"/>
          </p:cNvPicPr>
          <p:nvPr/>
        </p:nvPicPr>
        <p:blipFill>
          <a:blip r:embed="rId2"/>
          <a:stretch>
            <a:fillRect/>
          </a:stretch>
        </p:blipFill>
        <p:spPr>
          <a:xfrm>
            <a:off x="638355" y="2841341"/>
            <a:ext cx="442825" cy="407571"/>
          </a:xfrm>
          <a:prstGeom prst="rect">
            <a:avLst/>
          </a:prstGeom>
        </p:spPr>
      </p:pic>
      <p:pic>
        <p:nvPicPr>
          <p:cNvPr id="12" name="Picture 7" descr="A picture containing text, clipart&#10;&#10;Description automatically generated">
            <a:extLst>
              <a:ext uri="{FF2B5EF4-FFF2-40B4-BE49-F238E27FC236}">
                <a16:creationId xmlns:a16="http://schemas.microsoft.com/office/drawing/2014/main" id="{FA4A47AA-680E-099A-ABDF-CE84EBBB6359}"/>
              </a:ext>
            </a:extLst>
          </p:cNvPr>
          <p:cNvPicPr>
            <a:picLocks noChangeAspect="1"/>
          </p:cNvPicPr>
          <p:nvPr/>
        </p:nvPicPr>
        <p:blipFill>
          <a:blip r:embed="rId2"/>
          <a:stretch>
            <a:fillRect/>
          </a:stretch>
        </p:blipFill>
        <p:spPr>
          <a:xfrm>
            <a:off x="652732" y="3747114"/>
            <a:ext cx="442825" cy="407571"/>
          </a:xfrm>
          <a:prstGeom prst="rect">
            <a:avLst/>
          </a:prstGeom>
        </p:spPr>
      </p:pic>
    </p:spTree>
    <p:extLst>
      <p:ext uri="{BB962C8B-B14F-4D97-AF65-F5344CB8AC3E}">
        <p14:creationId xmlns:p14="http://schemas.microsoft.com/office/powerpoint/2010/main" val="4042027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3D windows background">
            <a:extLst>
              <a:ext uri="{FF2B5EF4-FFF2-40B4-BE49-F238E27FC236}">
                <a16:creationId xmlns:a16="http://schemas.microsoft.com/office/drawing/2014/main" id="{AE3C1BAF-C594-D6A2-CE61-2268849A3F19}"/>
              </a:ext>
            </a:extLst>
          </p:cNvPr>
          <p:cNvPicPr>
            <a:picLocks noChangeAspect="1"/>
          </p:cNvPicPr>
          <p:nvPr/>
        </p:nvPicPr>
        <p:blipFill rotWithShape="1">
          <a:blip r:embed="rId2"/>
          <a:srcRect r="-2" b="-2"/>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C0DE2B-BADE-9A9A-930A-24B8E193D795}"/>
              </a:ext>
            </a:extLst>
          </p:cNvPr>
          <p:cNvSpPr>
            <a:spLocks noGrp="1"/>
          </p:cNvSpPr>
          <p:nvPr>
            <p:ph type="title"/>
          </p:nvPr>
        </p:nvSpPr>
        <p:spPr>
          <a:xfrm>
            <a:off x="3842283" y="1136739"/>
            <a:ext cx="4382794" cy="1493880"/>
          </a:xfrm>
        </p:spPr>
        <p:txBody>
          <a:bodyPr vert="horz" lIns="91440" tIns="45720" rIns="91440" bIns="45720" rtlCol="0" anchor="b">
            <a:normAutofit/>
          </a:bodyPr>
          <a:lstStyle/>
          <a:p>
            <a:r>
              <a:rPr lang="en-US" sz="8000" b="1" kern="1200" dirty="0">
                <a:latin typeface="+mj-lt"/>
                <a:ea typeface="+mj-ea"/>
                <a:cs typeface="+mj-cs"/>
              </a:rPr>
              <a:t>OUTPUT:</a:t>
            </a:r>
          </a:p>
        </p:txBody>
      </p:sp>
    </p:spTree>
    <p:extLst>
      <p:ext uri="{BB962C8B-B14F-4D97-AF65-F5344CB8AC3E}">
        <p14:creationId xmlns:p14="http://schemas.microsoft.com/office/powerpoint/2010/main" val="4184081830"/>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Graphical user interface, text, application&#10;&#10;Description automatically generated">
            <a:extLst>
              <a:ext uri="{FF2B5EF4-FFF2-40B4-BE49-F238E27FC236}">
                <a16:creationId xmlns:a16="http://schemas.microsoft.com/office/drawing/2014/main" id="{F5550EED-C785-9D61-4C0F-1D9B2258F88E}"/>
              </a:ext>
            </a:extLst>
          </p:cNvPr>
          <p:cNvPicPr>
            <a:picLocks noGrp="1" noChangeAspect="1"/>
          </p:cNvPicPr>
          <p:nvPr>
            <p:ph idx="1"/>
          </p:nvPr>
        </p:nvPicPr>
        <p:blipFill>
          <a:blip r:embed="rId2"/>
          <a:stretch>
            <a:fillRect/>
          </a:stretch>
        </p:blipFill>
        <p:spPr>
          <a:xfrm>
            <a:off x="2426" y="-769"/>
            <a:ext cx="3833902" cy="6865547"/>
          </a:xfrm>
        </p:spPr>
      </p:pic>
      <p:pic>
        <p:nvPicPr>
          <p:cNvPr id="4" name="Picture 4" descr="Diagram&#10;&#10;Description automatically generated">
            <a:extLst>
              <a:ext uri="{FF2B5EF4-FFF2-40B4-BE49-F238E27FC236}">
                <a16:creationId xmlns:a16="http://schemas.microsoft.com/office/drawing/2014/main" id="{FBDCE227-50A5-C17E-4208-2BF91EC71676}"/>
              </a:ext>
            </a:extLst>
          </p:cNvPr>
          <p:cNvPicPr>
            <a:picLocks noChangeAspect="1"/>
          </p:cNvPicPr>
          <p:nvPr/>
        </p:nvPicPr>
        <p:blipFill>
          <a:blip r:embed="rId3"/>
          <a:stretch>
            <a:fillRect/>
          </a:stretch>
        </p:blipFill>
        <p:spPr>
          <a:xfrm>
            <a:off x="3834451" y="5751"/>
            <a:ext cx="3890493" cy="6846498"/>
          </a:xfrm>
          <a:prstGeom prst="rect">
            <a:avLst/>
          </a:prstGeom>
        </p:spPr>
      </p:pic>
      <p:pic>
        <p:nvPicPr>
          <p:cNvPr id="5" name="Picture 5" descr="Icon&#10;&#10;Description automatically generated">
            <a:extLst>
              <a:ext uri="{FF2B5EF4-FFF2-40B4-BE49-F238E27FC236}">
                <a16:creationId xmlns:a16="http://schemas.microsoft.com/office/drawing/2014/main" id="{54BEEFE4-7566-75B7-8142-A207BA58D18D}"/>
              </a:ext>
            </a:extLst>
          </p:cNvPr>
          <p:cNvPicPr>
            <a:picLocks noChangeAspect="1"/>
          </p:cNvPicPr>
          <p:nvPr/>
        </p:nvPicPr>
        <p:blipFill>
          <a:blip r:embed="rId4"/>
          <a:stretch>
            <a:fillRect/>
          </a:stretch>
        </p:blipFill>
        <p:spPr>
          <a:xfrm>
            <a:off x="7718305" y="899"/>
            <a:ext cx="3886559" cy="6856202"/>
          </a:xfrm>
          <a:prstGeom prst="rect">
            <a:avLst/>
          </a:prstGeom>
        </p:spPr>
      </p:pic>
    </p:spTree>
    <p:extLst>
      <p:ext uri="{BB962C8B-B14F-4D97-AF65-F5344CB8AC3E}">
        <p14:creationId xmlns:p14="http://schemas.microsoft.com/office/powerpoint/2010/main" val="14032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umbbell rack at gym">
            <a:extLst>
              <a:ext uri="{FF2B5EF4-FFF2-40B4-BE49-F238E27FC236}">
                <a16:creationId xmlns:a16="http://schemas.microsoft.com/office/drawing/2014/main" id="{0E490F62-CE5D-F797-1EED-478D140AFBBA}"/>
              </a:ext>
            </a:extLst>
          </p:cNvPr>
          <p:cNvPicPr>
            <a:picLocks noChangeAspect="1"/>
          </p:cNvPicPr>
          <p:nvPr/>
        </p:nvPicPr>
        <p:blipFill rotWithShape="1">
          <a:blip r:embed="rId2">
            <a:alphaModFix amt="35000"/>
          </a:blip>
          <a:srcRect b="9162"/>
          <a:stretch/>
        </p:blipFill>
        <p:spPr>
          <a:xfrm>
            <a:off x="20" y="-8467"/>
            <a:ext cx="12191980" cy="6866467"/>
          </a:xfrm>
          <a:prstGeom prst="rect">
            <a:avLst/>
          </a:prstGeom>
        </p:spPr>
      </p:pic>
      <p:sp>
        <p:nvSpPr>
          <p:cNvPr id="2" name="Title 1">
            <a:extLst>
              <a:ext uri="{FF2B5EF4-FFF2-40B4-BE49-F238E27FC236}">
                <a16:creationId xmlns:a16="http://schemas.microsoft.com/office/drawing/2014/main" id="{D3847CBE-DD7C-D0BC-5EF5-6B27A4403A3E}"/>
              </a:ext>
            </a:extLst>
          </p:cNvPr>
          <p:cNvSpPr>
            <a:spLocks noGrp="1"/>
          </p:cNvSpPr>
          <p:nvPr>
            <p:ph type="title"/>
          </p:nvPr>
        </p:nvSpPr>
        <p:spPr>
          <a:xfrm>
            <a:off x="686834" y="591344"/>
            <a:ext cx="3200400" cy="5585619"/>
          </a:xfrm>
        </p:spPr>
        <p:txBody>
          <a:bodyPr>
            <a:normAutofit/>
          </a:bodyPr>
          <a:lstStyle/>
          <a:p>
            <a:r>
              <a:rPr lang="en-US">
                <a:solidFill>
                  <a:srgbClr val="FFFFFF"/>
                </a:solidFill>
              </a:rPr>
              <a:t>OBJECTIVE:</a:t>
            </a:r>
          </a:p>
        </p:txBody>
      </p:sp>
      <p:sp>
        <p:nvSpPr>
          <p:cNvPr id="3" name="Content Placeholder 2">
            <a:extLst>
              <a:ext uri="{FF2B5EF4-FFF2-40B4-BE49-F238E27FC236}">
                <a16:creationId xmlns:a16="http://schemas.microsoft.com/office/drawing/2014/main" id="{F121E9AF-C84A-5B8E-F56E-659FF8E1193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solidFill>
                  <a:srgbClr val="FFFFFF"/>
                </a:solidFill>
                <a:latin typeface="Calibri Light"/>
                <a:ea typeface="+mn-lt"/>
                <a:cs typeface="+mn-lt"/>
              </a:rPr>
              <a:t>This Gym Management System shall enable the user to add members to a gym . It is a very simple interface developed using . The user of the system shall be able to add a new gym member. The tool shall add all the necessary details like name, Gender, Birthdate, and size in centimeter into the system. Then a new ID will be created. The Gym Management System shall also monitor the timings for the member. This tool shall hold all the details of gym members.</a:t>
            </a:r>
            <a:endParaRPr lang="en-US" dirty="0">
              <a:solidFill>
                <a:srgbClr val="FFFFFF"/>
              </a:solidFill>
              <a:latin typeface="Calibri Light"/>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183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3250A5A-D0C8-28D0-B55E-CDD66E9BB575}"/>
              </a:ext>
            </a:extLst>
          </p:cNvPr>
          <p:cNvPicPr>
            <a:picLocks noGrp="1" noChangeAspect="1"/>
          </p:cNvPicPr>
          <p:nvPr>
            <p:ph idx="1"/>
          </p:nvPr>
        </p:nvPicPr>
        <p:blipFill>
          <a:blip r:embed="rId2"/>
          <a:stretch>
            <a:fillRect/>
          </a:stretch>
        </p:blipFill>
        <p:spPr>
          <a:xfrm>
            <a:off x="6036" y="-300"/>
            <a:ext cx="3769172" cy="6864609"/>
          </a:xfrm>
        </p:spPr>
      </p:pic>
      <p:pic>
        <p:nvPicPr>
          <p:cNvPr id="5" name="Picture 5" descr="Graphical user interface, application&#10;&#10;Description automatically generated">
            <a:extLst>
              <a:ext uri="{FF2B5EF4-FFF2-40B4-BE49-F238E27FC236}">
                <a16:creationId xmlns:a16="http://schemas.microsoft.com/office/drawing/2014/main" id="{4DC19B2C-3A4A-7856-B3C9-AB9D886E5211}"/>
              </a:ext>
            </a:extLst>
          </p:cNvPr>
          <p:cNvPicPr>
            <a:picLocks noChangeAspect="1"/>
          </p:cNvPicPr>
          <p:nvPr/>
        </p:nvPicPr>
        <p:blipFill>
          <a:blip r:embed="rId3"/>
          <a:stretch>
            <a:fillRect/>
          </a:stretch>
        </p:blipFill>
        <p:spPr>
          <a:xfrm>
            <a:off x="3793150" y="5751"/>
            <a:ext cx="3743059" cy="6846498"/>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745D7E28-42EB-CD16-0F65-684F2E3761FD}"/>
              </a:ext>
            </a:extLst>
          </p:cNvPr>
          <p:cNvPicPr>
            <a:picLocks noChangeAspect="1"/>
          </p:cNvPicPr>
          <p:nvPr/>
        </p:nvPicPr>
        <p:blipFill>
          <a:blip r:embed="rId4"/>
          <a:stretch>
            <a:fillRect/>
          </a:stretch>
        </p:blipFill>
        <p:spPr>
          <a:xfrm>
            <a:off x="7536555" y="5751"/>
            <a:ext cx="3732474" cy="6846498"/>
          </a:xfrm>
          <a:prstGeom prst="rect">
            <a:avLst/>
          </a:prstGeom>
        </p:spPr>
      </p:pic>
    </p:spTree>
    <p:extLst>
      <p:ext uri="{BB962C8B-B14F-4D97-AF65-F5344CB8AC3E}">
        <p14:creationId xmlns:p14="http://schemas.microsoft.com/office/powerpoint/2010/main" val="2885841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A7097782-23B0-D868-238F-48C71FB7259D}"/>
              </a:ext>
            </a:extLst>
          </p:cNvPr>
          <p:cNvPicPr>
            <a:picLocks noGrp="1" noChangeAspect="1"/>
          </p:cNvPicPr>
          <p:nvPr>
            <p:ph idx="1"/>
          </p:nvPr>
        </p:nvPicPr>
        <p:blipFill>
          <a:blip r:embed="rId2"/>
          <a:stretch>
            <a:fillRect/>
          </a:stretch>
        </p:blipFill>
        <p:spPr>
          <a:xfrm>
            <a:off x="-4744" y="-299"/>
            <a:ext cx="3876996" cy="6907742"/>
          </a:xfrm>
        </p:spPr>
      </p:pic>
      <p:pic>
        <p:nvPicPr>
          <p:cNvPr id="5" name="Picture 5" descr="Graphical user interface, text, application, email&#10;&#10;Description automatically generated">
            <a:extLst>
              <a:ext uri="{FF2B5EF4-FFF2-40B4-BE49-F238E27FC236}">
                <a16:creationId xmlns:a16="http://schemas.microsoft.com/office/drawing/2014/main" id="{AC4AE0A6-5E10-A496-E7EA-C85720EDF5CC}"/>
              </a:ext>
            </a:extLst>
          </p:cNvPr>
          <p:cNvPicPr>
            <a:picLocks noChangeAspect="1"/>
          </p:cNvPicPr>
          <p:nvPr/>
        </p:nvPicPr>
        <p:blipFill>
          <a:blip r:embed="rId3"/>
          <a:stretch>
            <a:fillRect/>
          </a:stretch>
        </p:blipFill>
        <p:spPr>
          <a:xfrm>
            <a:off x="3861003" y="5751"/>
            <a:ext cx="3837390" cy="6846498"/>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0B186390-FA3E-9353-310E-AA35A7EEE0F0}"/>
              </a:ext>
            </a:extLst>
          </p:cNvPr>
          <p:cNvPicPr>
            <a:picLocks noChangeAspect="1"/>
          </p:cNvPicPr>
          <p:nvPr/>
        </p:nvPicPr>
        <p:blipFill>
          <a:blip r:embed="rId4"/>
          <a:stretch>
            <a:fillRect/>
          </a:stretch>
        </p:blipFill>
        <p:spPr>
          <a:xfrm>
            <a:off x="7641363" y="5751"/>
            <a:ext cx="3853538" cy="6889630"/>
          </a:xfrm>
          <a:prstGeom prst="rect">
            <a:avLst/>
          </a:prstGeom>
        </p:spPr>
      </p:pic>
    </p:spTree>
    <p:extLst>
      <p:ext uri="{BB962C8B-B14F-4D97-AF65-F5344CB8AC3E}">
        <p14:creationId xmlns:p14="http://schemas.microsoft.com/office/powerpoint/2010/main" val="435316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3BE2E01B-E7E4-0004-FA35-3672D5F74466}"/>
              </a:ext>
            </a:extLst>
          </p:cNvPr>
          <p:cNvPicPr>
            <a:picLocks noGrp="1" noChangeAspect="1"/>
          </p:cNvPicPr>
          <p:nvPr>
            <p:ph idx="1"/>
          </p:nvPr>
        </p:nvPicPr>
        <p:blipFill>
          <a:blip r:embed="rId2"/>
          <a:stretch>
            <a:fillRect/>
          </a:stretch>
        </p:blipFill>
        <p:spPr>
          <a:xfrm>
            <a:off x="7126" y="-299"/>
            <a:ext cx="3896388" cy="6864609"/>
          </a:xfrm>
        </p:spPr>
      </p:pic>
      <p:pic>
        <p:nvPicPr>
          <p:cNvPr id="5" name="Picture 5" descr="Graphical user interface, application&#10;&#10;Description automatically generated">
            <a:extLst>
              <a:ext uri="{FF2B5EF4-FFF2-40B4-BE49-F238E27FC236}">
                <a16:creationId xmlns:a16="http://schemas.microsoft.com/office/drawing/2014/main" id="{C5C6DF26-9B36-3CE9-942B-10707CE45DA8}"/>
              </a:ext>
            </a:extLst>
          </p:cNvPr>
          <p:cNvPicPr>
            <a:picLocks noChangeAspect="1"/>
          </p:cNvPicPr>
          <p:nvPr/>
        </p:nvPicPr>
        <p:blipFill>
          <a:blip r:embed="rId3"/>
          <a:stretch>
            <a:fillRect/>
          </a:stretch>
        </p:blipFill>
        <p:spPr>
          <a:xfrm>
            <a:off x="3919908" y="5751"/>
            <a:ext cx="3762711" cy="6846498"/>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F1D39A4E-AE3E-ED76-D7B1-7CACABEF866E}"/>
              </a:ext>
            </a:extLst>
          </p:cNvPr>
          <p:cNvPicPr>
            <a:picLocks noChangeAspect="1"/>
          </p:cNvPicPr>
          <p:nvPr/>
        </p:nvPicPr>
        <p:blipFill>
          <a:blip r:embed="rId4"/>
          <a:stretch>
            <a:fillRect/>
          </a:stretch>
        </p:blipFill>
        <p:spPr>
          <a:xfrm>
            <a:off x="7668933" y="5751"/>
            <a:ext cx="3841531" cy="6846498"/>
          </a:xfrm>
          <a:prstGeom prst="rect">
            <a:avLst/>
          </a:prstGeom>
        </p:spPr>
      </p:pic>
    </p:spTree>
    <p:extLst>
      <p:ext uri="{BB962C8B-B14F-4D97-AF65-F5344CB8AC3E}">
        <p14:creationId xmlns:p14="http://schemas.microsoft.com/office/powerpoint/2010/main" val="1282739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icon&#10;&#10;Description automatically generated">
            <a:extLst>
              <a:ext uri="{FF2B5EF4-FFF2-40B4-BE49-F238E27FC236}">
                <a16:creationId xmlns:a16="http://schemas.microsoft.com/office/drawing/2014/main" id="{86662761-77D4-4FC6-8357-2CE2BB34D8C3}"/>
              </a:ext>
            </a:extLst>
          </p:cNvPr>
          <p:cNvPicPr>
            <a:picLocks noGrp="1" noChangeAspect="1"/>
          </p:cNvPicPr>
          <p:nvPr>
            <p:ph idx="1"/>
          </p:nvPr>
        </p:nvPicPr>
        <p:blipFill>
          <a:blip r:embed="rId2"/>
          <a:stretch>
            <a:fillRect/>
          </a:stretch>
        </p:blipFill>
        <p:spPr>
          <a:xfrm>
            <a:off x="4673" y="-299"/>
            <a:ext cx="3843787" cy="6864609"/>
          </a:xfrm>
        </p:spPr>
      </p:pic>
      <p:pic>
        <p:nvPicPr>
          <p:cNvPr id="5" name="Picture 5">
            <a:extLst>
              <a:ext uri="{FF2B5EF4-FFF2-40B4-BE49-F238E27FC236}">
                <a16:creationId xmlns:a16="http://schemas.microsoft.com/office/drawing/2014/main" id="{727F5A45-6741-D087-2CDD-F1347D320A36}"/>
              </a:ext>
            </a:extLst>
          </p:cNvPr>
          <p:cNvPicPr>
            <a:picLocks noChangeAspect="1"/>
          </p:cNvPicPr>
          <p:nvPr/>
        </p:nvPicPr>
        <p:blipFill>
          <a:blip r:embed="rId3"/>
          <a:stretch>
            <a:fillRect/>
          </a:stretch>
        </p:blipFill>
        <p:spPr>
          <a:xfrm>
            <a:off x="4106814" y="5751"/>
            <a:ext cx="3733957" cy="6846498"/>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964DC404-3D2F-4609-9F42-E812FFEE5BD0}"/>
              </a:ext>
            </a:extLst>
          </p:cNvPr>
          <p:cNvPicPr>
            <a:picLocks noChangeAspect="1"/>
          </p:cNvPicPr>
          <p:nvPr/>
        </p:nvPicPr>
        <p:blipFill>
          <a:blip r:embed="rId4"/>
          <a:stretch>
            <a:fillRect/>
          </a:stretch>
        </p:blipFill>
        <p:spPr>
          <a:xfrm>
            <a:off x="8020230" y="5751"/>
            <a:ext cx="3843427" cy="6846498"/>
          </a:xfrm>
          <a:prstGeom prst="rect">
            <a:avLst/>
          </a:prstGeom>
        </p:spPr>
      </p:pic>
    </p:spTree>
    <p:extLst>
      <p:ext uri="{BB962C8B-B14F-4D97-AF65-F5344CB8AC3E}">
        <p14:creationId xmlns:p14="http://schemas.microsoft.com/office/powerpoint/2010/main" val="386818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405976DA-9B87-34E4-33E4-724999262D7F}"/>
              </a:ext>
            </a:extLst>
          </p:cNvPr>
          <p:cNvPicPr>
            <a:picLocks noGrp="1" noChangeAspect="1"/>
          </p:cNvPicPr>
          <p:nvPr>
            <p:ph idx="1"/>
          </p:nvPr>
        </p:nvPicPr>
        <p:blipFill>
          <a:blip r:embed="rId2"/>
          <a:stretch>
            <a:fillRect/>
          </a:stretch>
        </p:blipFill>
        <p:spPr>
          <a:xfrm>
            <a:off x="6645" y="-299"/>
            <a:ext cx="3811086" cy="6864609"/>
          </a:xfrm>
        </p:spPr>
      </p:pic>
      <p:pic>
        <p:nvPicPr>
          <p:cNvPr id="5" name="Picture 5" descr="Graphical user interface, text, application, chat or text message&#10;&#10;Description automatically generated">
            <a:extLst>
              <a:ext uri="{FF2B5EF4-FFF2-40B4-BE49-F238E27FC236}">
                <a16:creationId xmlns:a16="http://schemas.microsoft.com/office/drawing/2014/main" id="{36E6252D-9414-6B26-7D99-5F96A67DF512}"/>
              </a:ext>
            </a:extLst>
          </p:cNvPr>
          <p:cNvPicPr>
            <a:picLocks noChangeAspect="1"/>
          </p:cNvPicPr>
          <p:nvPr/>
        </p:nvPicPr>
        <p:blipFill>
          <a:blip r:embed="rId3"/>
          <a:stretch>
            <a:fillRect/>
          </a:stretch>
        </p:blipFill>
        <p:spPr>
          <a:xfrm>
            <a:off x="4049866" y="5751"/>
            <a:ext cx="3790343" cy="6846498"/>
          </a:xfrm>
          <a:prstGeom prst="rect">
            <a:avLst/>
          </a:prstGeom>
        </p:spPr>
      </p:pic>
      <p:pic>
        <p:nvPicPr>
          <p:cNvPr id="6" name="Picture 6" descr="Graphical user interface, table&#10;&#10;Description automatically generated">
            <a:extLst>
              <a:ext uri="{FF2B5EF4-FFF2-40B4-BE49-F238E27FC236}">
                <a16:creationId xmlns:a16="http://schemas.microsoft.com/office/drawing/2014/main" id="{D41B334A-EE9D-935F-BA53-9384BF571D44}"/>
              </a:ext>
            </a:extLst>
          </p:cNvPr>
          <p:cNvPicPr>
            <a:picLocks noChangeAspect="1"/>
          </p:cNvPicPr>
          <p:nvPr/>
        </p:nvPicPr>
        <p:blipFill>
          <a:blip r:embed="rId4"/>
          <a:stretch>
            <a:fillRect/>
          </a:stretch>
        </p:blipFill>
        <p:spPr>
          <a:xfrm>
            <a:off x="8071310" y="5751"/>
            <a:ext cx="3770020" cy="6846498"/>
          </a:xfrm>
          <a:prstGeom prst="rect">
            <a:avLst/>
          </a:prstGeom>
        </p:spPr>
      </p:pic>
    </p:spTree>
    <p:extLst>
      <p:ext uri="{BB962C8B-B14F-4D97-AF65-F5344CB8AC3E}">
        <p14:creationId xmlns:p14="http://schemas.microsoft.com/office/powerpoint/2010/main" val="2129991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52887F09-4CBA-ACB3-37B5-A41393C19E8F}"/>
              </a:ext>
            </a:extLst>
          </p:cNvPr>
          <p:cNvPicPr>
            <a:picLocks noGrp="1" noChangeAspect="1"/>
          </p:cNvPicPr>
          <p:nvPr>
            <p:ph idx="1"/>
          </p:nvPr>
        </p:nvPicPr>
        <p:blipFill>
          <a:blip r:embed="rId2"/>
          <a:stretch>
            <a:fillRect/>
          </a:stretch>
        </p:blipFill>
        <p:spPr>
          <a:xfrm>
            <a:off x="2709" y="-299"/>
            <a:ext cx="3833336" cy="6864609"/>
          </a:xfrm>
        </p:spPr>
      </p:pic>
      <p:pic>
        <p:nvPicPr>
          <p:cNvPr id="5" name="Picture 5" descr="Graphical user interface&#10;&#10;Description automatically generated">
            <a:extLst>
              <a:ext uri="{FF2B5EF4-FFF2-40B4-BE49-F238E27FC236}">
                <a16:creationId xmlns:a16="http://schemas.microsoft.com/office/drawing/2014/main" id="{9C406429-BEBE-1B3D-D2ED-47CBDF95DC0B}"/>
              </a:ext>
            </a:extLst>
          </p:cNvPr>
          <p:cNvPicPr>
            <a:picLocks noChangeAspect="1"/>
          </p:cNvPicPr>
          <p:nvPr/>
        </p:nvPicPr>
        <p:blipFill>
          <a:blip r:embed="rId3"/>
          <a:stretch>
            <a:fillRect/>
          </a:stretch>
        </p:blipFill>
        <p:spPr>
          <a:xfrm>
            <a:off x="4219768" y="5751"/>
            <a:ext cx="3709332" cy="6846498"/>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6D6F79D3-568F-581F-42D7-5AD9AC9EB9C8}"/>
              </a:ext>
            </a:extLst>
          </p:cNvPr>
          <p:cNvPicPr>
            <a:picLocks noChangeAspect="1"/>
          </p:cNvPicPr>
          <p:nvPr/>
        </p:nvPicPr>
        <p:blipFill>
          <a:blip r:embed="rId4"/>
          <a:stretch>
            <a:fillRect/>
          </a:stretch>
        </p:blipFill>
        <p:spPr>
          <a:xfrm>
            <a:off x="8155702" y="5751"/>
            <a:ext cx="3845653" cy="6846498"/>
          </a:xfrm>
          <a:prstGeom prst="rect">
            <a:avLst/>
          </a:prstGeom>
        </p:spPr>
      </p:pic>
    </p:spTree>
    <p:extLst>
      <p:ext uri="{BB962C8B-B14F-4D97-AF65-F5344CB8AC3E}">
        <p14:creationId xmlns:p14="http://schemas.microsoft.com/office/powerpoint/2010/main" val="3637117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05A9CFC0-4200-0827-3641-0F9EB7611750}"/>
              </a:ext>
            </a:extLst>
          </p:cNvPr>
          <p:cNvPicPr>
            <a:picLocks noGrp="1" noChangeAspect="1"/>
          </p:cNvPicPr>
          <p:nvPr>
            <p:ph idx="1"/>
          </p:nvPr>
        </p:nvPicPr>
        <p:blipFill>
          <a:blip r:embed="rId2"/>
          <a:stretch>
            <a:fillRect/>
          </a:stretch>
        </p:blipFill>
        <p:spPr>
          <a:xfrm>
            <a:off x="2516" y="1658"/>
            <a:ext cx="3819345" cy="6860695"/>
          </a:xfrm>
        </p:spPr>
      </p:pic>
      <p:pic>
        <p:nvPicPr>
          <p:cNvPr id="5" name="Picture 5" descr="Graphical user interface, text, application&#10;&#10;Description automatically generated">
            <a:extLst>
              <a:ext uri="{FF2B5EF4-FFF2-40B4-BE49-F238E27FC236}">
                <a16:creationId xmlns:a16="http://schemas.microsoft.com/office/drawing/2014/main" id="{DD3B5B2C-FB66-0A93-9012-E749588F3B31}"/>
              </a:ext>
            </a:extLst>
          </p:cNvPr>
          <p:cNvPicPr>
            <a:picLocks noChangeAspect="1"/>
          </p:cNvPicPr>
          <p:nvPr/>
        </p:nvPicPr>
        <p:blipFill>
          <a:blip r:embed="rId3"/>
          <a:stretch>
            <a:fillRect/>
          </a:stretch>
        </p:blipFill>
        <p:spPr>
          <a:xfrm>
            <a:off x="4057390" y="5751"/>
            <a:ext cx="3818428" cy="6846498"/>
          </a:xfrm>
          <a:prstGeom prst="rect">
            <a:avLst/>
          </a:prstGeom>
        </p:spPr>
      </p:pic>
      <p:pic>
        <p:nvPicPr>
          <p:cNvPr id="6" name="Picture 6" descr="Table&#10;&#10;Description automatically generated">
            <a:extLst>
              <a:ext uri="{FF2B5EF4-FFF2-40B4-BE49-F238E27FC236}">
                <a16:creationId xmlns:a16="http://schemas.microsoft.com/office/drawing/2014/main" id="{CB1202EE-23DD-7593-145A-5BD768B810C4}"/>
              </a:ext>
            </a:extLst>
          </p:cNvPr>
          <p:cNvPicPr>
            <a:picLocks noChangeAspect="1"/>
          </p:cNvPicPr>
          <p:nvPr/>
        </p:nvPicPr>
        <p:blipFill>
          <a:blip r:embed="rId4"/>
          <a:stretch>
            <a:fillRect/>
          </a:stretch>
        </p:blipFill>
        <p:spPr>
          <a:xfrm>
            <a:off x="8141642" y="5751"/>
            <a:ext cx="3816263" cy="6846498"/>
          </a:xfrm>
          <a:prstGeom prst="rect">
            <a:avLst/>
          </a:prstGeom>
        </p:spPr>
      </p:pic>
    </p:spTree>
    <p:extLst>
      <p:ext uri="{BB962C8B-B14F-4D97-AF65-F5344CB8AC3E}">
        <p14:creationId xmlns:p14="http://schemas.microsoft.com/office/powerpoint/2010/main" val="766429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able&#10;&#10;Description automatically generated">
            <a:extLst>
              <a:ext uri="{FF2B5EF4-FFF2-40B4-BE49-F238E27FC236}">
                <a16:creationId xmlns:a16="http://schemas.microsoft.com/office/drawing/2014/main" id="{66661501-54DD-2D87-4887-5FF5329E26E7}"/>
              </a:ext>
            </a:extLst>
          </p:cNvPr>
          <p:cNvPicPr>
            <a:picLocks noGrp="1" noChangeAspect="1"/>
          </p:cNvPicPr>
          <p:nvPr>
            <p:ph idx="1"/>
          </p:nvPr>
        </p:nvPicPr>
        <p:blipFill>
          <a:blip r:embed="rId2"/>
          <a:stretch>
            <a:fillRect/>
          </a:stretch>
        </p:blipFill>
        <p:spPr>
          <a:xfrm>
            <a:off x="-2351" y="-299"/>
            <a:ext cx="3785948" cy="6864609"/>
          </a:xfrm>
        </p:spPr>
      </p:pic>
      <p:pic>
        <p:nvPicPr>
          <p:cNvPr id="8" name="Picture 8" descr="Graphical user interface, text, application&#10;&#10;Description automatically generated">
            <a:extLst>
              <a:ext uri="{FF2B5EF4-FFF2-40B4-BE49-F238E27FC236}">
                <a16:creationId xmlns:a16="http://schemas.microsoft.com/office/drawing/2014/main" id="{C6355A82-41C0-71FA-3834-BD22A1B07106}"/>
              </a:ext>
            </a:extLst>
          </p:cNvPr>
          <p:cNvPicPr>
            <a:picLocks noChangeAspect="1"/>
          </p:cNvPicPr>
          <p:nvPr/>
        </p:nvPicPr>
        <p:blipFill>
          <a:blip r:embed="rId3"/>
          <a:stretch>
            <a:fillRect/>
          </a:stretch>
        </p:blipFill>
        <p:spPr>
          <a:xfrm>
            <a:off x="3937060" y="-3863"/>
            <a:ext cx="3872182" cy="6865727"/>
          </a:xfrm>
          <a:prstGeom prst="rect">
            <a:avLst/>
          </a:prstGeom>
        </p:spPr>
      </p:pic>
      <p:pic>
        <p:nvPicPr>
          <p:cNvPr id="9" name="Picture 9" descr="Table&#10;&#10;Description automatically generated">
            <a:extLst>
              <a:ext uri="{FF2B5EF4-FFF2-40B4-BE49-F238E27FC236}">
                <a16:creationId xmlns:a16="http://schemas.microsoft.com/office/drawing/2014/main" id="{FB111BAB-CA2F-FA65-CD77-3D778FC1BDCA}"/>
              </a:ext>
            </a:extLst>
          </p:cNvPr>
          <p:cNvPicPr>
            <a:picLocks noChangeAspect="1"/>
          </p:cNvPicPr>
          <p:nvPr/>
        </p:nvPicPr>
        <p:blipFill>
          <a:blip r:embed="rId4"/>
          <a:stretch>
            <a:fillRect/>
          </a:stretch>
        </p:blipFill>
        <p:spPr>
          <a:xfrm>
            <a:off x="8011570" y="-8626"/>
            <a:ext cx="3745727" cy="6846498"/>
          </a:xfrm>
          <a:prstGeom prst="rect">
            <a:avLst/>
          </a:prstGeom>
        </p:spPr>
      </p:pic>
    </p:spTree>
    <p:extLst>
      <p:ext uri="{BB962C8B-B14F-4D97-AF65-F5344CB8AC3E}">
        <p14:creationId xmlns:p14="http://schemas.microsoft.com/office/powerpoint/2010/main" val="721834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69ABC52-CF50-D9AE-F87D-C096855B35D6}"/>
              </a:ext>
            </a:extLst>
          </p:cNvPr>
          <p:cNvPicPr>
            <a:picLocks noGrp="1" noChangeAspect="1"/>
          </p:cNvPicPr>
          <p:nvPr>
            <p:ph idx="1"/>
          </p:nvPr>
        </p:nvPicPr>
        <p:blipFill>
          <a:blip r:embed="rId2"/>
          <a:stretch>
            <a:fillRect/>
          </a:stretch>
        </p:blipFill>
        <p:spPr>
          <a:xfrm>
            <a:off x="50426" y="-299"/>
            <a:ext cx="3594130" cy="6864609"/>
          </a:xfrm>
        </p:spPr>
      </p:pic>
      <p:pic>
        <p:nvPicPr>
          <p:cNvPr id="5" name="Picture 5" descr="A picture containing icon&#10;&#10;Description automatically generated">
            <a:extLst>
              <a:ext uri="{FF2B5EF4-FFF2-40B4-BE49-F238E27FC236}">
                <a16:creationId xmlns:a16="http://schemas.microsoft.com/office/drawing/2014/main" id="{7DF88079-4020-7EC2-9B42-2FBE80B9856C}"/>
              </a:ext>
            </a:extLst>
          </p:cNvPr>
          <p:cNvPicPr>
            <a:picLocks noChangeAspect="1"/>
          </p:cNvPicPr>
          <p:nvPr/>
        </p:nvPicPr>
        <p:blipFill>
          <a:blip r:embed="rId3"/>
          <a:stretch>
            <a:fillRect/>
          </a:stretch>
        </p:blipFill>
        <p:spPr>
          <a:xfrm>
            <a:off x="3909441" y="5751"/>
            <a:ext cx="3841155" cy="6846498"/>
          </a:xfrm>
          <a:prstGeom prst="rect">
            <a:avLst/>
          </a:prstGeom>
        </p:spPr>
      </p:pic>
      <p:pic>
        <p:nvPicPr>
          <p:cNvPr id="6" name="Picture 6">
            <a:extLst>
              <a:ext uri="{FF2B5EF4-FFF2-40B4-BE49-F238E27FC236}">
                <a16:creationId xmlns:a16="http://schemas.microsoft.com/office/drawing/2014/main" id="{8B5CC63E-F99E-2E7E-8FC4-88624F944025}"/>
              </a:ext>
            </a:extLst>
          </p:cNvPr>
          <p:cNvPicPr>
            <a:picLocks noChangeAspect="1"/>
          </p:cNvPicPr>
          <p:nvPr/>
        </p:nvPicPr>
        <p:blipFill>
          <a:blip r:embed="rId4"/>
          <a:stretch>
            <a:fillRect/>
          </a:stretch>
        </p:blipFill>
        <p:spPr>
          <a:xfrm>
            <a:off x="8072977" y="899"/>
            <a:ext cx="3852952" cy="6856202"/>
          </a:xfrm>
          <a:prstGeom prst="rect">
            <a:avLst/>
          </a:prstGeom>
        </p:spPr>
      </p:pic>
    </p:spTree>
    <p:extLst>
      <p:ext uri="{BB962C8B-B14F-4D97-AF65-F5344CB8AC3E}">
        <p14:creationId xmlns:p14="http://schemas.microsoft.com/office/powerpoint/2010/main" val="521501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alendar&#10;&#10;Description automatically generated">
            <a:extLst>
              <a:ext uri="{FF2B5EF4-FFF2-40B4-BE49-F238E27FC236}">
                <a16:creationId xmlns:a16="http://schemas.microsoft.com/office/drawing/2014/main" id="{B64A9575-8C95-021A-DCFB-153FB3662AF7}"/>
              </a:ext>
            </a:extLst>
          </p:cNvPr>
          <p:cNvPicPr>
            <a:picLocks noGrp="1" noChangeAspect="1"/>
          </p:cNvPicPr>
          <p:nvPr>
            <p:ph idx="1"/>
          </p:nvPr>
        </p:nvPicPr>
        <p:blipFill>
          <a:blip r:embed="rId2"/>
          <a:stretch>
            <a:fillRect/>
          </a:stretch>
        </p:blipFill>
        <p:spPr>
          <a:xfrm>
            <a:off x="4640" y="-299"/>
            <a:ext cx="3771965" cy="6864609"/>
          </a:xfrm>
        </p:spPr>
      </p:pic>
    </p:spTree>
    <p:extLst>
      <p:ext uri="{BB962C8B-B14F-4D97-AF65-F5344CB8AC3E}">
        <p14:creationId xmlns:p14="http://schemas.microsoft.com/office/powerpoint/2010/main" val="39034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D08B-93E6-28ED-24AD-08940C55FB22}"/>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34CBA3CC-40A8-0AB6-3396-C8C1056F0CC6}"/>
              </a:ext>
            </a:extLst>
          </p:cNvPr>
          <p:cNvSpPr>
            <a:spLocks noGrp="1"/>
          </p:cNvSpPr>
          <p:nvPr>
            <p:ph idx="1"/>
          </p:nvPr>
        </p:nvSpPr>
        <p:spPr/>
        <p:txBody>
          <a:bodyPr vert="horz" lIns="91440" tIns="45720" rIns="91440" bIns="45720" rtlCol="0" anchor="t">
            <a:normAutofit/>
          </a:bodyPr>
          <a:lstStyle/>
          <a:p>
            <a:r>
              <a:rPr lang="en-US" dirty="0">
                <a:latin typeface="Calibri Light"/>
                <a:ea typeface="+mn-lt"/>
                <a:cs typeface="+mn-lt"/>
              </a:rPr>
              <a:t>This Gym Management System tool is basically developed to aid the user to add a member to the gym. The user shall be able to add the name, date of birth, gender and their size in centimeter which is optional. It also records the height and weight, BMI, FFMI, bodybuilding, cardio, exercises, graphs, history, weight track, body track, data of the member.  It stores the photo of the user, it also include the stope watch. It shall also enable the user to update information of members. This tool uses MP Android chart, Java code, XML code for UI, Millisecond-chronometer, Circular image view, Material button and TextInputLayout, smart Tab Layout, Flat icons, image cropper etc. It secures the data of each user. </a:t>
            </a:r>
            <a:endParaRPr lang="en-US" dirty="0">
              <a:latin typeface="Calibri Light"/>
            </a:endParaRPr>
          </a:p>
        </p:txBody>
      </p:sp>
    </p:spTree>
    <p:extLst>
      <p:ext uri="{BB962C8B-B14F-4D97-AF65-F5344CB8AC3E}">
        <p14:creationId xmlns:p14="http://schemas.microsoft.com/office/powerpoint/2010/main" val="2929316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C2E9-7DEC-B83B-36D2-9F914C105F77}"/>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5431644-E77B-057A-95E4-242F3B07CF0B}"/>
              </a:ext>
            </a:extLst>
          </p:cNvPr>
          <p:cNvSpPr>
            <a:spLocks noGrp="1"/>
          </p:cNvSpPr>
          <p:nvPr>
            <p:ph idx="1"/>
          </p:nvPr>
        </p:nvSpPr>
        <p:spPr/>
        <p:txBody>
          <a:bodyPr vert="horz" lIns="91440" tIns="45720" rIns="91440" bIns="45720" rtlCol="0" anchor="t">
            <a:normAutofit/>
          </a:bodyPr>
          <a:lstStyle/>
          <a:p>
            <a:r>
              <a:rPr lang="en-US" dirty="0"/>
              <a:t>No need to travel for gym, so it reduces time for you.</a:t>
            </a:r>
          </a:p>
          <a:p>
            <a:r>
              <a:rPr lang="en-US" dirty="0"/>
              <a:t>Users can go to settings and Enable the mp3 and can hear music of their choice, and he/she can also choose the first option that weather they want to measure their weight in kg or lbs.</a:t>
            </a:r>
          </a:p>
          <a:p>
            <a:r>
              <a:rPr lang="en-US" dirty="0"/>
              <a:t>Easy and simple interface so that anyone can understand.</a:t>
            </a:r>
          </a:p>
          <a:p>
            <a:r>
              <a:rPr lang="en-US" dirty="0"/>
              <a:t>User can create another profile or can delete the previous once.</a:t>
            </a:r>
          </a:p>
          <a:p>
            <a:r>
              <a:rPr lang="en-US" dirty="0"/>
              <a:t>Their data can be stored there.</a:t>
            </a:r>
          </a:p>
          <a:p>
            <a:r>
              <a:rPr lang="en-US" dirty="0"/>
              <a:t>Easy access.</a:t>
            </a:r>
          </a:p>
          <a:p>
            <a:endParaRPr lang="en-US" dirty="0"/>
          </a:p>
        </p:txBody>
      </p:sp>
    </p:spTree>
    <p:extLst>
      <p:ext uri="{BB962C8B-B14F-4D97-AF65-F5344CB8AC3E}">
        <p14:creationId xmlns:p14="http://schemas.microsoft.com/office/powerpoint/2010/main" val="74174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1136-CBC0-C7EC-C717-F5A0CE56F20F}"/>
              </a:ext>
            </a:extLst>
          </p:cNvPr>
          <p:cNvSpPr>
            <a:spLocks noGrp="1"/>
          </p:cNvSpPr>
          <p:nvPr>
            <p:ph type="title"/>
          </p:nvPr>
        </p:nvSpPr>
        <p:spPr/>
        <p:txBody>
          <a:bodyPr/>
          <a:lstStyle/>
          <a:p>
            <a:r>
              <a:rPr lang="en-US" dirty="0"/>
              <a:t>DIRECTORIES:</a:t>
            </a:r>
          </a:p>
        </p:txBody>
      </p:sp>
      <p:graphicFrame>
        <p:nvGraphicFramePr>
          <p:cNvPr id="12" name="Content Placeholder 2">
            <a:extLst>
              <a:ext uri="{FF2B5EF4-FFF2-40B4-BE49-F238E27FC236}">
                <a16:creationId xmlns:a16="http://schemas.microsoft.com/office/drawing/2014/main" id="{234C674D-42EE-1068-8FDB-092D067AA5D2}"/>
              </a:ext>
            </a:extLst>
          </p:cNvPr>
          <p:cNvGraphicFramePr>
            <a:graphicFrameLocks noGrp="1"/>
          </p:cNvGraphicFramePr>
          <p:nvPr>
            <p:ph idx="1"/>
          </p:nvPr>
        </p:nvGraphicFramePr>
        <p:xfrm>
          <a:off x="838200" y="1825625"/>
          <a:ext cx="10702505" cy="4477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Shape&#10;&#10;Description automatically generated">
            <a:extLst>
              <a:ext uri="{FF2B5EF4-FFF2-40B4-BE49-F238E27FC236}">
                <a16:creationId xmlns:a16="http://schemas.microsoft.com/office/drawing/2014/main" id="{31B7D61F-87A8-F7B7-F68E-24B973E5F66C}"/>
              </a:ext>
            </a:extLst>
          </p:cNvPr>
          <p:cNvPicPr>
            <a:picLocks noChangeAspect="1"/>
          </p:cNvPicPr>
          <p:nvPr/>
        </p:nvPicPr>
        <p:blipFill>
          <a:blip r:embed="rId7"/>
          <a:stretch>
            <a:fillRect/>
          </a:stretch>
        </p:blipFill>
        <p:spPr>
          <a:xfrm>
            <a:off x="900022" y="2546761"/>
            <a:ext cx="529088" cy="398631"/>
          </a:xfrm>
          <a:prstGeom prst="rect">
            <a:avLst/>
          </a:prstGeom>
        </p:spPr>
      </p:pic>
      <p:pic>
        <p:nvPicPr>
          <p:cNvPr id="6" name="Picture 4" descr="Shape&#10;&#10;Description automatically generated">
            <a:extLst>
              <a:ext uri="{FF2B5EF4-FFF2-40B4-BE49-F238E27FC236}">
                <a16:creationId xmlns:a16="http://schemas.microsoft.com/office/drawing/2014/main" id="{0773C891-D8C5-D2E4-ED98-CD159FBCC614}"/>
              </a:ext>
            </a:extLst>
          </p:cNvPr>
          <p:cNvPicPr>
            <a:picLocks noChangeAspect="1"/>
          </p:cNvPicPr>
          <p:nvPr/>
        </p:nvPicPr>
        <p:blipFill>
          <a:blip r:embed="rId7"/>
          <a:stretch>
            <a:fillRect/>
          </a:stretch>
        </p:blipFill>
        <p:spPr>
          <a:xfrm>
            <a:off x="900022" y="5077175"/>
            <a:ext cx="529088" cy="398631"/>
          </a:xfrm>
          <a:prstGeom prst="rect">
            <a:avLst/>
          </a:prstGeom>
        </p:spPr>
      </p:pic>
      <p:pic>
        <p:nvPicPr>
          <p:cNvPr id="7" name="Picture 4" descr="Shape&#10;&#10;Description automatically generated">
            <a:extLst>
              <a:ext uri="{FF2B5EF4-FFF2-40B4-BE49-F238E27FC236}">
                <a16:creationId xmlns:a16="http://schemas.microsoft.com/office/drawing/2014/main" id="{3A0E3C66-E2B2-D18E-EB24-DE5EC30683A8}"/>
              </a:ext>
            </a:extLst>
          </p:cNvPr>
          <p:cNvPicPr>
            <a:picLocks noChangeAspect="1"/>
          </p:cNvPicPr>
          <p:nvPr/>
        </p:nvPicPr>
        <p:blipFill>
          <a:blip r:embed="rId7"/>
          <a:stretch>
            <a:fillRect/>
          </a:stretch>
        </p:blipFill>
        <p:spPr>
          <a:xfrm>
            <a:off x="900022" y="3740081"/>
            <a:ext cx="529088" cy="398631"/>
          </a:xfrm>
          <a:prstGeom prst="rect">
            <a:avLst/>
          </a:prstGeom>
        </p:spPr>
      </p:pic>
      <p:pic>
        <p:nvPicPr>
          <p:cNvPr id="8" name="Picture 4" descr="Shape&#10;&#10;Description automatically generated">
            <a:extLst>
              <a:ext uri="{FF2B5EF4-FFF2-40B4-BE49-F238E27FC236}">
                <a16:creationId xmlns:a16="http://schemas.microsoft.com/office/drawing/2014/main" id="{D2393124-8289-2BD8-C8E2-4C886DFF1E73}"/>
              </a:ext>
            </a:extLst>
          </p:cNvPr>
          <p:cNvPicPr>
            <a:picLocks noChangeAspect="1"/>
          </p:cNvPicPr>
          <p:nvPr/>
        </p:nvPicPr>
        <p:blipFill>
          <a:blip r:embed="rId7"/>
          <a:stretch>
            <a:fillRect/>
          </a:stretch>
        </p:blipFill>
        <p:spPr>
          <a:xfrm>
            <a:off x="900021" y="4487703"/>
            <a:ext cx="529088" cy="398631"/>
          </a:xfrm>
          <a:prstGeom prst="rect">
            <a:avLst/>
          </a:prstGeom>
        </p:spPr>
      </p:pic>
      <p:pic>
        <p:nvPicPr>
          <p:cNvPr id="9" name="Picture 4" descr="Shape&#10;&#10;Description automatically generated">
            <a:extLst>
              <a:ext uri="{FF2B5EF4-FFF2-40B4-BE49-F238E27FC236}">
                <a16:creationId xmlns:a16="http://schemas.microsoft.com/office/drawing/2014/main" id="{D7BEC335-E586-C9C3-5974-45760A3499A9}"/>
              </a:ext>
            </a:extLst>
          </p:cNvPr>
          <p:cNvPicPr>
            <a:picLocks noChangeAspect="1"/>
          </p:cNvPicPr>
          <p:nvPr/>
        </p:nvPicPr>
        <p:blipFill>
          <a:blip r:embed="rId7"/>
          <a:stretch>
            <a:fillRect/>
          </a:stretch>
        </p:blipFill>
        <p:spPr>
          <a:xfrm>
            <a:off x="900021" y="5695403"/>
            <a:ext cx="529088" cy="398631"/>
          </a:xfrm>
          <a:prstGeom prst="rect">
            <a:avLst/>
          </a:prstGeom>
        </p:spPr>
      </p:pic>
      <p:pic>
        <p:nvPicPr>
          <p:cNvPr id="10" name="Picture 4" descr="Shape&#10;&#10;Description automatically generated">
            <a:extLst>
              <a:ext uri="{FF2B5EF4-FFF2-40B4-BE49-F238E27FC236}">
                <a16:creationId xmlns:a16="http://schemas.microsoft.com/office/drawing/2014/main" id="{A41CB3B9-D209-EC57-A5C8-AFC945049BF3}"/>
              </a:ext>
            </a:extLst>
          </p:cNvPr>
          <p:cNvPicPr>
            <a:picLocks noChangeAspect="1"/>
          </p:cNvPicPr>
          <p:nvPr/>
        </p:nvPicPr>
        <p:blipFill>
          <a:blip r:embed="rId7"/>
          <a:stretch>
            <a:fillRect/>
          </a:stretch>
        </p:blipFill>
        <p:spPr>
          <a:xfrm>
            <a:off x="900021" y="3150609"/>
            <a:ext cx="529088" cy="398631"/>
          </a:xfrm>
          <a:prstGeom prst="rect">
            <a:avLst/>
          </a:prstGeom>
        </p:spPr>
      </p:pic>
    </p:spTree>
    <p:extLst>
      <p:ext uri="{BB962C8B-B14F-4D97-AF65-F5344CB8AC3E}">
        <p14:creationId xmlns:p14="http://schemas.microsoft.com/office/powerpoint/2010/main" val="230572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4A66-2495-2A48-9275-465337E7D4B1}"/>
              </a:ext>
            </a:extLst>
          </p:cNvPr>
          <p:cNvSpPr>
            <a:spLocks noGrp="1"/>
          </p:cNvSpPr>
          <p:nvPr>
            <p:ph type="title"/>
          </p:nvPr>
        </p:nvSpPr>
        <p:spPr>
          <a:xfrm>
            <a:off x="4313" y="5691"/>
            <a:ext cx="4635261" cy="822356"/>
          </a:xfrm>
        </p:spPr>
        <p:txBody>
          <a:bodyPr/>
          <a:lstStyle/>
          <a:p>
            <a:r>
              <a:rPr lang="en-US" dirty="0"/>
              <a:t>BODY MEASURES</a:t>
            </a:r>
          </a:p>
        </p:txBody>
      </p:sp>
      <p:sp>
        <p:nvSpPr>
          <p:cNvPr id="3" name="Content Placeholder 2">
            <a:extLst>
              <a:ext uri="{FF2B5EF4-FFF2-40B4-BE49-F238E27FC236}">
                <a16:creationId xmlns:a16="http://schemas.microsoft.com/office/drawing/2014/main" id="{128A7CED-52F8-E459-122D-32087A78A0C6}"/>
              </a:ext>
            </a:extLst>
          </p:cNvPr>
          <p:cNvSpPr>
            <a:spLocks noGrp="1"/>
          </p:cNvSpPr>
          <p:nvPr>
            <p:ph idx="1"/>
          </p:nvPr>
        </p:nvSpPr>
        <p:spPr>
          <a:xfrm>
            <a:off x="90579" y="833588"/>
            <a:ext cx="12097107" cy="5973213"/>
          </a:xfrm>
        </p:spPr>
        <p:txBody>
          <a:bodyPr vert="horz" lIns="91440" tIns="45720" rIns="91440" bIns="45720" rtlCol="0" anchor="t">
            <a:noAutofit/>
          </a:bodyPr>
          <a:lstStyle/>
          <a:p>
            <a:r>
              <a:rPr lang="en-US" sz="1800" dirty="0"/>
              <a:t>In this Directory we have created 4 different java class. Namely.</a:t>
            </a:r>
          </a:p>
          <a:p>
            <a:r>
              <a:rPr lang="en-US" sz="1800" dirty="0"/>
              <a:t>     </a:t>
            </a:r>
            <a:r>
              <a:rPr lang="en-US" sz="1600" b="1" dirty="0"/>
              <a:t> </a:t>
            </a:r>
            <a:r>
              <a:rPr lang="en-US" sz="1600" b="1" dirty="0" err="1"/>
              <a:t>BodyMeasuresCursorAdopter</a:t>
            </a:r>
            <a:r>
              <a:rPr lang="en-US" sz="1600" b="1" dirty="0"/>
              <a:t>.</a:t>
            </a:r>
          </a:p>
          <a:p>
            <a:pPr marL="0" indent="0">
              <a:buNone/>
            </a:pPr>
            <a:r>
              <a:rPr lang="en-US" sz="1600" dirty="0"/>
              <a:t>                       </a:t>
            </a:r>
            <a:r>
              <a:rPr lang="en-US" sz="1600" dirty="0">
                <a:latin typeface="Calibri Light"/>
                <a:cs typeface="Calibri Light"/>
              </a:rPr>
              <a:t> In which we used a cursor adaptor. </a:t>
            </a:r>
            <a:r>
              <a:rPr lang="en-US" sz="1600" dirty="0">
                <a:latin typeface="Calibri Light"/>
                <a:ea typeface="+mn-lt"/>
                <a:cs typeface="+mn-lt"/>
              </a:rPr>
              <a:t>A </a:t>
            </a:r>
            <a:r>
              <a:rPr lang="en-US" sz="1600" b="1" u="sng" dirty="0" err="1">
                <a:solidFill>
                  <a:srgbClr val="FF0000"/>
                </a:solidFill>
                <a:latin typeface="Calibri Light"/>
                <a:ea typeface="+mn-lt"/>
                <a:cs typeface="+mn-lt"/>
              </a:rPr>
              <a:t>CursorAdapter</a:t>
            </a:r>
            <a:r>
              <a:rPr lang="en-US" sz="1600" dirty="0">
                <a:latin typeface="Calibri Light"/>
                <a:ea typeface="+mn-lt"/>
                <a:cs typeface="+mn-lt"/>
              </a:rPr>
              <a:t> makes it easy to use when the resource of a </a:t>
            </a:r>
            <a:r>
              <a:rPr lang="en-US" sz="1600" dirty="0" err="1">
                <a:latin typeface="Calibri Light"/>
                <a:ea typeface="+mn-lt"/>
                <a:cs typeface="+mn-lt"/>
              </a:rPr>
              <a:t>listview</a:t>
            </a:r>
            <a:r>
              <a:rPr lang="en-US" sz="1600" dirty="0">
                <a:latin typeface="Calibri Light"/>
                <a:ea typeface="+mn-lt"/>
                <a:cs typeface="+mn-lt"/>
              </a:rPr>
              <a:t> is coming from database and you can have more control over the binding of data values to layout controls. In the </a:t>
            </a:r>
            <a:r>
              <a:rPr lang="en-US" sz="1600" dirty="0" err="1">
                <a:latin typeface="Calibri Light"/>
                <a:ea typeface="+mn-lt"/>
                <a:cs typeface="+mn-lt"/>
              </a:rPr>
              <a:t>newView</a:t>
            </a:r>
            <a:r>
              <a:rPr lang="en-US" sz="1600" dirty="0">
                <a:latin typeface="Calibri Light"/>
                <a:ea typeface="+mn-lt"/>
                <a:cs typeface="+mn-lt"/>
              </a:rPr>
              <a:t>() method, you simply inflate the view and return it. In the </a:t>
            </a:r>
            <a:r>
              <a:rPr lang="en-US" sz="1600" dirty="0" err="1">
                <a:latin typeface="Calibri Light"/>
                <a:ea typeface="+mn-lt"/>
                <a:cs typeface="+mn-lt"/>
              </a:rPr>
              <a:t>bindView</a:t>
            </a:r>
            <a:r>
              <a:rPr lang="en-US" sz="1600" dirty="0">
                <a:latin typeface="Calibri Light"/>
                <a:ea typeface="+mn-lt"/>
                <a:cs typeface="+mn-lt"/>
              </a:rPr>
              <a:t>() method, you set the elements of your view.</a:t>
            </a:r>
          </a:p>
          <a:p>
            <a:pPr marL="0" indent="0">
              <a:buNone/>
            </a:pPr>
            <a:r>
              <a:rPr lang="en-US" sz="1600" dirty="0">
                <a:latin typeface="Calibri Light"/>
              </a:rPr>
              <a:t>For that we have a created a class called cursor Adapter.</a:t>
            </a:r>
            <a:endParaRPr lang="en-US" sz="1600" dirty="0">
              <a:latin typeface="Calibri Light"/>
              <a:cs typeface="Calibri Light"/>
            </a:endParaRPr>
          </a:p>
          <a:p>
            <a:pPr marL="0" indent="0">
              <a:buNone/>
            </a:pPr>
            <a:r>
              <a:rPr lang="en-US" sz="1600" dirty="0">
                <a:solidFill>
                  <a:srgbClr val="0070C0"/>
                </a:solidFill>
                <a:latin typeface="Consolas"/>
                <a:cs typeface="Calibri Light"/>
              </a:rPr>
              <a:t>public class MyCursorAdapter extends CursorAdapter {
    // Default constructor
    public </a:t>
            </a:r>
            <a:r>
              <a:rPr lang="en-US" sz="1600" dirty="0" err="1">
                <a:solidFill>
                  <a:srgbClr val="0070C0"/>
                </a:solidFill>
                <a:latin typeface="Consolas"/>
                <a:cs typeface="Calibri Light"/>
              </a:rPr>
              <a:t>MyCursorAdapter</a:t>
            </a:r>
            <a:r>
              <a:rPr lang="en-US" sz="1600" dirty="0">
                <a:solidFill>
                  <a:srgbClr val="0070C0"/>
                </a:solidFill>
                <a:latin typeface="Consolas"/>
                <a:cs typeface="Calibri Light"/>
              </a:rPr>
              <a:t>(Context </a:t>
            </a:r>
            <a:r>
              <a:rPr lang="en-US" sz="1600" dirty="0" err="1">
                <a:solidFill>
                  <a:srgbClr val="0070C0"/>
                </a:solidFill>
                <a:latin typeface="Consolas"/>
                <a:cs typeface="Calibri Light"/>
              </a:rPr>
              <a:t>context</a:t>
            </a:r>
            <a:r>
              <a:rPr lang="en-US" sz="1600" dirty="0">
                <a:solidFill>
                  <a:srgbClr val="0070C0"/>
                </a:solidFill>
                <a:latin typeface="Consolas"/>
                <a:cs typeface="Calibri Light"/>
              </a:rPr>
              <a:t>, Cursor </a:t>
            </a:r>
            <a:r>
              <a:rPr lang="en-US" sz="1600" dirty="0" err="1">
                <a:solidFill>
                  <a:srgbClr val="0070C0"/>
                </a:solidFill>
                <a:latin typeface="Consolas"/>
                <a:cs typeface="Calibri Light"/>
              </a:rPr>
              <a:t>cursor</a:t>
            </a:r>
            <a:r>
              <a:rPr lang="en-US" sz="1600" dirty="0">
                <a:solidFill>
                  <a:srgbClr val="0070C0"/>
                </a:solidFill>
                <a:latin typeface="Consolas"/>
                <a:cs typeface="Calibri Light"/>
              </a:rPr>
              <a:t>, int flags) {
        ...
    }
    public void </a:t>
            </a:r>
            <a:r>
              <a:rPr lang="en-US" sz="1600" dirty="0" err="1">
                <a:solidFill>
                  <a:srgbClr val="0070C0"/>
                </a:solidFill>
                <a:latin typeface="Consolas"/>
                <a:cs typeface="Calibri Light"/>
              </a:rPr>
              <a:t>bindView</a:t>
            </a:r>
            <a:r>
              <a:rPr lang="en-US" sz="1600" dirty="0">
                <a:solidFill>
                  <a:srgbClr val="0070C0"/>
                </a:solidFill>
                <a:latin typeface="Consolas"/>
                <a:cs typeface="Calibri Light"/>
              </a:rPr>
              <a:t>(View </a:t>
            </a:r>
            <a:r>
              <a:rPr lang="en-US" sz="1600" dirty="0" err="1">
                <a:solidFill>
                  <a:srgbClr val="0070C0"/>
                </a:solidFill>
                <a:latin typeface="Consolas"/>
                <a:cs typeface="Calibri Light"/>
              </a:rPr>
              <a:t>view</a:t>
            </a:r>
            <a:r>
              <a:rPr lang="en-US" sz="1600" dirty="0">
                <a:solidFill>
                  <a:srgbClr val="0070C0"/>
                </a:solidFill>
                <a:latin typeface="Consolas"/>
                <a:cs typeface="Calibri Light"/>
              </a:rPr>
              <a:t>, Context </a:t>
            </a:r>
            <a:r>
              <a:rPr lang="en-US" sz="1600" dirty="0" err="1">
                <a:solidFill>
                  <a:srgbClr val="0070C0"/>
                </a:solidFill>
                <a:latin typeface="Consolas"/>
                <a:cs typeface="Calibri Light"/>
              </a:rPr>
              <a:t>context</a:t>
            </a:r>
            <a:r>
              <a:rPr lang="en-US" sz="1600" dirty="0">
                <a:solidFill>
                  <a:srgbClr val="0070C0"/>
                </a:solidFill>
                <a:latin typeface="Consolas"/>
                <a:cs typeface="Calibri Light"/>
              </a:rPr>
              <a:t>, Cursor cursor) {
        ...
    }
    public View </a:t>
            </a:r>
            <a:r>
              <a:rPr lang="en-US" sz="1600" dirty="0" err="1">
                <a:solidFill>
                  <a:srgbClr val="0070C0"/>
                </a:solidFill>
                <a:latin typeface="Consolas"/>
                <a:cs typeface="Calibri Light"/>
              </a:rPr>
              <a:t>newView</a:t>
            </a:r>
            <a:r>
              <a:rPr lang="en-US" sz="1600" dirty="0">
                <a:solidFill>
                  <a:srgbClr val="0070C0"/>
                </a:solidFill>
                <a:latin typeface="Consolas"/>
                <a:cs typeface="Calibri Light"/>
              </a:rPr>
              <a:t>(Context </a:t>
            </a:r>
            <a:r>
              <a:rPr lang="en-US" sz="1600" dirty="0" err="1">
                <a:solidFill>
                  <a:srgbClr val="0070C0"/>
                </a:solidFill>
                <a:latin typeface="Consolas"/>
                <a:cs typeface="Calibri Light"/>
              </a:rPr>
              <a:t>context</a:t>
            </a:r>
            <a:r>
              <a:rPr lang="en-US" sz="1600" dirty="0">
                <a:solidFill>
                  <a:srgbClr val="0070C0"/>
                </a:solidFill>
                <a:latin typeface="Consolas"/>
                <a:cs typeface="Calibri Light"/>
              </a:rPr>
              <a:t>, Cursor </a:t>
            </a:r>
            <a:r>
              <a:rPr lang="en-US" sz="1600" dirty="0" err="1">
                <a:solidFill>
                  <a:srgbClr val="0070C0"/>
                </a:solidFill>
                <a:latin typeface="Consolas"/>
                <a:cs typeface="Calibri Light"/>
              </a:rPr>
              <a:t>cursor</a:t>
            </a:r>
            <a:r>
              <a:rPr lang="en-US" sz="1600" dirty="0">
                <a:solidFill>
                  <a:srgbClr val="0070C0"/>
                </a:solidFill>
                <a:latin typeface="Consolas"/>
                <a:cs typeface="Calibri Light"/>
              </a:rPr>
              <a:t>, </a:t>
            </a:r>
            <a:r>
              <a:rPr lang="en-US" sz="1600" dirty="0" err="1">
                <a:solidFill>
                  <a:srgbClr val="0070C0"/>
                </a:solidFill>
                <a:latin typeface="Consolas"/>
                <a:cs typeface="Calibri Light"/>
              </a:rPr>
              <a:t>ViewGroup</a:t>
            </a:r>
            <a:r>
              <a:rPr lang="en-US" sz="1600" dirty="0">
                <a:solidFill>
                  <a:srgbClr val="0070C0"/>
                </a:solidFill>
                <a:latin typeface="Consolas"/>
                <a:cs typeface="Calibri Light"/>
              </a:rPr>
              <a:t> parent) {
        ...
        return null;
    }
}</a:t>
            </a:r>
            <a:endParaRPr lang="en-US" sz="1600">
              <a:solidFill>
                <a:srgbClr val="0070C0"/>
              </a:solidFill>
            </a:endParaRPr>
          </a:p>
          <a:p>
            <a:endParaRPr lang="en-US" sz="1800" dirty="0"/>
          </a:p>
        </p:txBody>
      </p:sp>
      <p:pic>
        <p:nvPicPr>
          <p:cNvPr id="5" name="Picture 4" descr="Shape&#10;&#10;Description automatically generated">
            <a:extLst>
              <a:ext uri="{FF2B5EF4-FFF2-40B4-BE49-F238E27FC236}">
                <a16:creationId xmlns:a16="http://schemas.microsoft.com/office/drawing/2014/main" id="{3390FD3E-2837-115C-9F57-380D863A5FEF}"/>
              </a:ext>
            </a:extLst>
          </p:cNvPr>
          <p:cNvPicPr>
            <a:picLocks noChangeAspect="1"/>
          </p:cNvPicPr>
          <p:nvPr/>
        </p:nvPicPr>
        <p:blipFill>
          <a:blip r:embed="rId2"/>
          <a:stretch>
            <a:fillRect/>
          </a:stretch>
        </p:blipFill>
        <p:spPr>
          <a:xfrm>
            <a:off x="3631720" y="217629"/>
            <a:ext cx="529088" cy="398631"/>
          </a:xfrm>
          <a:prstGeom prst="rect">
            <a:avLst/>
          </a:prstGeom>
        </p:spPr>
      </p:pic>
      <p:pic>
        <p:nvPicPr>
          <p:cNvPr id="7" name="Picture 7" descr="A picture containing text, clipart&#10;&#10;Description automatically generated">
            <a:extLst>
              <a:ext uri="{FF2B5EF4-FFF2-40B4-BE49-F238E27FC236}">
                <a16:creationId xmlns:a16="http://schemas.microsoft.com/office/drawing/2014/main" id="{20D81B04-8BFD-B4C0-4D7F-4102C3952D7A}"/>
              </a:ext>
            </a:extLst>
          </p:cNvPr>
          <p:cNvPicPr>
            <a:picLocks noChangeAspect="1"/>
          </p:cNvPicPr>
          <p:nvPr/>
        </p:nvPicPr>
        <p:blipFill>
          <a:blip r:embed="rId3"/>
          <a:stretch>
            <a:fillRect/>
          </a:stretch>
        </p:blipFill>
        <p:spPr>
          <a:xfrm>
            <a:off x="353683" y="1219573"/>
            <a:ext cx="356561" cy="306930"/>
          </a:xfrm>
          <a:prstGeom prst="rect">
            <a:avLst/>
          </a:prstGeom>
        </p:spPr>
      </p:pic>
    </p:spTree>
    <p:extLst>
      <p:ext uri="{BB962C8B-B14F-4D97-AF65-F5344CB8AC3E}">
        <p14:creationId xmlns:p14="http://schemas.microsoft.com/office/powerpoint/2010/main" val="303163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3597-259D-9F2E-0000-66C1B63A9715}"/>
              </a:ext>
            </a:extLst>
          </p:cNvPr>
          <p:cNvSpPr>
            <a:spLocks noGrp="1"/>
          </p:cNvSpPr>
          <p:nvPr>
            <p:ph type="title"/>
          </p:nvPr>
        </p:nvSpPr>
        <p:spPr>
          <a:xfrm>
            <a:off x="838200" y="365125"/>
            <a:ext cx="6303034" cy="520431"/>
          </a:xfrm>
        </p:spPr>
        <p:txBody>
          <a:bodyPr>
            <a:normAutofit fontScale="90000"/>
          </a:bodyPr>
          <a:lstStyle/>
          <a:p>
            <a:r>
              <a:rPr lang="en-US" dirty="0"/>
              <a:t>BODYPARTDETAILFRAGMENT:</a:t>
            </a:r>
          </a:p>
        </p:txBody>
      </p:sp>
      <p:sp>
        <p:nvSpPr>
          <p:cNvPr id="3" name="Content Placeholder 2">
            <a:extLst>
              <a:ext uri="{FF2B5EF4-FFF2-40B4-BE49-F238E27FC236}">
                <a16:creationId xmlns:a16="http://schemas.microsoft.com/office/drawing/2014/main" id="{5DDBD836-6E22-C174-F8CB-AD09F6F60AA4}"/>
              </a:ext>
            </a:extLst>
          </p:cNvPr>
          <p:cNvSpPr>
            <a:spLocks noGrp="1"/>
          </p:cNvSpPr>
          <p:nvPr>
            <p:ph idx="1"/>
          </p:nvPr>
        </p:nvSpPr>
        <p:spPr>
          <a:xfrm>
            <a:off x="18691" y="1034870"/>
            <a:ext cx="12168995" cy="5829439"/>
          </a:xfrm>
        </p:spPr>
        <p:txBody>
          <a:bodyPr vert="horz" lIns="91440" tIns="45720" rIns="91440" bIns="45720" rtlCol="0" anchor="t">
            <a:normAutofit fontScale="62500" lnSpcReduction="20000"/>
          </a:bodyPr>
          <a:lstStyle/>
          <a:p>
            <a:r>
              <a:rPr lang="en-US" dirty="0"/>
              <a:t>In this we have created a extend of Fragment.</a:t>
            </a:r>
          </a:p>
          <a:p>
            <a:pPr marL="0" indent="0">
              <a:buNone/>
            </a:pPr>
            <a:r>
              <a:rPr lang="en-US" dirty="0"/>
              <a:t>           </a:t>
            </a:r>
            <a:r>
              <a:rPr lang="en-US" sz="2000" dirty="0"/>
              <a:t> </a:t>
            </a:r>
            <a:r>
              <a:rPr lang="en-US" sz="2000" b="1" dirty="0">
                <a:ea typeface="+mn-lt"/>
                <a:cs typeface="+mn-lt"/>
              </a:rPr>
              <a:t>Android Fragment</a:t>
            </a:r>
            <a:r>
              <a:rPr lang="en-US" sz="2000" dirty="0">
                <a:ea typeface="+mn-lt"/>
                <a:cs typeface="+mn-lt"/>
              </a:rPr>
              <a:t> is the part of activity, it is also known as sub-activity. There can be more than one fragment in an activity. Fragments represent multiple screen inside one activity.</a:t>
            </a:r>
          </a:p>
          <a:p>
            <a:pPr marL="0" indent="0" algn="just">
              <a:buNone/>
            </a:pPr>
            <a:r>
              <a:rPr lang="en-US" sz="2000" b="1" dirty="0">
                <a:ea typeface="+mn-lt"/>
                <a:cs typeface="+mn-lt"/>
              </a:rPr>
              <a:t>package</a:t>
            </a:r>
            <a:r>
              <a:rPr lang="en-US" sz="2000" dirty="0">
                <a:ea typeface="+mn-lt"/>
                <a:cs typeface="+mn-lt"/>
              </a:rPr>
              <a:t> </a:t>
            </a:r>
            <a:r>
              <a:rPr lang="en-US" sz="2000" dirty="0" err="1">
                <a:ea typeface="+mn-lt"/>
                <a:cs typeface="+mn-lt"/>
              </a:rPr>
              <a:t>example.javatpoint.com.fragmentexample</a:t>
            </a:r>
            <a:r>
              <a:rPr lang="en-US" sz="2000" dirty="0">
                <a:ea typeface="+mn-lt"/>
                <a:cs typeface="+mn-lt"/>
              </a:rPr>
              <a:t>;  </a:t>
            </a:r>
            <a:endParaRPr lang="en-US" dirty="0"/>
          </a:p>
          <a:p>
            <a:pPr marL="0" indent="0" algn="just">
              <a:buNone/>
            </a:pPr>
            <a:r>
              <a:rPr lang="en-US" sz="2000" b="1" dirty="0">
                <a:ea typeface="+mn-lt"/>
                <a:cs typeface="+mn-lt"/>
              </a:rPr>
              <a:t>import</a:t>
            </a:r>
            <a:r>
              <a:rPr lang="en-US" sz="2000" dirty="0">
                <a:ea typeface="+mn-lt"/>
                <a:cs typeface="+mn-lt"/>
              </a:rPr>
              <a:t> </a:t>
            </a:r>
            <a:r>
              <a:rPr lang="en-US" sz="2000" dirty="0" err="1">
                <a:ea typeface="+mn-lt"/>
                <a:cs typeface="+mn-lt"/>
              </a:rPr>
              <a:t>android.os.Bundle</a:t>
            </a:r>
            <a:r>
              <a:rPr lang="en-US" sz="2000" dirty="0">
                <a:ea typeface="+mn-lt"/>
                <a:cs typeface="+mn-lt"/>
              </a:rPr>
              <a:t>;  </a:t>
            </a:r>
            <a:endParaRPr lang="en-US" dirty="0"/>
          </a:p>
          <a:p>
            <a:pPr marL="0" indent="0" algn="just">
              <a:buNone/>
            </a:pPr>
            <a:r>
              <a:rPr lang="en-US" sz="2000" b="1" dirty="0">
                <a:ea typeface="+mn-lt"/>
                <a:cs typeface="+mn-lt"/>
              </a:rPr>
              <a:t>import</a:t>
            </a:r>
            <a:r>
              <a:rPr lang="en-US" sz="2000" dirty="0">
                <a:ea typeface="+mn-lt"/>
                <a:cs typeface="+mn-lt"/>
              </a:rPr>
              <a:t> android.support.v4.app.Fragment;  </a:t>
            </a:r>
            <a:endParaRPr lang="en-US" dirty="0"/>
          </a:p>
          <a:p>
            <a:pPr marL="0" indent="0" algn="just">
              <a:buNone/>
            </a:pPr>
            <a:r>
              <a:rPr lang="en-US" sz="2000" b="1" dirty="0">
                <a:ea typeface="+mn-lt"/>
                <a:cs typeface="+mn-lt"/>
              </a:rPr>
              <a:t>import</a:t>
            </a:r>
            <a:r>
              <a:rPr lang="en-US" sz="2000" dirty="0">
                <a:ea typeface="+mn-lt"/>
                <a:cs typeface="+mn-lt"/>
              </a:rPr>
              <a:t> </a:t>
            </a:r>
            <a:r>
              <a:rPr lang="en-US" sz="2000" dirty="0" err="1">
                <a:ea typeface="+mn-lt"/>
                <a:cs typeface="+mn-lt"/>
              </a:rPr>
              <a:t>android.view.LayoutInflater</a:t>
            </a:r>
            <a:r>
              <a:rPr lang="en-US" sz="2000" dirty="0">
                <a:ea typeface="+mn-lt"/>
                <a:cs typeface="+mn-lt"/>
              </a:rPr>
              <a:t>;  </a:t>
            </a:r>
            <a:endParaRPr lang="en-US" dirty="0"/>
          </a:p>
          <a:p>
            <a:pPr marL="0" indent="0" algn="just">
              <a:buNone/>
            </a:pPr>
            <a:r>
              <a:rPr lang="en-US" sz="2000" b="1" dirty="0">
                <a:ea typeface="+mn-lt"/>
                <a:cs typeface="+mn-lt"/>
              </a:rPr>
              <a:t>import</a:t>
            </a:r>
            <a:r>
              <a:rPr lang="en-US" sz="2000" dirty="0">
                <a:ea typeface="+mn-lt"/>
                <a:cs typeface="+mn-lt"/>
              </a:rPr>
              <a:t> </a:t>
            </a:r>
            <a:r>
              <a:rPr lang="en-US" sz="2000" dirty="0" err="1">
                <a:ea typeface="+mn-lt"/>
                <a:cs typeface="+mn-lt"/>
              </a:rPr>
              <a:t>android.view.View</a:t>
            </a:r>
            <a:r>
              <a:rPr lang="en-US" sz="2000" dirty="0">
                <a:ea typeface="+mn-lt"/>
                <a:cs typeface="+mn-lt"/>
              </a:rPr>
              <a:t>;  </a:t>
            </a:r>
            <a:endParaRPr lang="en-US" dirty="0"/>
          </a:p>
          <a:p>
            <a:pPr marL="0" indent="0" algn="just">
              <a:buNone/>
            </a:pPr>
            <a:r>
              <a:rPr lang="en-US" sz="2000" b="1" dirty="0">
                <a:ea typeface="+mn-lt"/>
                <a:cs typeface="+mn-lt"/>
              </a:rPr>
              <a:t>import</a:t>
            </a:r>
            <a:r>
              <a:rPr lang="en-US" sz="2000" dirty="0">
                <a:ea typeface="+mn-lt"/>
                <a:cs typeface="+mn-lt"/>
              </a:rPr>
              <a:t> </a:t>
            </a:r>
            <a:r>
              <a:rPr lang="en-US" sz="2000" dirty="0" err="1">
                <a:ea typeface="+mn-lt"/>
                <a:cs typeface="+mn-lt"/>
              </a:rPr>
              <a:t>android.view.ViewGroup</a:t>
            </a:r>
            <a:r>
              <a:rPr lang="en-US" sz="2000" dirty="0">
                <a:ea typeface="+mn-lt"/>
                <a:cs typeface="+mn-lt"/>
              </a:rPr>
              <a:t>;  </a:t>
            </a:r>
            <a:endParaRPr lang="en-US" dirty="0"/>
          </a:p>
          <a:p>
            <a:pPr marL="0" indent="0" algn="just">
              <a:buNone/>
            </a:pPr>
            <a:r>
              <a:rPr lang="en-US" sz="2000" dirty="0">
                <a:ea typeface="+mn-lt"/>
                <a:cs typeface="+mn-lt"/>
              </a:rPr>
              <a:t>  </a:t>
            </a:r>
            <a:endParaRPr lang="en-US" dirty="0"/>
          </a:p>
          <a:p>
            <a:pPr marL="0" indent="0" algn="just">
              <a:buNone/>
            </a:pPr>
            <a:r>
              <a:rPr lang="en-US" sz="2000" b="1" dirty="0">
                <a:ea typeface="+mn-lt"/>
                <a:cs typeface="+mn-lt"/>
              </a:rPr>
              <a:t>public</a:t>
            </a:r>
            <a:r>
              <a:rPr lang="en-US" sz="2000" dirty="0">
                <a:ea typeface="+mn-lt"/>
                <a:cs typeface="+mn-lt"/>
              </a:rPr>
              <a:t> </a:t>
            </a:r>
            <a:r>
              <a:rPr lang="en-US" sz="2000" b="1" dirty="0">
                <a:ea typeface="+mn-lt"/>
                <a:cs typeface="+mn-lt"/>
              </a:rPr>
              <a:t>class</a:t>
            </a:r>
            <a:r>
              <a:rPr lang="en-US" sz="2000" dirty="0">
                <a:ea typeface="+mn-lt"/>
                <a:cs typeface="+mn-lt"/>
              </a:rPr>
              <a:t> Fragment1 </a:t>
            </a:r>
            <a:r>
              <a:rPr lang="en-US" sz="2000" b="1" dirty="0">
                <a:ea typeface="+mn-lt"/>
                <a:cs typeface="+mn-lt"/>
              </a:rPr>
              <a:t>extends</a:t>
            </a:r>
            <a:r>
              <a:rPr lang="en-US" sz="2000" dirty="0">
                <a:ea typeface="+mn-lt"/>
                <a:cs typeface="+mn-lt"/>
              </a:rPr>
              <a:t> Fragment {  </a:t>
            </a:r>
            <a:endParaRPr lang="en-US" dirty="0"/>
          </a:p>
          <a:p>
            <a:pPr marL="0" indent="0" algn="just">
              <a:buNone/>
            </a:pPr>
            <a:r>
              <a:rPr lang="en-US" sz="2000" dirty="0">
                <a:ea typeface="+mn-lt"/>
                <a:cs typeface="+mn-lt"/>
              </a:rPr>
              <a:t>   @Override  </a:t>
            </a:r>
            <a:endParaRPr lang="en-US" dirty="0"/>
          </a:p>
          <a:p>
            <a:pPr marL="0" indent="0" algn="just">
              <a:buNone/>
            </a:pPr>
            <a:r>
              <a:rPr lang="en-US" sz="2000" dirty="0">
                <a:ea typeface="+mn-lt"/>
                <a:cs typeface="+mn-lt"/>
              </a:rPr>
              <a:t> </a:t>
            </a:r>
            <a:r>
              <a:rPr lang="en-US" sz="2000" b="1" dirty="0">
                <a:ea typeface="+mn-lt"/>
                <a:cs typeface="+mn-lt"/>
              </a:rPr>
              <a:t>public</a:t>
            </a:r>
            <a:r>
              <a:rPr lang="en-US" sz="2000" dirty="0">
                <a:ea typeface="+mn-lt"/>
                <a:cs typeface="+mn-lt"/>
              </a:rPr>
              <a:t> </a:t>
            </a:r>
            <a:r>
              <a:rPr lang="en-US" sz="2000" b="1" dirty="0">
                <a:ea typeface="+mn-lt"/>
                <a:cs typeface="+mn-lt"/>
              </a:rPr>
              <a:t>void</a:t>
            </a:r>
            <a:r>
              <a:rPr lang="en-US" sz="2000" dirty="0">
                <a:ea typeface="+mn-lt"/>
                <a:cs typeface="+mn-lt"/>
              </a:rPr>
              <a:t> </a:t>
            </a:r>
            <a:r>
              <a:rPr lang="en-US" sz="2000" dirty="0" err="1">
                <a:ea typeface="+mn-lt"/>
                <a:cs typeface="+mn-lt"/>
              </a:rPr>
              <a:t>onCreate</a:t>
            </a:r>
            <a:r>
              <a:rPr lang="en-US" sz="2000" dirty="0">
                <a:ea typeface="+mn-lt"/>
                <a:cs typeface="+mn-lt"/>
              </a:rPr>
              <a:t>(Bundle </a:t>
            </a:r>
            <a:r>
              <a:rPr lang="en-US" sz="2000" dirty="0" err="1">
                <a:ea typeface="+mn-lt"/>
                <a:cs typeface="+mn-lt"/>
              </a:rPr>
              <a:t>savedInstanceState</a:t>
            </a:r>
            <a:r>
              <a:rPr lang="en-US" sz="2000" dirty="0">
                <a:ea typeface="+mn-lt"/>
                <a:cs typeface="+mn-lt"/>
              </a:rPr>
              <a:t>) {  </a:t>
            </a:r>
            <a:endParaRPr lang="en-US" dirty="0">
              <a:ea typeface="+mn-lt"/>
              <a:cs typeface="+mn-lt"/>
            </a:endParaRPr>
          </a:p>
          <a:p>
            <a:pPr marL="0" indent="0" algn="just">
              <a:buNone/>
            </a:pPr>
            <a:r>
              <a:rPr lang="en-US" sz="2000" dirty="0">
                <a:ea typeface="+mn-lt"/>
                <a:cs typeface="+mn-lt"/>
              </a:rPr>
              <a:t> </a:t>
            </a:r>
            <a:r>
              <a:rPr lang="en-US" sz="2000" b="1" dirty="0" err="1">
                <a:ea typeface="+mn-lt"/>
                <a:cs typeface="+mn-lt"/>
              </a:rPr>
              <a:t>super</a:t>
            </a:r>
            <a:r>
              <a:rPr lang="en-US" sz="2000" dirty="0" err="1">
                <a:ea typeface="+mn-lt"/>
                <a:cs typeface="+mn-lt"/>
              </a:rPr>
              <a:t>.onCreate</a:t>
            </a:r>
            <a:r>
              <a:rPr lang="en-US" sz="2000" dirty="0">
                <a:ea typeface="+mn-lt"/>
                <a:cs typeface="+mn-lt"/>
              </a:rPr>
              <a:t>(</a:t>
            </a:r>
            <a:r>
              <a:rPr lang="en-US" sz="2000" dirty="0" err="1">
                <a:ea typeface="+mn-lt"/>
                <a:cs typeface="+mn-lt"/>
              </a:rPr>
              <a:t>savedInstanceState</a:t>
            </a:r>
            <a:r>
              <a:rPr lang="en-US" sz="2000" dirty="0">
                <a:ea typeface="+mn-lt"/>
                <a:cs typeface="+mn-lt"/>
              </a:rPr>
              <a:t>);  </a:t>
            </a:r>
            <a:endParaRPr lang="en-US" dirty="0">
              <a:ea typeface="+mn-lt"/>
              <a:cs typeface="+mn-lt"/>
            </a:endParaRPr>
          </a:p>
          <a:p>
            <a:pPr marL="0" indent="0" algn="just">
              <a:buNone/>
            </a:pPr>
            <a:r>
              <a:rPr lang="en-US" sz="2000" dirty="0">
                <a:ea typeface="+mn-lt"/>
                <a:cs typeface="+mn-lt"/>
              </a:rPr>
              <a:t>  }  </a:t>
            </a:r>
            <a:endParaRPr lang="en-US" dirty="0"/>
          </a:p>
          <a:p>
            <a:pPr marL="0" indent="0" algn="just">
              <a:buNone/>
            </a:pPr>
            <a:r>
              <a:rPr lang="en-US" sz="2000" dirty="0">
                <a:ea typeface="+mn-lt"/>
                <a:cs typeface="+mn-lt"/>
              </a:rPr>
              <a:t>@Override  </a:t>
            </a:r>
            <a:endParaRPr lang="en-US" dirty="0">
              <a:ea typeface="+mn-lt"/>
              <a:cs typeface="+mn-lt"/>
            </a:endParaRPr>
          </a:p>
          <a:p>
            <a:pPr marL="0" indent="0" algn="just">
              <a:buNone/>
            </a:pPr>
            <a:r>
              <a:rPr lang="en-US" sz="2000" dirty="0">
                <a:ea typeface="+mn-lt"/>
                <a:cs typeface="+mn-lt"/>
              </a:rPr>
              <a:t> </a:t>
            </a:r>
            <a:r>
              <a:rPr lang="en-US" sz="2000" b="1" dirty="0">
                <a:ea typeface="+mn-lt"/>
                <a:cs typeface="+mn-lt"/>
              </a:rPr>
              <a:t>public</a:t>
            </a:r>
            <a:r>
              <a:rPr lang="en-US" sz="2000" dirty="0">
                <a:ea typeface="+mn-lt"/>
                <a:cs typeface="+mn-lt"/>
              </a:rPr>
              <a:t> View </a:t>
            </a:r>
            <a:r>
              <a:rPr lang="en-US" sz="2000" dirty="0" err="1">
                <a:ea typeface="+mn-lt"/>
                <a:cs typeface="+mn-lt"/>
              </a:rPr>
              <a:t>onCreateView</a:t>
            </a:r>
            <a:r>
              <a:rPr lang="en-US" sz="2000" dirty="0">
                <a:ea typeface="+mn-lt"/>
                <a:cs typeface="+mn-lt"/>
              </a:rPr>
              <a:t>(</a:t>
            </a:r>
            <a:r>
              <a:rPr lang="en-US" sz="2000" dirty="0" err="1">
                <a:ea typeface="+mn-lt"/>
                <a:cs typeface="+mn-lt"/>
              </a:rPr>
              <a:t>LayoutInflater</a:t>
            </a:r>
            <a:r>
              <a:rPr lang="en-US" sz="2000" dirty="0">
                <a:ea typeface="+mn-lt"/>
                <a:cs typeface="+mn-lt"/>
              </a:rPr>
              <a:t> inflater, </a:t>
            </a:r>
            <a:r>
              <a:rPr lang="en-US" sz="2000" dirty="0" err="1">
                <a:ea typeface="+mn-lt"/>
                <a:cs typeface="+mn-lt"/>
              </a:rPr>
              <a:t>ViewGroup</a:t>
            </a:r>
            <a:r>
              <a:rPr lang="en-US" sz="2000" dirty="0">
                <a:ea typeface="+mn-lt"/>
                <a:cs typeface="+mn-lt"/>
              </a:rPr>
              <a:t> container,  </a:t>
            </a:r>
            <a:endParaRPr lang="en-US" dirty="0"/>
          </a:p>
          <a:p>
            <a:pPr marL="0" indent="0" algn="just">
              <a:buNone/>
            </a:pPr>
            <a:r>
              <a:rPr lang="en-US" sz="2000" dirty="0">
                <a:ea typeface="+mn-lt"/>
                <a:cs typeface="+mn-lt"/>
              </a:rPr>
              <a:t>                             Bundle </a:t>
            </a:r>
            <a:r>
              <a:rPr lang="en-US" sz="2000" dirty="0" err="1">
                <a:ea typeface="+mn-lt"/>
                <a:cs typeface="+mn-lt"/>
              </a:rPr>
              <a:t>savedInstanceState</a:t>
            </a:r>
            <a:r>
              <a:rPr lang="en-US" sz="2000" dirty="0">
                <a:ea typeface="+mn-lt"/>
                <a:cs typeface="+mn-lt"/>
              </a:rPr>
              <a:t>) {  </a:t>
            </a:r>
            <a:endParaRPr lang="en-US" dirty="0"/>
          </a:p>
          <a:p>
            <a:pPr marL="0" indent="0" algn="just">
              <a:buNone/>
            </a:pPr>
            <a:r>
              <a:rPr lang="en-US" sz="2000" dirty="0">
                <a:ea typeface="+mn-lt"/>
                <a:cs typeface="+mn-lt"/>
              </a:rPr>
              <a:t>       // Inflate the layout for this fragment  </a:t>
            </a:r>
            <a:endParaRPr lang="en-US" dirty="0"/>
          </a:p>
          <a:p>
            <a:pPr marL="0" indent="0" algn="just">
              <a:buNone/>
            </a:pPr>
            <a:r>
              <a:rPr lang="en-US" sz="2000" dirty="0">
                <a:ea typeface="+mn-lt"/>
                <a:cs typeface="+mn-lt"/>
              </a:rPr>
              <a:t>        </a:t>
            </a:r>
            <a:r>
              <a:rPr lang="en-US" sz="2000" b="1" dirty="0">
                <a:ea typeface="+mn-lt"/>
                <a:cs typeface="+mn-lt"/>
              </a:rPr>
              <a:t>return</a:t>
            </a:r>
            <a:r>
              <a:rPr lang="en-US" sz="2000" dirty="0">
                <a:ea typeface="+mn-lt"/>
                <a:cs typeface="+mn-lt"/>
              </a:rPr>
              <a:t> </a:t>
            </a:r>
            <a:r>
              <a:rPr lang="en-US" sz="2000" dirty="0" err="1">
                <a:ea typeface="+mn-lt"/>
                <a:cs typeface="+mn-lt"/>
              </a:rPr>
              <a:t>inflater.inflate</a:t>
            </a:r>
            <a:r>
              <a:rPr lang="en-US" sz="2000" dirty="0">
                <a:ea typeface="+mn-lt"/>
                <a:cs typeface="+mn-lt"/>
              </a:rPr>
              <a:t>(R.layout.fragment_fragment1, container, </a:t>
            </a:r>
            <a:r>
              <a:rPr lang="en-US" sz="2000" b="1" dirty="0">
                <a:ea typeface="+mn-lt"/>
                <a:cs typeface="+mn-lt"/>
              </a:rPr>
              <a:t>false</a:t>
            </a:r>
            <a:r>
              <a:rPr lang="en-US" sz="2000" dirty="0">
                <a:ea typeface="+mn-lt"/>
                <a:cs typeface="+mn-lt"/>
              </a:rPr>
              <a:t>);  </a:t>
            </a:r>
            <a:endParaRPr lang="en-US" dirty="0"/>
          </a:p>
          <a:p>
            <a:pPr marL="0" indent="0" algn="just">
              <a:buNone/>
            </a:pPr>
            <a:r>
              <a:rPr lang="en-US" sz="2000" dirty="0">
                <a:ea typeface="+mn-lt"/>
                <a:cs typeface="+mn-lt"/>
              </a:rPr>
              <a:t>    }  </a:t>
            </a:r>
            <a:endParaRPr lang="en-US" dirty="0"/>
          </a:p>
          <a:p>
            <a:pPr marL="0" indent="0" algn="just">
              <a:buNone/>
            </a:pPr>
            <a:r>
              <a:rPr lang="en-US" sz="2000" dirty="0">
                <a:ea typeface="+mn-lt"/>
                <a:cs typeface="+mn-lt"/>
              </a:rPr>
              <a:t> }  </a:t>
            </a:r>
            <a:endParaRPr lang="en-US" dirty="0"/>
          </a:p>
          <a:p>
            <a:pPr marL="0" indent="0">
              <a:buNone/>
            </a:pPr>
            <a:endParaRPr lang="en-US" sz="2000" dirty="0"/>
          </a:p>
        </p:txBody>
      </p:sp>
      <p:pic>
        <p:nvPicPr>
          <p:cNvPr id="7" name="Picture 7" descr="A picture containing text, clipart&#10;&#10;Description automatically generated">
            <a:extLst>
              <a:ext uri="{FF2B5EF4-FFF2-40B4-BE49-F238E27FC236}">
                <a16:creationId xmlns:a16="http://schemas.microsoft.com/office/drawing/2014/main" id="{9867559F-A118-A6B0-2216-8FFCADB6B03F}"/>
              </a:ext>
            </a:extLst>
          </p:cNvPr>
          <p:cNvPicPr>
            <a:picLocks noChangeAspect="1"/>
          </p:cNvPicPr>
          <p:nvPr/>
        </p:nvPicPr>
        <p:blipFill>
          <a:blip r:embed="rId2"/>
          <a:stretch>
            <a:fillRect/>
          </a:stretch>
        </p:blipFill>
        <p:spPr>
          <a:xfrm>
            <a:off x="353683" y="371309"/>
            <a:ext cx="442825" cy="407571"/>
          </a:xfrm>
          <a:prstGeom prst="rect">
            <a:avLst/>
          </a:prstGeom>
        </p:spPr>
      </p:pic>
    </p:spTree>
    <p:extLst>
      <p:ext uri="{BB962C8B-B14F-4D97-AF65-F5344CB8AC3E}">
        <p14:creationId xmlns:p14="http://schemas.microsoft.com/office/powerpoint/2010/main" val="292092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BE3597-259D-9F2E-0000-66C1B63A9715}"/>
              </a:ext>
            </a:extLst>
          </p:cNvPr>
          <p:cNvSpPr>
            <a:spLocks noGrp="1"/>
          </p:cNvSpPr>
          <p:nvPr>
            <p:ph type="title"/>
          </p:nvPr>
        </p:nvSpPr>
        <p:spPr>
          <a:xfrm>
            <a:off x="838200" y="393879"/>
            <a:ext cx="5929223" cy="405413"/>
          </a:xfrm>
        </p:spPr>
        <p:txBody>
          <a:bodyPr>
            <a:normAutofit fontScale="90000"/>
          </a:bodyPr>
          <a:lstStyle/>
          <a:p>
            <a:pPr algn="ctr"/>
            <a:r>
              <a:rPr lang="en-US" dirty="0"/>
              <a:t>BODYPARTDETAILFRAGMENT:</a:t>
            </a:r>
            <a:endParaRPr lang="en-US"/>
          </a:p>
        </p:txBody>
      </p:sp>
      <p:pic>
        <p:nvPicPr>
          <p:cNvPr id="6" name="Picture 7" descr="A picture containing text, clipart&#10;&#10;Description automatically generated">
            <a:extLst>
              <a:ext uri="{FF2B5EF4-FFF2-40B4-BE49-F238E27FC236}">
                <a16:creationId xmlns:a16="http://schemas.microsoft.com/office/drawing/2014/main" id="{AD56613B-FA41-06D7-8571-1FA3EFE8B104}"/>
              </a:ext>
            </a:extLst>
          </p:cNvPr>
          <p:cNvPicPr>
            <a:picLocks noChangeAspect="1"/>
          </p:cNvPicPr>
          <p:nvPr/>
        </p:nvPicPr>
        <p:blipFill>
          <a:blip r:embed="rId2"/>
          <a:stretch>
            <a:fillRect/>
          </a:stretch>
        </p:blipFill>
        <p:spPr>
          <a:xfrm>
            <a:off x="411192" y="400063"/>
            <a:ext cx="442825" cy="407571"/>
          </a:xfrm>
          <a:prstGeom prst="rect">
            <a:avLst/>
          </a:prstGeom>
        </p:spPr>
      </p:pic>
      <p:graphicFrame>
        <p:nvGraphicFramePr>
          <p:cNvPr id="12" name="Content Placeholder 11">
            <a:extLst>
              <a:ext uri="{FF2B5EF4-FFF2-40B4-BE49-F238E27FC236}">
                <a16:creationId xmlns:a16="http://schemas.microsoft.com/office/drawing/2014/main" id="{A0703E1A-A1F8-3230-61B7-7DDD1D0E54AE}"/>
              </a:ext>
            </a:extLst>
          </p:cNvPr>
          <p:cNvGraphicFramePr>
            <a:graphicFrameLocks noGrp="1"/>
          </p:cNvGraphicFramePr>
          <p:nvPr>
            <p:ph idx="1"/>
            <p:extLst>
              <p:ext uri="{D42A27DB-BD31-4B8C-83A1-F6EECF244321}">
                <p14:modId xmlns:p14="http://schemas.microsoft.com/office/powerpoint/2010/main" val="3564511896"/>
              </p:ext>
            </p:extLst>
          </p:nvPr>
        </p:nvGraphicFramePr>
        <p:xfrm>
          <a:off x="0" y="805132"/>
          <a:ext cx="12151892" cy="6002000"/>
        </p:xfrm>
        <a:graphic>
          <a:graphicData uri="http://schemas.openxmlformats.org/drawingml/2006/table">
            <a:tbl>
              <a:tblPr firstRow="1" bandRow="1">
                <a:tableStyleId>{5C22544A-7EE6-4342-B048-85BDC9FD1C3A}</a:tableStyleId>
              </a:tblPr>
              <a:tblGrid>
                <a:gridCol w="1396744">
                  <a:extLst>
                    <a:ext uri="{9D8B030D-6E8A-4147-A177-3AD203B41FA5}">
                      <a16:colId xmlns:a16="http://schemas.microsoft.com/office/drawing/2014/main" val="3321069112"/>
                    </a:ext>
                  </a:extLst>
                </a:gridCol>
                <a:gridCol w="5377574">
                  <a:extLst>
                    <a:ext uri="{9D8B030D-6E8A-4147-A177-3AD203B41FA5}">
                      <a16:colId xmlns:a16="http://schemas.microsoft.com/office/drawing/2014/main" val="4242402030"/>
                    </a:ext>
                  </a:extLst>
                </a:gridCol>
                <a:gridCol w="5377574">
                  <a:extLst>
                    <a:ext uri="{9D8B030D-6E8A-4147-A177-3AD203B41FA5}">
                      <a16:colId xmlns:a16="http://schemas.microsoft.com/office/drawing/2014/main" val="1958220550"/>
                    </a:ext>
                  </a:extLst>
                </a:gridCol>
              </a:tblGrid>
              <a:tr h="501516">
                <a:tc>
                  <a:txBody>
                    <a:bodyPr/>
                    <a:lstStyle/>
                    <a:p>
                      <a:pPr algn="l" fontAlgn="t"/>
                      <a:r>
                        <a:rPr lang="en-US" sz="1000">
                          <a:effectLst/>
                        </a:rPr>
                        <a:t>No.</a:t>
                      </a:r>
                      <a:endParaRPr lang="en-US" sz="1000">
                        <a:solidFill>
                          <a:srgbClr val="000000"/>
                        </a:solidFill>
                        <a:effectLst/>
                        <a:latin typeface="times new roman" panose="02020603050405020304" pitchFamily="18" charset="0"/>
                      </a:endParaRPr>
                    </a:p>
                  </a:txBody>
                  <a:tcPr marL="66355" marR="66355" marT="66355" marB="66355"/>
                </a:tc>
                <a:tc>
                  <a:txBody>
                    <a:bodyPr/>
                    <a:lstStyle/>
                    <a:p>
                      <a:pPr algn="l" fontAlgn="t"/>
                      <a:r>
                        <a:rPr lang="en-US" sz="1000">
                          <a:effectLst/>
                        </a:rPr>
                        <a:t>Method</a:t>
                      </a:r>
                      <a:endParaRPr lang="en-US" sz="1000">
                        <a:solidFill>
                          <a:srgbClr val="000000"/>
                        </a:solidFill>
                        <a:effectLst/>
                        <a:latin typeface="times new roman" panose="02020603050405020304" pitchFamily="18" charset="0"/>
                      </a:endParaRPr>
                    </a:p>
                  </a:txBody>
                  <a:tcPr marL="66355" marR="66355" marT="66355" marB="66355"/>
                </a:tc>
                <a:tc>
                  <a:txBody>
                    <a:bodyPr/>
                    <a:lstStyle/>
                    <a:p>
                      <a:pPr algn="l" fontAlgn="t"/>
                      <a:r>
                        <a:rPr lang="en-US" sz="1000">
                          <a:effectLst/>
                        </a:rPr>
                        <a:t>Description</a:t>
                      </a:r>
                      <a:endParaRPr lang="en-US" sz="1000">
                        <a:solidFill>
                          <a:srgbClr val="000000"/>
                        </a:solidFill>
                        <a:effectLst/>
                        <a:latin typeface="times new roman" panose="02020603050405020304" pitchFamily="18" charset="0"/>
                      </a:endParaRPr>
                    </a:p>
                  </a:txBody>
                  <a:tcPr marL="66355" marR="66355" marT="66355" marB="66355"/>
                </a:tc>
                <a:extLst>
                  <a:ext uri="{0D108BD9-81ED-4DB2-BD59-A6C34878D82A}">
                    <a16:rowId xmlns:a16="http://schemas.microsoft.com/office/drawing/2014/main" val="146369117"/>
                  </a:ext>
                </a:extLst>
              </a:tr>
              <a:tr h="420625">
                <a:tc>
                  <a:txBody>
                    <a:bodyPr/>
                    <a:lstStyle/>
                    <a:p>
                      <a:pPr algn="just" fontAlgn="t"/>
                      <a:r>
                        <a:rPr lang="en-US" sz="1000">
                          <a:effectLst/>
                        </a:rPr>
                        <a:t>1)</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onAttach(Activity)</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it is called only once when it is attached with activity.</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295138009"/>
                  </a:ext>
                </a:extLst>
              </a:tr>
              <a:tr h="420625">
                <a:tc>
                  <a:txBody>
                    <a:bodyPr/>
                    <a:lstStyle/>
                    <a:p>
                      <a:pPr algn="just" fontAlgn="t"/>
                      <a:r>
                        <a:rPr lang="en-US" sz="1000">
                          <a:effectLst/>
                        </a:rPr>
                        <a:t>2)</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onCreate(Bundle)</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It is used to initialize the fragment.</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3214860981"/>
                  </a:ext>
                </a:extLst>
              </a:tr>
              <a:tr h="420625">
                <a:tc>
                  <a:txBody>
                    <a:bodyPr/>
                    <a:lstStyle/>
                    <a:p>
                      <a:pPr algn="just" fontAlgn="t"/>
                      <a:r>
                        <a:rPr lang="en-US" sz="1000">
                          <a:effectLst/>
                        </a:rPr>
                        <a:t>3)</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onCreateView(LayoutInflater, ViewGroup, Bundle)</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creates and returns view hierarchy.</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2350921513"/>
                  </a:ext>
                </a:extLst>
              </a:tr>
              <a:tr h="420625">
                <a:tc>
                  <a:txBody>
                    <a:bodyPr/>
                    <a:lstStyle/>
                    <a:p>
                      <a:pPr algn="just" fontAlgn="t"/>
                      <a:r>
                        <a:rPr lang="en-US" sz="1000">
                          <a:effectLst/>
                        </a:rPr>
                        <a:t>4)</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onActivityCreated(Bundle)</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It is invoked after the completion of onCreate() method.</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2895494296"/>
                  </a:ext>
                </a:extLst>
              </a:tr>
              <a:tr h="647117">
                <a:tc>
                  <a:txBody>
                    <a:bodyPr/>
                    <a:lstStyle/>
                    <a:p>
                      <a:pPr algn="just" fontAlgn="t"/>
                      <a:r>
                        <a:rPr lang="en-US" sz="1000">
                          <a:effectLst/>
                        </a:rPr>
                        <a:t>5)</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onViewStateRestored(Bundle)</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It provides information to the fragment that all the saved state of fragment view hierarchy has been restored.</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526205359"/>
                  </a:ext>
                </a:extLst>
              </a:tr>
              <a:tr h="420625">
                <a:tc>
                  <a:txBody>
                    <a:bodyPr/>
                    <a:lstStyle/>
                    <a:p>
                      <a:pPr algn="just" fontAlgn="t"/>
                      <a:r>
                        <a:rPr lang="en-US" sz="1000">
                          <a:effectLst/>
                        </a:rPr>
                        <a:t>6)</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onStart()</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makes the fragment visible.</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1847687073"/>
                  </a:ext>
                </a:extLst>
              </a:tr>
              <a:tr h="420625">
                <a:tc>
                  <a:txBody>
                    <a:bodyPr/>
                    <a:lstStyle/>
                    <a:p>
                      <a:pPr algn="just" fontAlgn="t"/>
                      <a:r>
                        <a:rPr lang="en-US" sz="1000">
                          <a:effectLst/>
                        </a:rPr>
                        <a:t>7)</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onResume()</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makes the fragment interactive.</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637842816"/>
                  </a:ext>
                </a:extLst>
              </a:tr>
              <a:tr h="420625">
                <a:tc>
                  <a:txBody>
                    <a:bodyPr/>
                    <a:lstStyle/>
                    <a:p>
                      <a:pPr algn="just" fontAlgn="t"/>
                      <a:r>
                        <a:rPr lang="en-US" sz="1000">
                          <a:effectLst/>
                        </a:rPr>
                        <a:t>8)</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onPause()</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is called when fragment is no longer interactive.</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2090674633"/>
                  </a:ext>
                </a:extLst>
              </a:tr>
              <a:tr h="420625">
                <a:tc>
                  <a:txBody>
                    <a:bodyPr/>
                    <a:lstStyle/>
                    <a:p>
                      <a:pPr algn="just" fontAlgn="t"/>
                      <a:r>
                        <a:rPr lang="en-US" sz="1000">
                          <a:effectLst/>
                        </a:rPr>
                        <a:t>9)</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onStop()</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is called when fragment is no longer visible.</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93935399"/>
                  </a:ext>
                </a:extLst>
              </a:tr>
              <a:tr h="420625">
                <a:tc>
                  <a:txBody>
                    <a:bodyPr/>
                    <a:lstStyle/>
                    <a:p>
                      <a:pPr algn="just" fontAlgn="t"/>
                      <a:r>
                        <a:rPr lang="en-US" sz="1000">
                          <a:effectLst/>
                        </a:rPr>
                        <a:t>10)</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onDestroyView()</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allows the fragment to clean up resources.</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3844460479"/>
                  </a:ext>
                </a:extLst>
              </a:tr>
              <a:tr h="420625">
                <a:tc>
                  <a:txBody>
                    <a:bodyPr/>
                    <a:lstStyle/>
                    <a:p>
                      <a:pPr algn="just" fontAlgn="t"/>
                      <a:r>
                        <a:rPr lang="en-US" sz="1000">
                          <a:effectLst/>
                        </a:rPr>
                        <a:t>11)</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onDestroy()</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allows the fragment to do final clean up of fragment state.</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1394358605"/>
                  </a:ext>
                </a:extLst>
              </a:tr>
              <a:tr h="647117">
                <a:tc>
                  <a:txBody>
                    <a:bodyPr/>
                    <a:lstStyle/>
                    <a:p>
                      <a:pPr algn="just" fontAlgn="t"/>
                      <a:r>
                        <a:rPr lang="en-US" sz="1000">
                          <a:effectLst/>
                        </a:rPr>
                        <a:t>12)</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onDetach()</a:t>
                      </a:r>
                      <a:endParaRPr lang="en-US" sz="1000">
                        <a:solidFill>
                          <a:srgbClr val="333333"/>
                        </a:solidFill>
                        <a:effectLst/>
                        <a:latin typeface="inter-regular"/>
                      </a:endParaRPr>
                    </a:p>
                  </a:txBody>
                  <a:tcPr marL="44237" marR="44237" marT="44237" marB="44237"/>
                </a:tc>
                <a:tc>
                  <a:txBody>
                    <a:bodyPr/>
                    <a:lstStyle/>
                    <a:p>
                      <a:pPr algn="just" fontAlgn="t"/>
                      <a:r>
                        <a:rPr lang="en-US" sz="1000">
                          <a:effectLst/>
                        </a:rPr>
                        <a:t>It is called immediately prior to the fragment no longer being associated with its activity.</a:t>
                      </a:r>
                      <a:endParaRPr lang="en-US" sz="1000">
                        <a:solidFill>
                          <a:srgbClr val="333333"/>
                        </a:solidFill>
                        <a:effectLst/>
                        <a:latin typeface="inter-regular"/>
                      </a:endParaRPr>
                    </a:p>
                  </a:txBody>
                  <a:tcPr marL="44237" marR="44237" marT="44237" marB="44237"/>
                </a:tc>
                <a:extLst>
                  <a:ext uri="{0D108BD9-81ED-4DB2-BD59-A6C34878D82A}">
                    <a16:rowId xmlns:a16="http://schemas.microsoft.com/office/drawing/2014/main" val="1502476046"/>
                  </a:ext>
                </a:extLst>
              </a:tr>
            </a:tbl>
          </a:graphicData>
        </a:graphic>
      </p:graphicFrame>
    </p:spTree>
    <p:extLst>
      <p:ext uri="{BB962C8B-B14F-4D97-AF65-F5344CB8AC3E}">
        <p14:creationId xmlns:p14="http://schemas.microsoft.com/office/powerpoint/2010/main" val="3363063001"/>
      </p:ext>
    </p:extLst>
  </p:cSld>
  <p:clrMapOvr>
    <a:masterClrMapping/>
  </p:clrMapOvr>
</p:sld>
</file>

<file path=ppt/theme/theme1.xml><?xml version="1.0" encoding="utf-8"?>
<a:theme xmlns:a="http://schemas.openxmlformats.org/drawingml/2006/main" name="ShapesVTI">
  <a:themeElements>
    <a:clrScheme name="Office Them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2625</Words>
  <Application>Microsoft Office PowerPoint</Application>
  <PresentationFormat>Widescreen</PresentationFormat>
  <Paragraphs>252</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Century Gothic</vt:lpstr>
      <vt:lpstr>Consolas</vt:lpstr>
      <vt:lpstr>inter-regular</vt:lpstr>
      <vt:lpstr>times new roman</vt:lpstr>
      <vt:lpstr>ShapesVTI</vt:lpstr>
      <vt:lpstr>GYM MANAGEMENT SYSTEM</vt:lpstr>
      <vt:lpstr>PowerPoint Presentation</vt:lpstr>
      <vt:lpstr>OBJECTIVE:</vt:lpstr>
      <vt:lpstr>PROPOSED SYSTEM:</vt:lpstr>
      <vt:lpstr>ADVANTAGES:</vt:lpstr>
      <vt:lpstr>DIRECTORIES:</vt:lpstr>
      <vt:lpstr>BODY MEASURES</vt:lpstr>
      <vt:lpstr>BODYPARTDETAILFRAGMENT:</vt:lpstr>
      <vt:lpstr>BODYPARTDETAILFRAGMENT:</vt:lpstr>
      <vt:lpstr>ARRAYADAPTER:</vt:lpstr>
      <vt:lpstr>PowerPoint Presentation</vt:lpstr>
      <vt:lpstr>PowerPoint Presentation</vt:lpstr>
      <vt:lpstr>DAO </vt:lpstr>
      <vt:lpstr>PowerPoint Presentation</vt:lpstr>
      <vt:lpstr>DAOBODYMEASURE:</vt:lpstr>
      <vt:lpstr>FONTE</vt:lpstr>
      <vt:lpstr>GRAPH </vt:lpstr>
      <vt:lpstr>PowerPoint Presentation</vt:lpstr>
      <vt:lpstr>INTRO</vt:lpstr>
      <vt:lpstr>LICENCE</vt:lpstr>
      <vt:lpstr>MACHINE</vt:lpstr>
      <vt:lpstr>EDITABLEINPUTLAYOUT</vt:lpstr>
      <vt:lpstr>PowerPoint Presentation</vt:lpstr>
      <vt:lpstr>OUTPUT:</vt:lpstr>
      <vt:lpstr>JAVA CLASSSES:</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hamza amjad</cp:lastModifiedBy>
  <cp:revision>1049</cp:revision>
  <dcterms:created xsi:type="dcterms:W3CDTF">2022-05-25T12:34:02Z</dcterms:created>
  <dcterms:modified xsi:type="dcterms:W3CDTF">2023-01-01T21:34:12Z</dcterms:modified>
</cp:coreProperties>
</file>