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B04EA35-8C94-490E-8765-1FF7F73F2FBE}">
          <p14:sldIdLst>
            <p14:sldId id="256"/>
            <p14:sldId id="257"/>
            <p14:sldId id="261"/>
            <p14:sldId id="26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1EFD8-9905-4823-A651-EAA441C44699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4C163B-5528-4D83-B993-D5661DFF50F6}">
      <dgm:prSet phldrT="[Text]"/>
      <dgm:spPr/>
      <dgm:t>
        <a:bodyPr/>
        <a:lstStyle/>
        <a:p>
          <a:r>
            <a:rPr lang="en-US" dirty="0"/>
            <a:t>Main Scraping Script</a:t>
          </a:r>
        </a:p>
      </dgm:t>
    </dgm:pt>
    <dgm:pt modelId="{8D440532-FDE4-487E-88FD-D307DF8338E7}" type="parTrans" cxnId="{77D0C20F-BD4A-44A5-93BF-5A8378EF904C}">
      <dgm:prSet/>
      <dgm:spPr/>
      <dgm:t>
        <a:bodyPr/>
        <a:lstStyle/>
        <a:p>
          <a:endParaRPr lang="en-US"/>
        </a:p>
      </dgm:t>
    </dgm:pt>
    <dgm:pt modelId="{B3A2AAC8-C2D7-4B28-B1AF-CE9F10DE0BA8}" type="sibTrans" cxnId="{77D0C20F-BD4A-44A5-93BF-5A8378EF904C}">
      <dgm:prSet/>
      <dgm:spPr/>
      <dgm:t>
        <a:bodyPr/>
        <a:lstStyle/>
        <a:p>
          <a:endParaRPr lang="en-US"/>
        </a:p>
      </dgm:t>
    </dgm:pt>
    <dgm:pt modelId="{52B8001E-68E8-48E3-ABE6-3E31CB877310}">
      <dgm:prSet phldrT="[Text]"/>
      <dgm:spPr/>
      <dgm:t>
        <a:bodyPr/>
        <a:lstStyle/>
        <a:p>
          <a:r>
            <a:rPr lang="en-US" dirty="0"/>
            <a:t>Filter Active Links</a:t>
          </a:r>
        </a:p>
      </dgm:t>
    </dgm:pt>
    <dgm:pt modelId="{87FE0D10-593E-47EE-9BCE-A355095C9B7B}" type="parTrans" cxnId="{3CD3769A-5BCC-481E-AC15-D7E19AED47DE}">
      <dgm:prSet/>
      <dgm:spPr/>
      <dgm:t>
        <a:bodyPr/>
        <a:lstStyle/>
        <a:p>
          <a:endParaRPr lang="en-US"/>
        </a:p>
      </dgm:t>
    </dgm:pt>
    <dgm:pt modelId="{78F74923-9E4A-45F7-8E02-FFD7AB16B66B}" type="sibTrans" cxnId="{3CD3769A-5BCC-481E-AC15-D7E19AED47DE}">
      <dgm:prSet/>
      <dgm:spPr/>
      <dgm:t>
        <a:bodyPr/>
        <a:lstStyle/>
        <a:p>
          <a:endParaRPr lang="en-US"/>
        </a:p>
      </dgm:t>
    </dgm:pt>
    <dgm:pt modelId="{0411B660-EA5E-4118-83B1-7DF49E7D91C3}">
      <dgm:prSet phldrT="[Text]"/>
      <dgm:spPr/>
      <dgm:t>
        <a:bodyPr/>
        <a:lstStyle/>
        <a:p>
          <a:r>
            <a:rPr lang="en-US" dirty="0"/>
            <a:t>Filter MD Names</a:t>
          </a:r>
        </a:p>
      </dgm:t>
    </dgm:pt>
    <dgm:pt modelId="{41135A2F-3384-41F7-9007-76EE0DC6CB33}" type="parTrans" cxnId="{3100224D-7B90-449B-8CBA-30031441AA04}">
      <dgm:prSet/>
      <dgm:spPr/>
      <dgm:t>
        <a:bodyPr/>
        <a:lstStyle/>
        <a:p>
          <a:endParaRPr lang="en-US"/>
        </a:p>
      </dgm:t>
    </dgm:pt>
    <dgm:pt modelId="{D5392AA8-E499-41A9-BCFE-96F6FFCA86BA}" type="sibTrans" cxnId="{3100224D-7B90-449B-8CBA-30031441AA04}">
      <dgm:prSet/>
      <dgm:spPr/>
      <dgm:t>
        <a:bodyPr/>
        <a:lstStyle/>
        <a:p>
          <a:endParaRPr lang="en-US"/>
        </a:p>
      </dgm:t>
    </dgm:pt>
    <dgm:pt modelId="{5BE94B71-E284-47B6-B91A-D2B316ADEDF8}">
      <dgm:prSet phldrT="[Text]"/>
      <dgm:spPr/>
      <dgm:t>
        <a:bodyPr/>
        <a:lstStyle/>
        <a:p>
          <a:r>
            <a:rPr lang="en-US" dirty="0"/>
            <a:t>Scrape LinkedIn Links</a:t>
          </a:r>
        </a:p>
      </dgm:t>
    </dgm:pt>
    <dgm:pt modelId="{4920DF11-7A19-42D0-81D4-58DBBE2594A2}" type="parTrans" cxnId="{A9C78E78-415A-4F2E-8C5F-D74863C76A6C}">
      <dgm:prSet/>
      <dgm:spPr/>
      <dgm:t>
        <a:bodyPr/>
        <a:lstStyle/>
        <a:p>
          <a:endParaRPr lang="en-US"/>
        </a:p>
      </dgm:t>
    </dgm:pt>
    <dgm:pt modelId="{94FD2C91-FF6A-4909-AF92-42B9EC1AE293}" type="sibTrans" cxnId="{A9C78E78-415A-4F2E-8C5F-D74863C76A6C}">
      <dgm:prSet/>
      <dgm:spPr/>
      <dgm:t>
        <a:bodyPr/>
        <a:lstStyle/>
        <a:p>
          <a:endParaRPr lang="en-US"/>
        </a:p>
      </dgm:t>
    </dgm:pt>
    <dgm:pt modelId="{7222CBD0-CC2F-43A1-9ADA-FA1CA13FC626}" type="pres">
      <dgm:prSet presAssocID="{43E1EFD8-9905-4823-A651-EAA441C4469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A8C04E9-FC88-48F8-AF5D-18D1B57ECA59}" type="pres">
      <dgm:prSet presAssocID="{EF4C163B-5528-4D83-B993-D5661DFF50F6}" presName="root1" presStyleCnt="0"/>
      <dgm:spPr/>
    </dgm:pt>
    <dgm:pt modelId="{9C8B884B-D61E-4319-8220-B414623A8B52}" type="pres">
      <dgm:prSet presAssocID="{EF4C163B-5528-4D83-B993-D5661DFF50F6}" presName="LevelOneTextNode" presStyleLbl="node0" presStyleIdx="0" presStyleCnt="1">
        <dgm:presLayoutVars>
          <dgm:chPref val="3"/>
        </dgm:presLayoutVars>
      </dgm:prSet>
      <dgm:spPr/>
    </dgm:pt>
    <dgm:pt modelId="{01BE96CA-C43B-4649-8C38-F722594D7370}" type="pres">
      <dgm:prSet presAssocID="{EF4C163B-5528-4D83-B993-D5661DFF50F6}" presName="level2hierChild" presStyleCnt="0"/>
      <dgm:spPr/>
    </dgm:pt>
    <dgm:pt modelId="{CE1EA5CF-9CA9-4F36-9465-EF9F2853FFC8}" type="pres">
      <dgm:prSet presAssocID="{87FE0D10-593E-47EE-9BCE-A355095C9B7B}" presName="conn2-1" presStyleLbl="parChTrans1D2" presStyleIdx="0" presStyleCnt="1"/>
      <dgm:spPr/>
    </dgm:pt>
    <dgm:pt modelId="{C0B4A50B-0505-41A3-813B-A41174AA5DB3}" type="pres">
      <dgm:prSet presAssocID="{87FE0D10-593E-47EE-9BCE-A355095C9B7B}" presName="connTx" presStyleLbl="parChTrans1D2" presStyleIdx="0" presStyleCnt="1"/>
      <dgm:spPr/>
    </dgm:pt>
    <dgm:pt modelId="{63B03F35-058D-4F63-BEEE-E37B8B664F4B}" type="pres">
      <dgm:prSet presAssocID="{52B8001E-68E8-48E3-ABE6-3E31CB877310}" presName="root2" presStyleCnt="0"/>
      <dgm:spPr/>
    </dgm:pt>
    <dgm:pt modelId="{023FC9CC-8D42-4261-BB1C-AAEAB0F8EB11}" type="pres">
      <dgm:prSet presAssocID="{52B8001E-68E8-48E3-ABE6-3E31CB877310}" presName="LevelTwoTextNode" presStyleLbl="node2" presStyleIdx="0" presStyleCnt="1">
        <dgm:presLayoutVars>
          <dgm:chPref val="3"/>
        </dgm:presLayoutVars>
      </dgm:prSet>
      <dgm:spPr/>
    </dgm:pt>
    <dgm:pt modelId="{07268215-2C30-445A-9CD4-30DB2A7EF8E9}" type="pres">
      <dgm:prSet presAssocID="{52B8001E-68E8-48E3-ABE6-3E31CB877310}" presName="level3hierChild" presStyleCnt="0"/>
      <dgm:spPr/>
    </dgm:pt>
    <dgm:pt modelId="{3DCB0A46-FB29-4108-9FB0-3BE29E0ADCB3}" type="pres">
      <dgm:prSet presAssocID="{41135A2F-3384-41F7-9007-76EE0DC6CB33}" presName="conn2-1" presStyleLbl="parChTrans1D3" presStyleIdx="0" presStyleCnt="1"/>
      <dgm:spPr/>
    </dgm:pt>
    <dgm:pt modelId="{CF783F57-ECD6-4711-8A91-FE04DEE416D0}" type="pres">
      <dgm:prSet presAssocID="{41135A2F-3384-41F7-9007-76EE0DC6CB33}" presName="connTx" presStyleLbl="parChTrans1D3" presStyleIdx="0" presStyleCnt="1"/>
      <dgm:spPr/>
    </dgm:pt>
    <dgm:pt modelId="{00411A5F-66ED-49CE-A5FA-61E3CC00D1A8}" type="pres">
      <dgm:prSet presAssocID="{0411B660-EA5E-4118-83B1-7DF49E7D91C3}" presName="root2" presStyleCnt="0"/>
      <dgm:spPr/>
    </dgm:pt>
    <dgm:pt modelId="{A4FD9A32-145C-41B9-BC90-1C1196A283D9}" type="pres">
      <dgm:prSet presAssocID="{0411B660-EA5E-4118-83B1-7DF49E7D91C3}" presName="LevelTwoTextNode" presStyleLbl="node3" presStyleIdx="0" presStyleCnt="1">
        <dgm:presLayoutVars>
          <dgm:chPref val="3"/>
        </dgm:presLayoutVars>
      </dgm:prSet>
      <dgm:spPr/>
    </dgm:pt>
    <dgm:pt modelId="{761DC196-E944-4BF2-B478-06ACE2C4F79F}" type="pres">
      <dgm:prSet presAssocID="{0411B660-EA5E-4118-83B1-7DF49E7D91C3}" presName="level3hierChild" presStyleCnt="0"/>
      <dgm:spPr/>
    </dgm:pt>
    <dgm:pt modelId="{CECCEF21-C507-43E4-B9DD-EFBD7C570C16}" type="pres">
      <dgm:prSet presAssocID="{4920DF11-7A19-42D0-81D4-58DBBE2594A2}" presName="conn2-1" presStyleLbl="parChTrans1D4" presStyleIdx="0" presStyleCnt="1"/>
      <dgm:spPr/>
    </dgm:pt>
    <dgm:pt modelId="{7B902C42-42D2-45DA-9BD5-6E39D8180E67}" type="pres">
      <dgm:prSet presAssocID="{4920DF11-7A19-42D0-81D4-58DBBE2594A2}" presName="connTx" presStyleLbl="parChTrans1D4" presStyleIdx="0" presStyleCnt="1"/>
      <dgm:spPr/>
    </dgm:pt>
    <dgm:pt modelId="{CDAD9DA9-82F8-494F-B10B-6B89CA191EA0}" type="pres">
      <dgm:prSet presAssocID="{5BE94B71-E284-47B6-B91A-D2B316ADEDF8}" presName="root2" presStyleCnt="0"/>
      <dgm:spPr/>
    </dgm:pt>
    <dgm:pt modelId="{F8368EB9-1E41-4A86-9F82-D6C2459CCA8A}" type="pres">
      <dgm:prSet presAssocID="{5BE94B71-E284-47B6-B91A-D2B316ADEDF8}" presName="LevelTwoTextNode" presStyleLbl="node4" presStyleIdx="0" presStyleCnt="1">
        <dgm:presLayoutVars>
          <dgm:chPref val="3"/>
        </dgm:presLayoutVars>
      </dgm:prSet>
      <dgm:spPr/>
    </dgm:pt>
    <dgm:pt modelId="{A7759817-D005-4654-B25A-D683C3A5E515}" type="pres">
      <dgm:prSet presAssocID="{5BE94B71-E284-47B6-B91A-D2B316ADEDF8}" presName="level3hierChild" presStyleCnt="0"/>
      <dgm:spPr/>
    </dgm:pt>
  </dgm:ptLst>
  <dgm:cxnLst>
    <dgm:cxn modelId="{77D0C20F-BD4A-44A5-93BF-5A8378EF904C}" srcId="{43E1EFD8-9905-4823-A651-EAA441C44699}" destId="{EF4C163B-5528-4D83-B993-D5661DFF50F6}" srcOrd="0" destOrd="0" parTransId="{8D440532-FDE4-487E-88FD-D307DF8338E7}" sibTransId="{B3A2AAC8-C2D7-4B28-B1AF-CE9F10DE0BA8}"/>
    <dgm:cxn modelId="{1FC22118-B6CA-4DA3-86FA-718531D886AF}" type="presOf" srcId="{5BE94B71-E284-47B6-B91A-D2B316ADEDF8}" destId="{F8368EB9-1E41-4A86-9F82-D6C2459CCA8A}" srcOrd="0" destOrd="0" presId="urn:microsoft.com/office/officeart/2008/layout/HorizontalMultiLevelHierarchy"/>
    <dgm:cxn modelId="{9FA6F129-D7CC-4BC7-B00C-4AA29EAF5D95}" type="presOf" srcId="{52B8001E-68E8-48E3-ABE6-3E31CB877310}" destId="{023FC9CC-8D42-4261-BB1C-AAEAB0F8EB11}" srcOrd="0" destOrd="0" presId="urn:microsoft.com/office/officeart/2008/layout/HorizontalMultiLevelHierarchy"/>
    <dgm:cxn modelId="{D4DFCF2E-714A-4CCC-856C-71D1CFD99535}" type="presOf" srcId="{4920DF11-7A19-42D0-81D4-58DBBE2594A2}" destId="{7B902C42-42D2-45DA-9BD5-6E39D8180E67}" srcOrd="1" destOrd="0" presId="urn:microsoft.com/office/officeart/2008/layout/HorizontalMultiLevelHierarchy"/>
    <dgm:cxn modelId="{FDEEC034-F581-40D3-9167-F1CFB9221134}" type="presOf" srcId="{EF4C163B-5528-4D83-B993-D5661DFF50F6}" destId="{9C8B884B-D61E-4319-8220-B414623A8B52}" srcOrd="0" destOrd="0" presId="urn:microsoft.com/office/officeart/2008/layout/HorizontalMultiLevelHierarchy"/>
    <dgm:cxn modelId="{7A88F935-F590-46DE-B054-AC7EABDB933F}" type="presOf" srcId="{4920DF11-7A19-42D0-81D4-58DBBE2594A2}" destId="{CECCEF21-C507-43E4-B9DD-EFBD7C570C16}" srcOrd="0" destOrd="0" presId="urn:microsoft.com/office/officeart/2008/layout/HorizontalMultiLevelHierarchy"/>
    <dgm:cxn modelId="{DBF14149-BB4A-4A42-A21E-8946A2DF07C7}" type="presOf" srcId="{41135A2F-3384-41F7-9007-76EE0DC6CB33}" destId="{CF783F57-ECD6-4711-8A91-FE04DEE416D0}" srcOrd="1" destOrd="0" presId="urn:microsoft.com/office/officeart/2008/layout/HorizontalMultiLevelHierarchy"/>
    <dgm:cxn modelId="{DC127549-27B4-463A-9939-5C64FC84A19C}" type="presOf" srcId="{0411B660-EA5E-4118-83B1-7DF49E7D91C3}" destId="{A4FD9A32-145C-41B9-BC90-1C1196A283D9}" srcOrd="0" destOrd="0" presId="urn:microsoft.com/office/officeart/2008/layout/HorizontalMultiLevelHierarchy"/>
    <dgm:cxn modelId="{3100224D-7B90-449B-8CBA-30031441AA04}" srcId="{52B8001E-68E8-48E3-ABE6-3E31CB877310}" destId="{0411B660-EA5E-4118-83B1-7DF49E7D91C3}" srcOrd="0" destOrd="0" parTransId="{41135A2F-3384-41F7-9007-76EE0DC6CB33}" sibTransId="{D5392AA8-E499-41A9-BCFE-96F6FFCA86BA}"/>
    <dgm:cxn modelId="{8DF95751-2112-491F-8366-577236A6E050}" type="presOf" srcId="{41135A2F-3384-41F7-9007-76EE0DC6CB33}" destId="{3DCB0A46-FB29-4108-9FB0-3BE29E0ADCB3}" srcOrd="0" destOrd="0" presId="urn:microsoft.com/office/officeart/2008/layout/HorizontalMultiLevelHierarchy"/>
    <dgm:cxn modelId="{A9C78E78-415A-4F2E-8C5F-D74863C76A6C}" srcId="{0411B660-EA5E-4118-83B1-7DF49E7D91C3}" destId="{5BE94B71-E284-47B6-B91A-D2B316ADEDF8}" srcOrd="0" destOrd="0" parTransId="{4920DF11-7A19-42D0-81D4-58DBBE2594A2}" sibTransId="{94FD2C91-FF6A-4909-AF92-42B9EC1AE293}"/>
    <dgm:cxn modelId="{9564348E-5B80-4180-9631-4E8D3C185BE1}" type="presOf" srcId="{43E1EFD8-9905-4823-A651-EAA441C44699}" destId="{7222CBD0-CC2F-43A1-9ADA-FA1CA13FC626}" srcOrd="0" destOrd="0" presId="urn:microsoft.com/office/officeart/2008/layout/HorizontalMultiLevelHierarchy"/>
    <dgm:cxn modelId="{354A4293-D0A3-454B-BB22-FD34E52516CB}" type="presOf" srcId="{87FE0D10-593E-47EE-9BCE-A355095C9B7B}" destId="{C0B4A50B-0505-41A3-813B-A41174AA5DB3}" srcOrd="1" destOrd="0" presId="urn:microsoft.com/office/officeart/2008/layout/HorizontalMultiLevelHierarchy"/>
    <dgm:cxn modelId="{3CD3769A-5BCC-481E-AC15-D7E19AED47DE}" srcId="{EF4C163B-5528-4D83-B993-D5661DFF50F6}" destId="{52B8001E-68E8-48E3-ABE6-3E31CB877310}" srcOrd="0" destOrd="0" parTransId="{87FE0D10-593E-47EE-9BCE-A355095C9B7B}" sibTransId="{78F74923-9E4A-45F7-8E02-FFD7AB16B66B}"/>
    <dgm:cxn modelId="{7ABB4BB7-6CED-4862-8184-45A062FBACF2}" type="presOf" srcId="{87FE0D10-593E-47EE-9BCE-A355095C9B7B}" destId="{CE1EA5CF-9CA9-4F36-9465-EF9F2853FFC8}" srcOrd="0" destOrd="0" presId="urn:microsoft.com/office/officeart/2008/layout/HorizontalMultiLevelHierarchy"/>
    <dgm:cxn modelId="{1CFAED61-D0A0-41FD-8662-13E498F14E2E}" type="presParOf" srcId="{7222CBD0-CC2F-43A1-9ADA-FA1CA13FC626}" destId="{2A8C04E9-FC88-48F8-AF5D-18D1B57ECA59}" srcOrd="0" destOrd="0" presId="urn:microsoft.com/office/officeart/2008/layout/HorizontalMultiLevelHierarchy"/>
    <dgm:cxn modelId="{BE8C2E1F-6EF3-4493-8556-912D4DDFF24C}" type="presParOf" srcId="{2A8C04E9-FC88-48F8-AF5D-18D1B57ECA59}" destId="{9C8B884B-D61E-4319-8220-B414623A8B52}" srcOrd="0" destOrd="0" presId="urn:microsoft.com/office/officeart/2008/layout/HorizontalMultiLevelHierarchy"/>
    <dgm:cxn modelId="{A1BFBC1C-F1B2-437E-8EBD-42F1493485AA}" type="presParOf" srcId="{2A8C04E9-FC88-48F8-AF5D-18D1B57ECA59}" destId="{01BE96CA-C43B-4649-8C38-F722594D7370}" srcOrd="1" destOrd="0" presId="urn:microsoft.com/office/officeart/2008/layout/HorizontalMultiLevelHierarchy"/>
    <dgm:cxn modelId="{ECFFA218-DF8D-452A-8125-6D6023D9D58A}" type="presParOf" srcId="{01BE96CA-C43B-4649-8C38-F722594D7370}" destId="{CE1EA5CF-9CA9-4F36-9465-EF9F2853FFC8}" srcOrd="0" destOrd="0" presId="urn:microsoft.com/office/officeart/2008/layout/HorizontalMultiLevelHierarchy"/>
    <dgm:cxn modelId="{94AC92FF-7721-4C5F-A31E-19531120A21C}" type="presParOf" srcId="{CE1EA5CF-9CA9-4F36-9465-EF9F2853FFC8}" destId="{C0B4A50B-0505-41A3-813B-A41174AA5DB3}" srcOrd="0" destOrd="0" presId="urn:microsoft.com/office/officeart/2008/layout/HorizontalMultiLevelHierarchy"/>
    <dgm:cxn modelId="{2D19250D-5C39-4020-B1FE-86D20B8FD8C1}" type="presParOf" srcId="{01BE96CA-C43B-4649-8C38-F722594D7370}" destId="{63B03F35-058D-4F63-BEEE-E37B8B664F4B}" srcOrd="1" destOrd="0" presId="urn:microsoft.com/office/officeart/2008/layout/HorizontalMultiLevelHierarchy"/>
    <dgm:cxn modelId="{A26567B2-2042-48D4-8A68-9960FC41E992}" type="presParOf" srcId="{63B03F35-058D-4F63-BEEE-E37B8B664F4B}" destId="{023FC9CC-8D42-4261-BB1C-AAEAB0F8EB11}" srcOrd="0" destOrd="0" presId="urn:microsoft.com/office/officeart/2008/layout/HorizontalMultiLevelHierarchy"/>
    <dgm:cxn modelId="{56F197A0-1C4D-4A69-BD52-654D1CC34B6D}" type="presParOf" srcId="{63B03F35-058D-4F63-BEEE-E37B8B664F4B}" destId="{07268215-2C30-445A-9CD4-30DB2A7EF8E9}" srcOrd="1" destOrd="0" presId="urn:microsoft.com/office/officeart/2008/layout/HorizontalMultiLevelHierarchy"/>
    <dgm:cxn modelId="{959FA303-31DF-4058-B306-864F5346BB06}" type="presParOf" srcId="{07268215-2C30-445A-9CD4-30DB2A7EF8E9}" destId="{3DCB0A46-FB29-4108-9FB0-3BE29E0ADCB3}" srcOrd="0" destOrd="0" presId="urn:microsoft.com/office/officeart/2008/layout/HorizontalMultiLevelHierarchy"/>
    <dgm:cxn modelId="{87431A31-8536-4CAD-A6CB-6D63A949E9BB}" type="presParOf" srcId="{3DCB0A46-FB29-4108-9FB0-3BE29E0ADCB3}" destId="{CF783F57-ECD6-4711-8A91-FE04DEE416D0}" srcOrd="0" destOrd="0" presId="urn:microsoft.com/office/officeart/2008/layout/HorizontalMultiLevelHierarchy"/>
    <dgm:cxn modelId="{FA93D78A-2E80-40B6-8DC8-6BDD827B5BBE}" type="presParOf" srcId="{07268215-2C30-445A-9CD4-30DB2A7EF8E9}" destId="{00411A5F-66ED-49CE-A5FA-61E3CC00D1A8}" srcOrd="1" destOrd="0" presId="urn:microsoft.com/office/officeart/2008/layout/HorizontalMultiLevelHierarchy"/>
    <dgm:cxn modelId="{A4204405-5F06-4BEA-BC04-965008098CF7}" type="presParOf" srcId="{00411A5F-66ED-49CE-A5FA-61E3CC00D1A8}" destId="{A4FD9A32-145C-41B9-BC90-1C1196A283D9}" srcOrd="0" destOrd="0" presId="urn:microsoft.com/office/officeart/2008/layout/HorizontalMultiLevelHierarchy"/>
    <dgm:cxn modelId="{663E1BDE-7291-42C8-91D0-0CBBFC6A808B}" type="presParOf" srcId="{00411A5F-66ED-49CE-A5FA-61E3CC00D1A8}" destId="{761DC196-E944-4BF2-B478-06ACE2C4F79F}" srcOrd="1" destOrd="0" presId="urn:microsoft.com/office/officeart/2008/layout/HorizontalMultiLevelHierarchy"/>
    <dgm:cxn modelId="{5BC83DA6-D5EA-49AF-B24F-FFE7336A3996}" type="presParOf" srcId="{761DC196-E944-4BF2-B478-06ACE2C4F79F}" destId="{CECCEF21-C507-43E4-B9DD-EFBD7C570C16}" srcOrd="0" destOrd="0" presId="urn:microsoft.com/office/officeart/2008/layout/HorizontalMultiLevelHierarchy"/>
    <dgm:cxn modelId="{B2B3F303-ED8E-4DBB-A69A-F66EF56AB0EB}" type="presParOf" srcId="{CECCEF21-C507-43E4-B9DD-EFBD7C570C16}" destId="{7B902C42-42D2-45DA-9BD5-6E39D8180E67}" srcOrd="0" destOrd="0" presId="urn:microsoft.com/office/officeart/2008/layout/HorizontalMultiLevelHierarchy"/>
    <dgm:cxn modelId="{3F6A8AD4-A226-4D48-B3E7-64A7EF940AC7}" type="presParOf" srcId="{761DC196-E944-4BF2-B478-06ACE2C4F79F}" destId="{CDAD9DA9-82F8-494F-B10B-6B89CA191EA0}" srcOrd="1" destOrd="0" presId="urn:microsoft.com/office/officeart/2008/layout/HorizontalMultiLevelHierarchy"/>
    <dgm:cxn modelId="{CB726728-9984-44AD-85EF-0C5A63C8E262}" type="presParOf" srcId="{CDAD9DA9-82F8-494F-B10B-6B89CA191EA0}" destId="{F8368EB9-1E41-4A86-9F82-D6C2459CCA8A}" srcOrd="0" destOrd="0" presId="urn:microsoft.com/office/officeart/2008/layout/HorizontalMultiLevelHierarchy"/>
    <dgm:cxn modelId="{2C2BD68B-3B0B-43CB-91B3-3546904B1EC5}" type="presParOf" srcId="{CDAD9DA9-82F8-494F-B10B-6B89CA191EA0}" destId="{A7759817-D005-4654-B25A-D683C3A5E51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09A50-566E-42E4-81FD-9C95F049B8E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DADFAA-424A-4261-8614-A0854EFFADCF}">
      <dgm:prSet phldrT="[Text]" custT="1"/>
      <dgm:spPr/>
      <dgm:t>
        <a:bodyPr/>
        <a:lstStyle/>
        <a:p>
          <a:r>
            <a:rPr lang="en-US" sz="2000" dirty="0"/>
            <a:t>GUI Interface</a:t>
          </a:r>
        </a:p>
        <a:p>
          <a:r>
            <a:rPr lang="en-US" sz="2000" dirty="0"/>
            <a:t>(Sample Attached)</a:t>
          </a:r>
        </a:p>
      </dgm:t>
    </dgm:pt>
    <dgm:pt modelId="{E30B1CC7-E992-41E3-B10F-D2F5F154B7BE}" type="parTrans" cxnId="{321A29AC-1847-47CB-8542-3C44CB6C7466}">
      <dgm:prSet/>
      <dgm:spPr/>
      <dgm:t>
        <a:bodyPr/>
        <a:lstStyle/>
        <a:p>
          <a:endParaRPr lang="en-US" sz="2000"/>
        </a:p>
      </dgm:t>
    </dgm:pt>
    <dgm:pt modelId="{F61D6862-B1B7-4FE8-8192-E5C406876F5A}" type="sibTrans" cxnId="{321A29AC-1847-47CB-8542-3C44CB6C7466}">
      <dgm:prSet/>
      <dgm:spPr/>
      <dgm:t>
        <a:bodyPr/>
        <a:lstStyle/>
        <a:p>
          <a:endParaRPr lang="en-US" sz="2000"/>
        </a:p>
      </dgm:t>
    </dgm:pt>
    <dgm:pt modelId="{9B30029F-826A-41BC-A8AD-25F2F84E139B}">
      <dgm:prSet phldrT="[Text]" custT="1"/>
      <dgm:spPr/>
      <dgm:t>
        <a:bodyPr/>
        <a:lstStyle/>
        <a:p>
          <a:r>
            <a:rPr lang="en-US" sz="2000" dirty="0"/>
            <a:t>Sraping (LinkedIn Links)</a:t>
          </a:r>
        </a:p>
      </dgm:t>
    </dgm:pt>
    <dgm:pt modelId="{40879243-6F33-4B63-A485-FF38CB253C47}" type="parTrans" cxnId="{775DECC0-7E11-46CC-BAFD-FE827F04F73A}">
      <dgm:prSet/>
      <dgm:spPr/>
      <dgm:t>
        <a:bodyPr/>
        <a:lstStyle/>
        <a:p>
          <a:endParaRPr lang="en-US" sz="2000"/>
        </a:p>
      </dgm:t>
    </dgm:pt>
    <dgm:pt modelId="{FEDF2453-2593-4B3B-9A6B-DF4EFBE72F87}" type="sibTrans" cxnId="{775DECC0-7E11-46CC-BAFD-FE827F04F73A}">
      <dgm:prSet/>
      <dgm:spPr/>
      <dgm:t>
        <a:bodyPr/>
        <a:lstStyle/>
        <a:p>
          <a:endParaRPr lang="en-US" sz="2000"/>
        </a:p>
      </dgm:t>
    </dgm:pt>
    <dgm:pt modelId="{E5B4A4C9-809F-43ED-850D-4DDEDBC9D671}">
      <dgm:prSet phldrT="[Text]" custT="1"/>
      <dgm:spPr/>
      <dgm:t>
        <a:bodyPr/>
        <a:lstStyle/>
        <a:p>
          <a:r>
            <a:rPr lang="en-US" sz="2000" dirty="0"/>
            <a:t>Connections (Adding To LinkedIn)</a:t>
          </a:r>
        </a:p>
      </dgm:t>
    </dgm:pt>
    <dgm:pt modelId="{F2BC7DDC-0C86-41A7-91DA-09FA5D73236C}" type="parTrans" cxnId="{1BEE6207-DBCA-40EB-BAAA-A849000AA8FC}">
      <dgm:prSet/>
      <dgm:spPr/>
      <dgm:t>
        <a:bodyPr/>
        <a:lstStyle/>
        <a:p>
          <a:endParaRPr lang="en-US" sz="2000"/>
        </a:p>
      </dgm:t>
    </dgm:pt>
    <dgm:pt modelId="{45685D1B-FC92-4D10-8070-E63CFD255DCE}" type="sibTrans" cxnId="{1BEE6207-DBCA-40EB-BAAA-A849000AA8FC}">
      <dgm:prSet/>
      <dgm:spPr/>
      <dgm:t>
        <a:bodyPr/>
        <a:lstStyle/>
        <a:p>
          <a:endParaRPr lang="en-US" sz="2000"/>
        </a:p>
      </dgm:t>
    </dgm:pt>
    <dgm:pt modelId="{DC9BF7F6-7B66-47CE-9C2A-637F2C70E956}" type="pres">
      <dgm:prSet presAssocID="{E0909A50-566E-42E4-81FD-9C95F049B8E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68D455-4BAA-46D6-A818-6B412E7B72D8}" type="pres">
      <dgm:prSet presAssocID="{B7DADFAA-424A-4261-8614-A0854EFFADCF}" presName="hierRoot1" presStyleCnt="0">
        <dgm:presLayoutVars>
          <dgm:hierBranch val="init"/>
        </dgm:presLayoutVars>
      </dgm:prSet>
      <dgm:spPr/>
    </dgm:pt>
    <dgm:pt modelId="{C5C8A65B-1668-4547-B9AE-1BDD7E0866A0}" type="pres">
      <dgm:prSet presAssocID="{B7DADFAA-424A-4261-8614-A0854EFFADCF}" presName="rootComposite1" presStyleCnt="0"/>
      <dgm:spPr/>
    </dgm:pt>
    <dgm:pt modelId="{AFC321BD-0924-4761-A093-92CF3E6E8390}" type="pres">
      <dgm:prSet presAssocID="{B7DADFAA-424A-4261-8614-A0854EFFADCF}" presName="rootText1" presStyleLbl="alignAcc1" presStyleIdx="0" presStyleCnt="0">
        <dgm:presLayoutVars>
          <dgm:chPref val="3"/>
        </dgm:presLayoutVars>
      </dgm:prSet>
      <dgm:spPr/>
    </dgm:pt>
    <dgm:pt modelId="{CDC3ABCE-F4DC-4C50-94AE-5E8F73CD40A6}" type="pres">
      <dgm:prSet presAssocID="{B7DADFAA-424A-4261-8614-A0854EFFADCF}" presName="topArc1" presStyleLbl="parChTrans1D1" presStyleIdx="0" presStyleCnt="6"/>
      <dgm:spPr/>
    </dgm:pt>
    <dgm:pt modelId="{1EB6F31E-9122-4A5E-9514-EE15CBE15FEF}" type="pres">
      <dgm:prSet presAssocID="{B7DADFAA-424A-4261-8614-A0854EFFADCF}" presName="bottomArc1" presStyleLbl="parChTrans1D1" presStyleIdx="1" presStyleCnt="6"/>
      <dgm:spPr/>
    </dgm:pt>
    <dgm:pt modelId="{E4486A44-340D-41BE-892A-2791E70FF8EE}" type="pres">
      <dgm:prSet presAssocID="{B7DADFAA-424A-4261-8614-A0854EFFADCF}" presName="topConnNode1" presStyleLbl="node1" presStyleIdx="0" presStyleCnt="0"/>
      <dgm:spPr/>
    </dgm:pt>
    <dgm:pt modelId="{972C3FEF-05CE-4723-B994-DB25B7F3E94B}" type="pres">
      <dgm:prSet presAssocID="{B7DADFAA-424A-4261-8614-A0854EFFADCF}" presName="hierChild2" presStyleCnt="0"/>
      <dgm:spPr/>
    </dgm:pt>
    <dgm:pt modelId="{38BE7CDB-3573-4106-BBA2-DE274D2973B2}" type="pres">
      <dgm:prSet presAssocID="{40879243-6F33-4B63-A485-FF38CB253C47}" presName="Name28" presStyleLbl="parChTrans1D2" presStyleIdx="0" presStyleCnt="2"/>
      <dgm:spPr/>
    </dgm:pt>
    <dgm:pt modelId="{AE5C4E67-71B4-469E-A3E5-13BC4B8C6FA8}" type="pres">
      <dgm:prSet presAssocID="{9B30029F-826A-41BC-A8AD-25F2F84E139B}" presName="hierRoot2" presStyleCnt="0">
        <dgm:presLayoutVars>
          <dgm:hierBranch val="init"/>
        </dgm:presLayoutVars>
      </dgm:prSet>
      <dgm:spPr/>
    </dgm:pt>
    <dgm:pt modelId="{F377A449-CA95-4F18-A9AF-21F4776074E4}" type="pres">
      <dgm:prSet presAssocID="{9B30029F-826A-41BC-A8AD-25F2F84E139B}" presName="rootComposite2" presStyleCnt="0"/>
      <dgm:spPr/>
    </dgm:pt>
    <dgm:pt modelId="{9243DFAA-2CCF-41E4-8436-F07F393ABCFC}" type="pres">
      <dgm:prSet presAssocID="{9B30029F-826A-41BC-A8AD-25F2F84E139B}" presName="rootText2" presStyleLbl="alignAcc1" presStyleIdx="0" presStyleCnt="0">
        <dgm:presLayoutVars>
          <dgm:chPref val="3"/>
        </dgm:presLayoutVars>
      </dgm:prSet>
      <dgm:spPr/>
    </dgm:pt>
    <dgm:pt modelId="{7E15763E-B745-4F7A-9E58-575C5E9A1E82}" type="pres">
      <dgm:prSet presAssocID="{9B30029F-826A-41BC-A8AD-25F2F84E139B}" presName="topArc2" presStyleLbl="parChTrans1D1" presStyleIdx="2" presStyleCnt="6"/>
      <dgm:spPr/>
    </dgm:pt>
    <dgm:pt modelId="{19DBF862-04EC-400B-A5D6-E89DCD910431}" type="pres">
      <dgm:prSet presAssocID="{9B30029F-826A-41BC-A8AD-25F2F84E139B}" presName="bottomArc2" presStyleLbl="parChTrans1D1" presStyleIdx="3" presStyleCnt="6"/>
      <dgm:spPr/>
    </dgm:pt>
    <dgm:pt modelId="{53E6A2FB-FA91-4C35-A57C-3F3550D953E7}" type="pres">
      <dgm:prSet presAssocID="{9B30029F-826A-41BC-A8AD-25F2F84E139B}" presName="topConnNode2" presStyleLbl="node2" presStyleIdx="0" presStyleCnt="0"/>
      <dgm:spPr/>
    </dgm:pt>
    <dgm:pt modelId="{83C509AF-10D7-4B90-9FCA-F924C417F01E}" type="pres">
      <dgm:prSet presAssocID="{9B30029F-826A-41BC-A8AD-25F2F84E139B}" presName="hierChild4" presStyleCnt="0"/>
      <dgm:spPr/>
    </dgm:pt>
    <dgm:pt modelId="{B66DFC3C-45B2-4D1C-8EBA-EC56BE942588}" type="pres">
      <dgm:prSet presAssocID="{9B30029F-826A-41BC-A8AD-25F2F84E139B}" presName="hierChild5" presStyleCnt="0"/>
      <dgm:spPr/>
    </dgm:pt>
    <dgm:pt modelId="{28BE63AA-66D3-441F-BBFA-FE5AAB7B5E60}" type="pres">
      <dgm:prSet presAssocID="{F2BC7DDC-0C86-41A7-91DA-09FA5D73236C}" presName="Name28" presStyleLbl="parChTrans1D2" presStyleIdx="1" presStyleCnt="2"/>
      <dgm:spPr/>
    </dgm:pt>
    <dgm:pt modelId="{34464AEF-4223-4DDF-8DB0-88D41A5F303C}" type="pres">
      <dgm:prSet presAssocID="{E5B4A4C9-809F-43ED-850D-4DDEDBC9D671}" presName="hierRoot2" presStyleCnt="0">
        <dgm:presLayoutVars>
          <dgm:hierBranch val="init"/>
        </dgm:presLayoutVars>
      </dgm:prSet>
      <dgm:spPr/>
    </dgm:pt>
    <dgm:pt modelId="{3928AD49-8054-4445-BBD1-7E7E5DE0AB32}" type="pres">
      <dgm:prSet presAssocID="{E5B4A4C9-809F-43ED-850D-4DDEDBC9D671}" presName="rootComposite2" presStyleCnt="0"/>
      <dgm:spPr/>
    </dgm:pt>
    <dgm:pt modelId="{3ACD6518-B005-4F12-975E-F23D0329CCB6}" type="pres">
      <dgm:prSet presAssocID="{E5B4A4C9-809F-43ED-850D-4DDEDBC9D671}" presName="rootText2" presStyleLbl="alignAcc1" presStyleIdx="0" presStyleCnt="0">
        <dgm:presLayoutVars>
          <dgm:chPref val="3"/>
        </dgm:presLayoutVars>
      </dgm:prSet>
      <dgm:spPr/>
    </dgm:pt>
    <dgm:pt modelId="{D51264B7-DF03-4768-B58C-7C5AE479737E}" type="pres">
      <dgm:prSet presAssocID="{E5B4A4C9-809F-43ED-850D-4DDEDBC9D671}" presName="topArc2" presStyleLbl="parChTrans1D1" presStyleIdx="4" presStyleCnt="6"/>
      <dgm:spPr/>
    </dgm:pt>
    <dgm:pt modelId="{13978716-8E2A-41EC-82B8-195BB8C8C4BB}" type="pres">
      <dgm:prSet presAssocID="{E5B4A4C9-809F-43ED-850D-4DDEDBC9D671}" presName="bottomArc2" presStyleLbl="parChTrans1D1" presStyleIdx="5" presStyleCnt="6"/>
      <dgm:spPr/>
    </dgm:pt>
    <dgm:pt modelId="{47B58CD5-0C5B-4711-8C53-5F532648529F}" type="pres">
      <dgm:prSet presAssocID="{E5B4A4C9-809F-43ED-850D-4DDEDBC9D671}" presName="topConnNode2" presStyleLbl="node2" presStyleIdx="0" presStyleCnt="0"/>
      <dgm:spPr/>
    </dgm:pt>
    <dgm:pt modelId="{96C195EE-532D-46C4-BFE7-6DA1C711B0B3}" type="pres">
      <dgm:prSet presAssocID="{E5B4A4C9-809F-43ED-850D-4DDEDBC9D671}" presName="hierChild4" presStyleCnt="0"/>
      <dgm:spPr/>
    </dgm:pt>
    <dgm:pt modelId="{5CE74E5F-4891-402C-AC58-4FDE6E95C6D9}" type="pres">
      <dgm:prSet presAssocID="{E5B4A4C9-809F-43ED-850D-4DDEDBC9D671}" presName="hierChild5" presStyleCnt="0"/>
      <dgm:spPr/>
    </dgm:pt>
    <dgm:pt modelId="{6D98F978-6871-467B-8917-9FBA22965FA3}" type="pres">
      <dgm:prSet presAssocID="{B7DADFAA-424A-4261-8614-A0854EFFADCF}" presName="hierChild3" presStyleCnt="0"/>
      <dgm:spPr/>
    </dgm:pt>
  </dgm:ptLst>
  <dgm:cxnLst>
    <dgm:cxn modelId="{1BEE6207-DBCA-40EB-BAAA-A849000AA8FC}" srcId="{B7DADFAA-424A-4261-8614-A0854EFFADCF}" destId="{E5B4A4C9-809F-43ED-850D-4DDEDBC9D671}" srcOrd="1" destOrd="0" parTransId="{F2BC7DDC-0C86-41A7-91DA-09FA5D73236C}" sibTransId="{45685D1B-FC92-4D10-8070-E63CFD255DCE}"/>
    <dgm:cxn modelId="{87AF6309-3CD7-4F31-99AB-76A3A3A9AEC2}" type="presOf" srcId="{B7DADFAA-424A-4261-8614-A0854EFFADCF}" destId="{AFC321BD-0924-4761-A093-92CF3E6E8390}" srcOrd="0" destOrd="0" presId="urn:microsoft.com/office/officeart/2008/layout/HalfCircleOrganizationChart"/>
    <dgm:cxn modelId="{8F5D851A-B07A-4B7C-8E61-40F0A60DD807}" type="presOf" srcId="{E5B4A4C9-809F-43ED-850D-4DDEDBC9D671}" destId="{3ACD6518-B005-4F12-975E-F23D0329CCB6}" srcOrd="0" destOrd="0" presId="urn:microsoft.com/office/officeart/2008/layout/HalfCircleOrganizationChart"/>
    <dgm:cxn modelId="{6CB29B1C-99F2-4C21-B44A-3201792D7E50}" type="presOf" srcId="{9B30029F-826A-41BC-A8AD-25F2F84E139B}" destId="{53E6A2FB-FA91-4C35-A57C-3F3550D953E7}" srcOrd="1" destOrd="0" presId="urn:microsoft.com/office/officeart/2008/layout/HalfCircleOrganizationChart"/>
    <dgm:cxn modelId="{43392331-49BF-42E4-8632-03CC96970150}" type="presOf" srcId="{40879243-6F33-4B63-A485-FF38CB253C47}" destId="{38BE7CDB-3573-4106-BBA2-DE274D2973B2}" srcOrd="0" destOrd="0" presId="urn:microsoft.com/office/officeart/2008/layout/HalfCircleOrganizationChart"/>
    <dgm:cxn modelId="{67CA713D-3A02-4F71-A1B1-9515E76E5CB2}" type="presOf" srcId="{E5B4A4C9-809F-43ED-850D-4DDEDBC9D671}" destId="{47B58CD5-0C5B-4711-8C53-5F532648529F}" srcOrd="1" destOrd="0" presId="urn:microsoft.com/office/officeart/2008/layout/HalfCircleOrganizationChart"/>
    <dgm:cxn modelId="{3073AE69-6EB1-45DF-89E6-5568B18F5530}" type="presOf" srcId="{F2BC7DDC-0C86-41A7-91DA-09FA5D73236C}" destId="{28BE63AA-66D3-441F-BBFA-FE5AAB7B5E60}" srcOrd="0" destOrd="0" presId="urn:microsoft.com/office/officeart/2008/layout/HalfCircleOrganizationChart"/>
    <dgm:cxn modelId="{321A29AC-1847-47CB-8542-3C44CB6C7466}" srcId="{E0909A50-566E-42E4-81FD-9C95F049B8EA}" destId="{B7DADFAA-424A-4261-8614-A0854EFFADCF}" srcOrd="0" destOrd="0" parTransId="{E30B1CC7-E992-41E3-B10F-D2F5F154B7BE}" sibTransId="{F61D6862-B1B7-4FE8-8192-E5C406876F5A}"/>
    <dgm:cxn modelId="{775DECC0-7E11-46CC-BAFD-FE827F04F73A}" srcId="{B7DADFAA-424A-4261-8614-A0854EFFADCF}" destId="{9B30029F-826A-41BC-A8AD-25F2F84E139B}" srcOrd="0" destOrd="0" parTransId="{40879243-6F33-4B63-A485-FF38CB253C47}" sibTransId="{FEDF2453-2593-4B3B-9A6B-DF4EFBE72F87}"/>
    <dgm:cxn modelId="{0FC933CD-F461-41D4-992B-7B569F5D7F1A}" type="presOf" srcId="{B7DADFAA-424A-4261-8614-A0854EFFADCF}" destId="{E4486A44-340D-41BE-892A-2791E70FF8EE}" srcOrd="1" destOrd="0" presId="urn:microsoft.com/office/officeart/2008/layout/HalfCircleOrganizationChart"/>
    <dgm:cxn modelId="{0AE98BD5-8C5B-4239-A648-6AF758183FB1}" type="presOf" srcId="{E0909A50-566E-42E4-81FD-9C95F049B8EA}" destId="{DC9BF7F6-7B66-47CE-9C2A-637F2C70E956}" srcOrd="0" destOrd="0" presId="urn:microsoft.com/office/officeart/2008/layout/HalfCircleOrganizationChart"/>
    <dgm:cxn modelId="{6B6A18FE-811C-4680-94DA-96C3BCB1AAB4}" type="presOf" srcId="{9B30029F-826A-41BC-A8AD-25F2F84E139B}" destId="{9243DFAA-2CCF-41E4-8436-F07F393ABCFC}" srcOrd="0" destOrd="0" presId="urn:microsoft.com/office/officeart/2008/layout/HalfCircleOrganizationChart"/>
    <dgm:cxn modelId="{261B8D5B-7DAC-410D-9092-2C593E758712}" type="presParOf" srcId="{DC9BF7F6-7B66-47CE-9C2A-637F2C70E956}" destId="{0068D455-4BAA-46D6-A818-6B412E7B72D8}" srcOrd="0" destOrd="0" presId="urn:microsoft.com/office/officeart/2008/layout/HalfCircleOrganizationChart"/>
    <dgm:cxn modelId="{4A90A7DA-7D4D-4A06-9C4A-26F95FABB86A}" type="presParOf" srcId="{0068D455-4BAA-46D6-A818-6B412E7B72D8}" destId="{C5C8A65B-1668-4547-B9AE-1BDD7E0866A0}" srcOrd="0" destOrd="0" presId="urn:microsoft.com/office/officeart/2008/layout/HalfCircleOrganizationChart"/>
    <dgm:cxn modelId="{0A2ABB76-6220-432A-B833-ECA4711F8DF7}" type="presParOf" srcId="{C5C8A65B-1668-4547-B9AE-1BDD7E0866A0}" destId="{AFC321BD-0924-4761-A093-92CF3E6E8390}" srcOrd="0" destOrd="0" presId="urn:microsoft.com/office/officeart/2008/layout/HalfCircleOrganizationChart"/>
    <dgm:cxn modelId="{1261E671-D557-4D8D-9C91-5146896E7D56}" type="presParOf" srcId="{C5C8A65B-1668-4547-B9AE-1BDD7E0866A0}" destId="{CDC3ABCE-F4DC-4C50-94AE-5E8F73CD40A6}" srcOrd="1" destOrd="0" presId="urn:microsoft.com/office/officeart/2008/layout/HalfCircleOrganizationChart"/>
    <dgm:cxn modelId="{A2C1DD11-E450-4C1E-9022-BA4E8491ABAE}" type="presParOf" srcId="{C5C8A65B-1668-4547-B9AE-1BDD7E0866A0}" destId="{1EB6F31E-9122-4A5E-9514-EE15CBE15FEF}" srcOrd="2" destOrd="0" presId="urn:microsoft.com/office/officeart/2008/layout/HalfCircleOrganizationChart"/>
    <dgm:cxn modelId="{1D765190-4AD7-4EE0-80C2-06E863144BD2}" type="presParOf" srcId="{C5C8A65B-1668-4547-B9AE-1BDD7E0866A0}" destId="{E4486A44-340D-41BE-892A-2791E70FF8EE}" srcOrd="3" destOrd="0" presId="urn:microsoft.com/office/officeart/2008/layout/HalfCircleOrganizationChart"/>
    <dgm:cxn modelId="{241B4C4B-A9E3-413A-B72D-79211C13D981}" type="presParOf" srcId="{0068D455-4BAA-46D6-A818-6B412E7B72D8}" destId="{972C3FEF-05CE-4723-B994-DB25B7F3E94B}" srcOrd="1" destOrd="0" presId="urn:microsoft.com/office/officeart/2008/layout/HalfCircleOrganizationChart"/>
    <dgm:cxn modelId="{FE5CA18D-3CD3-4CBE-94D8-1E92C6549B29}" type="presParOf" srcId="{972C3FEF-05CE-4723-B994-DB25B7F3E94B}" destId="{38BE7CDB-3573-4106-BBA2-DE274D2973B2}" srcOrd="0" destOrd="0" presId="urn:microsoft.com/office/officeart/2008/layout/HalfCircleOrganizationChart"/>
    <dgm:cxn modelId="{3B03386B-938D-4B00-BE1D-2432C84404F4}" type="presParOf" srcId="{972C3FEF-05CE-4723-B994-DB25B7F3E94B}" destId="{AE5C4E67-71B4-469E-A3E5-13BC4B8C6FA8}" srcOrd="1" destOrd="0" presId="urn:microsoft.com/office/officeart/2008/layout/HalfCircleOrganizationChart"/>
    <dgm:cxn modelId="{5BFFD9BF-0530-44E0-A187-12229229CD52}" type="presParOf" srcId="{AE5C4E67-71B4-469E-A3E5-13BC4B8C6FA8}" destId="{F377A449-CA95-4F18-A9AF-21F4776074E4}" srcOrd="0" destOrd="0" presId="urn:microsoft.com/office/officeart/2008/layout/HalfCircleOrganizationChart"/>
    <dgm:cxn modelId="{8906158B-5C25-4440-A993-0FCA7E435C8F}" type="presParOf" srcId="{F377A449-CA95-4F18-A9AF-21F4776074E4}" destId="{9243DFAA-2CCF-41E4-8436-F07F393ABCFC}" srcOrd="0" destOrd="0" presId="urn:microsoft.com/office/officeart/2008/layout/HalfCircleOrganizationChart"/>
    <dgm:cxn modelId="{F7AAC251-8CA5-47C7-960D-F9CEBF531A6E}" type="presParOf" srcId="{F377A449-CA95-4F18-A9AF-21F4776074E4}" destId="{7E15763E-B745-4F7A-9E58-575C5E9A1E82}" srcOrd="1" destOrd="0" presId="urn:microsoft.com/office/officeart/2008/layout/HalfCircleOrganizationChart"/>
    <dgm:cxn modelId="{51B2C6F4-BFA7-4CEA-A4C0-3E756A06CCF2}" type="presParOf" srcId="{F377A449-CA95-4F18-A9AF-21F4776074E4}" destId="{19DBF862-04EC-400B-A5D6-E89DCD910431}" srcOrd="2" destOrd="0" presId="urn:microsoft.com/office/officeart/2008/layout/HalfCircleOrganizationChart"/>
    <dgm:cxn modelId="{6AA8D9D3-5F71-446B-8083-DD90AFABA319}" type="presParOf" srcId="{F377A449-CA95-4F18-A9AF-21F4776074E4}" destId="{53E6A2FB-FA91-4C35-A57C-3F3550D953E7}" srcOrd="3" destOrd="0" presId="urn:microsoft.com/office/officeart/2008/layout/HalfCircleOrganizationChart"/>
    <dgm:cxn modelId="{E0D693AE-E4B6-4163-937C-1C5F8F747F54}" type="presParOf" srcId="{AE5C4E67-71B4-469E-A3E5-13BC4B8C6FA8}" destId="{83C509AF-10D7-4B90-9FCA-F924C417F01E}" srcOrd="1" destOrd="0" presId="urn:microsoft.com/office/officeart/2008/layout/HalfCircleOrganizationChart"/>
    <dgm:cxn modelId="{46D6E6F1-AC96-4ACF-BF3B-281B99357EE2}" type="presParOf" srcId="{AE5C4E67-71B4-469E-A3E5-13BC4B8C6FA8}" destId="{B66DFC3C-45B2-4D1C-8EBA-EC56BE942588}" srcOrd="2" destOrd="0" presId="urn:microsoft.com/office/officeart/2008/layout/HalfCircleOrganizationChart"/>
    <dgm:cxn modelId="{DF6DD86A-ABD3-4CBA-AD4E-93D33E643F5D}" type="presParOf" srcId="{972C3FEF-05CE-4723-B994-DB25B7F3E94B}" destId="{28BE63AA-66D3-441F-BBFA-FE5AAB7B5E60}" srcOrd="2" destOrd="0" presId="urn:microsoft.com/office/officeart/2008/layout/HalfCircleOrganizationChart"/>
    <dgm:cxn modelId="{34877051-ABCD-4685-A4BD-A0A29AF17D88}" type="presParOf" srcId="{972C3FEF-05CE-4723-B994-DB25B7F3E94B}" destId="{34464AEF-4223-4DDF-8DB0-88D41A5F303C}" srcOrd="3" destOrd="0" presId="urn:microsoft.com/office/officeart/2008/layout/HalfCircleOrganizationChart"/>
    <dgm:cxn modelId="{09B348A1-F0E2-4063-ADFB-BDA245C2D554}" type="presParOf" srcId="{34464AEF-4223-4DDF-8DB0-88D41A5F303C}" destId="{3928AD49-8054-4445-BBD1-7E7E5DE0AB32}" srcOrd="0" destOrd="0" presId="urn:microsoft.com/office/officeart/2008/layout/HalfCircleOrganizationChart"/>
    <dgm:cxn modelId="{F50610D4-E95B-4D1E-8E22-8941CD217507}" type="presParOf" srcId="{3928AD49-8054-4445-BBD1-7E7E5DE0AB32}" destId="{3ACD6518-B005-4F12-975E-F23D0329CCB6}" srcOrd="0" destOrd="0" presId="urn:microsoft.com/office/officeart/2008/layout/HalfCircleOrganizationChart"/>
    <dgm:cxn modelId="{2610D17D-9109-45B2-9488-0EBF6EFF5A50}" type="presParOf" srcId="{3928AD49-8054-4445-BBD1-7E7E5DE0AB32}" destId="{D51264B7-DF03-4768-B58C-7C5AE479737E}" srcOrd="1" destOrd="0" presId="urn:microsoft.com/office/officeart/2008/layout/HalfCircleOrganizationChart"/>
    <dgm:cxn modelId="{EDDC59A2-5568-451C-803C-3CD8FA3E2683}" type="presParOf" srcId="{3928AD49-8054-4445-BBD1-7E7E5DE0AB32}" destId="{13978716-8E2A-41EC-82B8-195BB8C8C4BB}" srcOrd="2" destOrd="0" presId="urn:microsoft.com/office/officeart/2008/layout/HalfCircleOrganizationChart"/>
    <dgm:cxn modelId="{7E2727F0-9C3C-40ED-9A27-27DEC4D41777}" type="presParOf" srcId="{3928AD49-8054-4445-BBD1-7E7E5DE0AB32}" destId="{47B58CD5-0C5B-4711-8C53-5F532648529F}" srcOrd="3" destOrd="0" presId="urn:microsoft.com/office/officeart/2008/layout/HalfCircleOrganizationChart"/>
    <dgm:cxn modelId="{E15FBC6E-183B-4072-B6CF-A3F36BBDB90B}" type="presParOf" srcId="{34464AEF-4223-4DDF-8DB0-88D41A5F303C}" destId="{96C195EE-532D-46C4-BFE7-6DA1C711B0B3}" srcOrd="1" destOrd="0" presId="urn:microsoft.com/office/officeart/2008/layout/HalfCircleOrganizationChart"/>
    <dgm:cxn modelId="{46DBC66C-82FB-421F-B77F-66204519E011}" type="presParOf" srcId="{34464AEF-4223-4DDF-8DB0-88D41A5F303C}" destId="{5CE74E5F-4891-402C-AC58-4FDE6E95C6D9}" srcOrd="2" destOrd="0" presId="urn:microsoft.com/office/officeart/2008/layout/HalfCircleOrganizationChart"/>
    <dgm:cxn modelId="{675BB9B0-DEA5-44A5-9D33-7309E3701390}" type="presParOf" srcId="{0068D455-4BAA-46D6-A818-6B412E7B72D8}" destId="{6D98F978-6871-467B-8917-9FBA22965FA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EF21-C507-43E4-B9DD-EFBD7C570C16}">
      <dsp:nvSpPr>
        <dsp:cNvPr id="0" name=""/>
        <dsp:cNvSpPr/>
      </dsp:nvSpPr>
      <dsp:spPr>
        <a:xfrm>
          <a:off x="4778022" y="2384799"/>
          <a:ext cx="353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232" y="45720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45808" y="2421688"/>
        <a:ext cx="17661" cy="17661"/>
      </dsp:txXfrm>
    </dsp:sp>
    <dsp:sp modelId="{3DCB0A46-FB29-4108-9FB0-3BE29E0ADCB3}">
      <dsp:nvSpPr>
        <dsp:cNvPr id="0" name=""/>
        <dsp:cNvSpPr/>
      </dsp:nvSpPr>
      <dsp:spPr>
        <a:xfrm>
          <a:off x="2658626" y="2384799"/>
          <a:ext cx="353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232" y="45720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6412" y="2421688"/>
        <a:ext cx="17661" cy="17661"/>
      </dsp:txXfrm>
    </dsp:sp>
    <dsp:sp modelId="{CE1EA5CF-9CA9-4F36-9465-EF9F2853FFC8}">
      <dsp:nvSpPr>
        <dsp:cNvPr id="0" name=""/>
        <dsp:cNvSpPr/>
      </dsp:nvSpPr>
      <dsp:spPr>
        <a:xfrm>
          <a:off x="539230" y="2384799"/>
          <a:ext cx="353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232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7016" y="2421688"/>
        <a:ext cx="17661" cy="17661"/>
      </dsp:txXfrm>
    </dsp:sp>
    <dsp:sp modelId="{9C8B884B-D61E-4319-8220-B414623A8B52}">
      <dsp:nvSpPr>
        <dsp:cNvPr id="0" name=""/>
        <dsp:cNvSpPr/>
      </dsp:nvSpPr>
      <dsp:spPr>
        <a:xfrm rot="16200000">
          <a:off x="-1147012" y="2161286"/>
          <a:ext cx="2834023" cy="53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 Scraping Script</a:t>
          </a:r>
        </a:p>
      </dsp:txBody>
      <dsp:txXfrm>
        <a:off x="-1147012" y="2161286"/>
        <a:ext cx="2834023" cy="538464"/>
      </dsp:txXfrm>
    </dsp:sp>
    <dsp:sp modelId="{023FC9CC-8D42-4261-BB1C-AAEAB0F8EB11}">
      <dsp:nvSpPr>
        <dsp:cNvPr id="0" name=""/>
        <dsp:cNvSpPr/>
      </dsp:nvSpPr>
      <dsp:spPr>
        <a:xfrm>
          <a:off x="892463" y="2161286"/>
          <a:ext cx="1766163" cy="53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 Active Links</a:t>
          </a:r>
        </a:p>
      </dsp:txBody>
      <dsp:txXfrm>
        <a:off x="892463" y="2161286"/>
        <a:ext cx="1766163" cy="538464"/>
      </dsp:txXfrm>
    </dsp:sp>
    <dsp:sp modelId="{A4FD9A32-145C-41B9-BC90-1C1196A283D9}">
      <dsp:nvSpPr>
        <dsp:cNvPr id="0" name=""/>
        <dsp:cNvSpPr/>
      </dsp:nvSpPr>
      <dsp:spPr>
        <a:xfrm>
          <a:off x="3011859" y="2161286"/>
          <a:ext cx="1766163" cy="53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 MD Names</a:t>
          </a:r>
        </a:p>
      </dsp:txBody>
      <dsp:txXfrm>
        <a:off x="3011859" y="2161286"/>
        <a:ext cx="1766163" cy="538464"/>
      </dsp:txXfrm>
    </dsp:sp>
    <dsp:sp modelId="{F8368EB9-1E41-4A86-9F82-D6C2459CCA8A}">
      <dsp:nvSpPr>
        <dsp:cNvPr id="0" name=""/>
        <dsp:cNvSpPr/>
      </dsp:nvSpPr>
      <dsp:spPr>
        <a:xfrm>
          <a:off x="5131255" y="2161286"/>
          <a:ext cx="1766163" cy="538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Scrape LinkedIn Links</a:t>
          </a:r>
        </a:p>
      </dsp:txBody>
      <dsp:txXfrm>
        <a:off x="5131255" y="2161286"/>
        <a:ext cx="1766163" cy="538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E63AA-66D3-441F-BBFA-FE5AAB7B5E60}">
      <dsp:nvSpPr>
        <dsp:cNvPr id="0" name=""/>
        <dsp:cNvSpPr/>
      </dsp:nvSpPr>
      <dsp:spPr>
        <a:xfrm>
          <a:off x="3406067" y="2087400"/>
          <a:ext cx="1863961" cy="646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497"/>
              </a:lnTo>
              <a:lnTo>
                <a:pt x="1863961" y="323497"/>
              </a:lnTo>
              <a:lnTo>
                <a:pt x="1863961" y="64699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E7CDB-3573-4106-BBA2-DE274D2973B2}">
      <dsp:nvSpPr>
        <dsp:cNvPr id="0" name=""/>
        <dsp:cNvSpPr/>
      </dsp:nvSpPr>
      <dsp:spPr>
        <a:xfrm>
          <a:off x="1542105" y="2087400"/>
          <a:ext cx="1863961" cy="646994"/>
        </a:xfrm>
        <a:custGeom>
          <a:avLst/>
          <a:gdLst/>
          <a:ahLst/>
          <a:cxnLst/>
          <a:rect l="0" t="0" r="0" b="0"/>
          <a:pathLst>
            <a:path>
              <a:moveTo>
                <a:pt x="1863961" y="0"/>
              </a:moveTo>
              <a:lnTo>
                <a:pt x="1863961" y="323497"/>
              </a:lnTo>
              <a:lnTo>
                <a:pt x="0" y="323497"/>
              </a:lnTo>
              <a:lnTo>
                <a:pt x="0" y="64699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3ABCE-F4DC-4C50-94AE-5E8F73CD40A6}">
      <dsp:nvSpPr>
        <dsp:cNvPr id="0" name=""/>
        <dsp:cNvSpPr/>
      </dsp:nvSpPr>
      <dsp:spPr>
        <a:xfrm>
          <a:off x="2635835" y="546936"/>
          <a:ext cx="1540463" cy="154046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6F31E-9122-4A5E-9514-EE15CBE15FEF}">
      <dsp:nvSpPr>
        <dsp:cNvPr id="0" name=""/>
        <dsp:cNvSpPr/>
      </dsp:nvSpPr>
      <dsp:spPr>
        <a:xfrm>
          <a:off x="2635835" y="546936"/>
          <a:ext cx="1540463" cy="154046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321BD-0924-4761-A093-92CF3E6E8390}">
      <dsp:nvSpPr>
        <dsp:cNvPr id="0" name=""/>
        <dsp:cNvSpPr/>
      </dsp:nvSpPr>
      <dsp:spPr>
        <a:xfrm>
          <a:off x="1865603" y="824220"/>
          <a:ext cx="3080927" cy="98589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GUI Interface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(Sample Attached)</a:t>
          </a:r>
        </a:p>
      </dsp:txBody>
      <dsp:txXfrm>
        <a:off x="1865603" y="824220"/>
        <a:ext cx="3080927" cy="985896"/>
      </dsp:txXfrm>
    </dsp:sp>
    <dsp:sp modelId="{7E15763E-B745-4F7A-9E58-575C5E9A1E82}">
      <dsp:nvSpPr>
        <dsp:cNvPr id="0" name=""/>
        <dsp:cNvSpPr/>
      </dsp:nvSpPr>
      <dsp:spPr>
        <a:xfrm>
          <a:off x="771874" y="2734395"/>
          <a:ext cx="1540463" cy="154046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BF862-04EC-400B-A5D6-E89DCD910431}">
      <dsp:nvSpPr>
        <dsp:cNvPr id="0" name=""/>
        <dsp:cNvSpPr/>
      </dsp:nvSpPr>
      <dsp:spPr>
        <a:xfrm>
          <a:off x="771874" y="2734395"/>
          <a:ext cx="1540463" cy="154046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3DFAA-2CCF-41E4-8436-F07F393ABCFC}">
      <dsp:nvSpPr>
        <dsp:cNvPr id="0" name=""/>
        <dsp:cNvSpPr/>
      </dsp:nvSpPr>
      <dsp:spPr>
        <a:xfrm>
          <a:off x="1642" y="3011678"/>
          <a:ext cx="3080927" cy="98589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Sraping (LinkedIn Links)</a:t>
          </a:r>
        </a:p>
      </dsp:txBody>
      <dsp:txXfrm>
        <a:off x="1642" y="3011678"/>
        <a:ext cx="3080927" cy="985896"/>
      </dsp:txXfrm>
    </dsp:sp>
    <dsp:sp modelId="{D51264B7-DF03-4768-B58C-7C5AE479737E}">
      <dsp:nvSpPr>
        <dsp:cNvPr id="0" name=""/>
        <dsp:cNvSpPr/>
      </dsp:nvSpPr>
      <dsp:spPr>
        <a:xfrm>
          <a:off x="4499796" y="2734395"/>
          <a:ext cx="1540463" cy="1540463"/>
        </a:xfrm>
        <a:prstGeom prst="arc">
          <a:avLst>
            <a:gd name="adj1" fmla="val 13200000"/>
            <a:gd name="adj2" fmla="val 1920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78716-8E2A-41EC-82B8-195BB8C8C4BB}">
      <dsp:nvSpPr>
        <dsp:cNvPr id="0" name=""/>
        <dsp:cNvSpPr/>
      </dsp:nvSpPr>
      <dsp:spPr>
        <a:xfrm>
          <a:off x="4499796" y="2734395"/>
          <a:ext cx="1540463" cy="1540463"/>
        </a:xfrm>
        <a:prstGeom prst="arc">
          <a:avLst>
            <a:gd name="adj1" fmla="val 2400000"/>
            <a:gd name="adj2" fmla="val 840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D6518-B005-4F12-975E-F23D0329CCB6}">
      <dsp:nvSpPr>
        <dsp:cNvPr id="0" name=""/>
        <dsp:cNvSpPr/>
      </dsp:nvSpPr>
      <dsp:spPr>
        <a:xfrm>
          <a:off x="3729564" y="3011678"/>
          <a:ext cx="3080927" cy="98589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Connections (Adding To LinkedIn)</a:t>
          </a:r>
        </a:p>
      </dsp:txBody>
      <dsp:txXfrm>
        <a:off x="3729564" y="3011678"/>
        <a:ext cx="3080927" cy="985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6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5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AEE0AB-C4F2-4BB9-BB8D-178B7448B25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D712617-5542-4A4F-B031-B96E65297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ACC8-9C2A-489F-8244-0CFE5ED9E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E0A2B-463A-4F22-8A91-7E3F841BC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Details &amp; Quotation</a:t>
            </a:r>
          </a:p>
        </p:txBody>
      </p:sp>
    </p:spTree>
    <p:extLst>
      <p:ext uri="{BB962C8B-B14F-4D97-AF65-F5344CB8AC3E}">
        <p14:creationId xmlns:p14="http://schemas.microsoft.com/office/powerpoint/2010/main" val="27954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DAA2-E629-4CFE-8393-58D2FF17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Scraping</a:t>
            </a:r>
            <a:br>
              <a:rPr lang="en-US" b="1" dirty="0"/>
            </a:br>
            <a:r>
              <a:rPr lang="en-US" b="1" dirty="0"/>
              <a:t>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A4C15E-ABFA-4BD5-A75D-E2B720E28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851712"/>
              </p:ext>
            </p:extLst>
          </p:nvPr>
        </p:nvGraphicFramePr>
        <p:xfrm>
          <a:off x="4031310" y="1126540"/>
          <a:ext cx="6898185" cy="486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17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DAA2-E629-4CFE-8393-58D2FF17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</a:t>
            </a:r>
            <a:br>
              <a:rPr lang="en-US" b="1" dirty="0"/>
            </a:br>
            <a:r>
              <a:rPr lang="en-US" b="1" dirty="0"/>
              <a:t>Connections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CF52C-6FC4-4DD8-8111-B8FB658F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915" y="1253128"/>
            <a:ext cx="6148098" cy="210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230DC-E42C-4CB0-9D98-1F0C5B82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616" y="3429000"/>
            <a:ext cx="7470298" cy="11034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729D878-9DE1-4BBA-93B5-7687831A970F}"/>
              </a:ext>
            </a:extLst>
          </p:cNvPr>
          <p:cNvSpPr txBox="1">
            <a:spLocks/>
          </p:cNvSpPr>
          <p:nvPr/>
        </p:nvSpPr>
        <p:spPr>
          <a:xfrm>
            <a:off x="3387256" y="699260"/>
            <a:ext cx="2283549" cy="63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chemeClr val="tx1"/>
                </a:solidFill>
              </a:rPr>
              <a:t>Restrictions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A11E63-832E-44B4-8BE4-5B42AF6F773D}"/>
              </a:ext>
            </a:extLst>
          </p:cNvPr>
          <p:cNvSpPr txBox="1">
            <a:spLocks/>
          </p:cNvSpPr>
          <p:nvPr/>
        </p:nvSpPr>
        <p:spPr>
          <a:xfrm>
            <a:off x="3387256" y="4532457"/>
            <a:ext cx="2283549" cy="63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chemeClr val="tx1"/>
                </a:solidFill>
              </a:rPr>
              <a:t>Our Approach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E24A50-D685-4C25-947C-288C78F2E227}"/>
              </a:ext>
            </a:extLst>
          </p:cNvPr>
          <p:cNvSpPr txBox="1">
            <a:spLocks/>
          </p:cNvSpPr>
          <p:nvPr/>
        </p:nvSpPr>
        <p:spPr>
          <a:xfrm>
            <a:off x="3794096" y="5049293"/>
            <a:ext cx="7703489" cy="1511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Sending Invites with the time interval of at least 5 minutes.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Sending at most 20 connections per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Stop sending invites if the unanswered invitations reaches to the count of 40.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Still a risky approach and can get the account banned as LinkedIn has very strict policies</a:t>
            </a:r>
          </a:p>
        </p:txBody>
      </p:sp>
    </p:spTree>
    <p:extLst>
      <p:ext uri="{BB962C8B-B14F-4D97-AF65-F5344CB8AC3E}">
        <p14:creationId xmlns:p14="http://schemas.microsoft.com/office/powerpoint/2010/main" val="228436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DAA2-E629-4CFE-8393-58D2FF17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</a:t>
            </a:r>
            <a:br>
              <a:rPr lang="en-US" b="1" dirty="0"/>
            </a:br>
            <a:r>
              <a:rPr lang="en-US" b="1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9AE8-3FBA-40F7-8762-AF65EA1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EA6C089-AF7A-4C69-BD84-08350E2AB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762719"/>
              </p:ext>
            </p:extLst>
          </p:nvPr>
        </p:nvGraphicFramePr>
        <p:xfrm>
          <a:off x="4120801" y="1162952"/>
          <a:ext cx="6812134" cy="482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34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DAA2-E629-4CFE-8393-58D2FF17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GUI </a:t>
            </a:r>
            <a:br>
              <a:rPr lang="en-US" b="1" dirty="0"/>
            </a:br>
            <a:r>
              <a:rPr lang="en-US" b="1" dirty="0"/>
              <a:t>Interface</a:t>
            </a:r>
            <a:br>
              <a:rPr lang="en-US" b="1" dirty="0"/>
            </a:br>
            <a:r>
              <a:rPr lang="en-US" sz="2000" dirty="0"/>
              <a:t>(Previous Product)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9AE8-3FBA-40F7-8762-AF65EA1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C3AF-2E61-4185-8966-D9EC18F9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97" y="917375"/>
            <a:ext cx="3659822" cy="2294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969611-BF03-4D9E-AA42-31FD6379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52" y="917375"/>
            <a:ext cx="3794951" cy="2359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B462-5A11-4EF6-92A1-AECAF23E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297" y="3631256"/>
            <a:ext cx="3701219" cy="2309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78D63-32D9-46D7-8942-F99FCE9FA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552" y="3619431"/>
            <a:ext cx="3794951" cy="2374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4BE852-009C-40F1-88BF-B4EF2B66866B}"/>
              </a:ext>
            </a:extLst>
          </p:cNvPr>
          <p:cNvSpPr txBox="1"/>
          <p:nvPr/>
        </p:nvSpPr>
        <p:spPr>
          <a:xfrm>
            <a:off x="5093253" y="6276398"/>
            <a:ext cx="517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Output will be in excel format containing the data</a:t>
            </a:r>
          </a:p>
        </p:txBody>
      </p:sp>
    </p:spTree>
    <p:extLst>
      <p:ext uri="{BB962C8B-B14F-4D97-AF65-F5344CB8AC3E}">
        <p14:creationId xmlns:p14="http://schemas.microsoft.com/office/powerpoint/2010/main" val="29347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DAA2-E629-4CFE-8393-58D2FF17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Quotation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9AE8-3FBA-40F7-8762-AF65EA1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Complete Setup on your PC including the test run and material.</a:t>
            </a:r>
          </a:p>
          <a:p>
            <a:pPr marL="0" indent="0" algn="ctr">
              <a:buNone/>
            </a:pPr>
            <a:r>
              <a:rPr lang="en-US" sz="3600" b="1" dirty="0"/>
              <a:t>250 $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990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</TotalTime>
  <Words>129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Project</vt:lpstr>
      <vt:lpstr>Scraping Details</vt:lpstr>
      <vt:lpstr>Adding Connections</vt:lpstr>
      <vt:lpstr>Project Details</vt:lpstr>
      <vt:lpstr>GUI  Interface (Previous Product)</vt:lpstr>
      <vt:lpstr>Project Quotation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Hamza Khalid</dc:creator>
  <cp:lastModifiedBy>Hamza Khalid</cp:lastModifiedBy>
  <cp:revision>6</cp:revision>
  <dcterms:created xsi:type="dcterms:W3CDTF">2021-06-01T08:30:54Z</dcterms:created>
  <dcterms:modified xsi:type="dcterms:W3CDTF">2021-06-01T09:18:46Z</dcterms:modified>
</cp:coreProperties>
</file>