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969FA7"/>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4" d="100"/>
          <a:sy n="94"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5" y="1315296"/>
            <a:ext cx="10993549" cy="753653"/>
          </a:xfrm>
        </p:spPr>
        <p:txBody>
          <a:bodyPr>
            <a:normAutofit/>
          </a:bodyPr>
          <a:lstStyle/>
          <a:p>
            <a:pPr algn="ctr"/>
            <a:r>
              <a:rPr lang="en-US" sz="4000" dirty="0"/>
              <a:t>TESTING DATA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 y="6386940"/>
            <a:ext cx="12191999" cy="468233"/>
          </a:xfrm>
        </p:spPr>
        <p:txBody>
          <a:bodyPr>
            <a:normAutofit/>
          </a:bodyPr>
          <a:lstStyle/>
          <a:p>
            <a:pPr algn="ctr"/>
            <a:r>
              <a:rPr lang="en-US" b="1" dirty="0">
                <a:solidFill>
                  <a:schemeClr val="tx1"/>
                </a:solidFill>
                <a:effectLst>
                  <a:outerShdw blurRad="38100" dist="38100" dir="2700000" algn="tl">
                    <a:srgbClr val="000000">
                      <a:alpha val="43137"/>
                    </a:srgbClr>
                  </a:outerShdw>
                </a:effectLst>
              </a:rPr>
              <a:t>FRONTIER TECHNOLOGY INSTITUTE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a:blip r:embed="rId2"/>
          <a:srcRect/>
          <a:stretch/>
        </p:blipFill>
        <p:spPr>
          <a:xfrm>
            <a:off x="1531805" y="2844443"/>
            <a:ext cx="9123368" cy="258495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66222" y="1092050"/>
            <a:ext cx="2193813" cy="610716"/>
          </a:xfrm>
        </p:spPr>
        <p:txBody>
          <a:bodyPr>
            <a:normAutofit/>
          </a:bodyPr>
          <a:lstStyle/>
          <a:p>
            <a:pPr algn="ctr"/>
            <a:r>
              <a:rPr lang="en-US" sz="3200" dirty="0">
                <a:solidFill>
                  <a:srgbClr val="465359"/>
                </a:solidFill>
              </a:rPr>
              <a:t>task</a:t>
            </a:r>
          </a:p>
        </p:txBody>
      </p:sp>
      <p:sp>
        <p:nvSpPr>
          <p:cNvPr id="11" name="TextBox 10">
            <a:extLst>
              <a:ext uri="{FF2B5EF4-FFF2-40B4-BE49-F238E27FC236}">
                <a16:creationId xmlns:a16="http://schemas.microsoft.com/office/drawing/2014/main" id="{08534D48-CFA2-4852-A1BF-0B787BEC45CC}"/>
              </a:ext>
            </a:extLst>
          </p:cNvPr>
          <p:cNvSpPr txBox="1"/>
          <p:nvPr/>
        </p:nvSpPr>
        <p:spPr>
          <a:xfrm>
            <a:off x="929371" y="2660761"/>
            <a:ext cx="2467513" cy="2554545"/>
          </a:xfrm>
          <a:prstGeom prst="rect">
            <a:avLst/>
          </a:prstGeom>
          <a:noFill/>
        </p:spPr>
        <p:txBody>
          <a:bodyPr wrap="square">
            <a:spAutoFit/>
          </a:bodyPr>
          <a:lstStyle/>
          <a:p>
            <a:r>
              <a:rPr lang="en-US" sz="2000" dirty="0"/>
              <a:t>The task provided to us was to find Name, MD and Marketing or Sales from the provided data which contains URLs of almost 850+ shopify stores.</a:t>
            </a:r>
          </a:p>
        </p:txBody>
      </p:sp>
      <p:sp>
        <p:nvSpPr>
          <p:cNvPr id="13" name="TextBox 12">
            <a:extLst>
              <a:ext uri="{FF2B5EF4-FFF2-40B4-BE49-F238E27FC236}">
                <a16:creationId xmlns:a16="http://schemas.microsoft.com/office/drawing/2014/main" id="{EF163CF1-6033-4891-B882-9B1963FDEAD3}"/>
              </a:ext>
            </a:extLst>
          </p:cNvPr>
          <p:cNvSpPr txBox="1"/>
          <p:nvPr/>
        </p:nvSpPr>
        <p:spPr>
          <a:xfrm>
            <a:off x="4618051" y="1117991"/>
            <a:ext cx="2955897" cy="584775"/>
          </a:xfrm>
          <a:prstGeom prst="rect">
            <a:avLst/>
          </a:prstGeom>
          <a:noFill/>
        </p:spPr>
        <p:txBody>
          <a:bodyPr wrap="square">
            <a:spAutoFit/>
          </a:bodyPr>
          <a:lstStyle/>
          <a:p>
            <a:r>
              <a:rPr lang="en-US" sz="3200" dirty="0">
                <a:solidFill>
                  <a:srgbClr val="1CADE4"/>
                </a:solidFill>
                <a:latin typeface="+mj-lt"/>
              </a:rPr>
              <a:t>METHODOLOGY</a:t>
            </a:r>
          </a:p>
        </p:txBody>
      </p:sp>
      <p:sp>
        <p:nvSpPr>
          <p:cNvPr id="15" name="TextBox 14">
            <a:extLst>
              <a:ext uri="{FF2B5EF4-FFF2-40B4-BE49-F238E27FC236}">
                <a16:creationId xmlns:a16="http://schemas.microsoft.com/office/drawing/2014/main" id="{2B2C0A7D-C9D4-43EB-B72B-7D3D39FFDAB6}"/>
              </a:ext>
            </a:extLst>
          </p:cNvPr>
          <p:cNvSpPr txBox="1"/>
          <p:nvPr/>
        </p:nvSpPr>
        <p:spPr>
          <a:xfrm>
            <a:off x="8931964" y="1117991"/>
            <a:ext cx="2025594" cy="584775"/>
          </a:xfrm>
          <a:prstGeom prst="rect">
            <a:avLst/>
          </a:prstGeom>
          <a:noFill/>
        </p:spPr>
        <p:txBody>
          <a:bodyPr wrap="square">
            <a:spAutoFit/>
          </a:bodyPr>
          <a:lstStyle/>
          <a:p>
            <a:r>
              <a:rPr lang="en-US" sz="3200" dirty="0">
                <a:solidFill>
                  <a:srgbClr val="969FA7"/>
                </a:solidFill>
                <a:latin typeface="+mj-lt"/>
              </a:rPr>
              <a:t>OUTCOME</a:t>
            </a:r>
          </a:p>
        </p:txBody>
      </p:sp>
      <p:sp>
        <p:nvSpPr>
          <p:cNvPr id="19" name="TextBox 18">
            <a:extLst>
              <a:ext uri="{FF2B5EF4-FFF2-40B4-BE49-F238E27FC236}">
                <a16:creationId xmlns:a16="http://schemas.microsoft.com/office/drawing/2014/main" id="{4652D9D4-FA2F-46BD-871E-5A1F66BC05F9}"/>
              </a:ext>
            </a:extLst>
          </p:cNvPr>
          <p:cNvSpPr txBox="1"/>
          <p:nvPr/>
        </p:nvSpPr>
        <p:spPr>
          <a:xfrm>
            <a:off x="4782055" y="2660760"/>
            <a:ext cx="2627887" cy="2554545"/>
          </a:xfrm>
          <a:prstGeom prst="rect">
            <a:avLst/>
          </a:prstGeom>
          <a:noFill/>
        </p:spPr>
        <p:txBody>
          <a:bodyPr wrap="square">
            <a:spAutoFit/>
          </a:bodyPr>
          <a:lstStyle/>
          <a:p>
            <a:r>
              <a:rPr lang="en-US" sz="2000" dirty="0"/>
              <a:t>We extracted out all the links from each web URL one by one then we search all over those pages if Owner, MD or Marketing/Sales could be found or not.</a:t>
            </a:r>
          </a:p>
        </p:txBody>
      </p:sp>
      <p:sp>
        <p:nvSpPr>
          <p:cNvPr id="20" name="TextBox 19">
            <a:extLst>
              <a:ext uri="{FF2B5EF4-FFF2-40B4-BE49-F238E27FC236}">
                <a16:creationId xmlns:a16="http://schemas.microsoft.com/office/drawing/2014/main" id="{A2060B53-D4C7-45B9-93DE-F35C80FD63B3}"/>
              </a:ext>
            </a:extLst>
          </p:cNvPr>
          <p:cNvSpPr txBox="1"/>
          <p:nvPr/>
        </p:nvSpPr>
        <p:spPr>
          <a:xfrm>
            <a:off x="8634742" y="2660759"/>
            <a:ext cx="2627887" cy="2554545"/>
          </a:xfrm>
          <a:prstGeom prst="rect">
            <a:avLst/>
          </a:prstGeom>
          <a:noFill/>
        </p:spPr>
        <p:txBody>
          <a:bodyPr wrap="square">
            <a:spAutoFit/>
          </a:bodyPr>
          <a:lstStyle/>
          <a:p>
            <a:r>
              <a:rPr lang="en-US" sz="2000" dirty="0"/>
              <a:t>Outcome was not a bit satisfying because we can’t find any information from those links because owner or MD are usually not shown on a website.</a:t>
            </a:r>
          </a:p>
        </p:txBody>
      </p:sp>
      <p:cxnSp>
        <p:nvCxnSpPr>
          <p:cNvPr id="22" name="Straight Connector 21">
            <a:extLst>
              <a:ext uri="{FF2B5EF4-FFF2-40B4-BE49-F238E27FC236}">
                <a16:creationId xmlns:a16="http://schemas.microsoft.com/office/drawing/2014/main" id="{8E608EB1-BEE2-48FD-A067-369526061CDC}"/>
              </a:ext>
            </a:extLst>
          </p:cNvPr>
          <p:cNvCxnSpPr>
            <a:cxnSpLocks/>
          </p:cNvCxnSpPr>
          <p:nvPr/>
        </p:nvCxnSpPr>
        <p:spPr>
          <a:xfrm>
            <a:off x="4118776" y="3153761"/>
            <a:ext cx="0" cy="156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A71EA5D-C214-44EC-8EDC-218C7C065032}"/>
              </a:ext>
            </a:extLst>
          </p:cNvPr>
          <p:cNvCxnSpPr>
            <a:cxnSpLocks/>
          </p:cNvCxnSpPr>
          <p:nvPr/>
        </p:nvCxnSpPr>
        <p:spPr>
          <a:xfrm>
            <a:off x="8127558" y="3153761"/>
            <a:ext cx="0" cy="15685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66222" y="1305534"/>
            <a:ext cx="2193813" cy="610716"/>
          </a:xfrm>
        </p:spPr>
        <p:txBody>
          <a:bodyPr>
            <a:normAutofit fontScale="90000"/>
          </a:bodyPr>
          <a:lstStyle/>
          <a:p>
            <a:pPr algn="ctr"/>
            <a:r>
              <a:rPr lang="en-US" sz="3200" dirty="0">
                <a:solidFill>
                  <a:srgbClr val="465359"/>
                </a:solidFill>
              </a:rPr>
              <a:t>OTHER APPROACH</a:t>
            </a:r>
          </a:p>
        </p:txBody>
      </p:sp>
      <p:sp>
        <p:nvSpPr>
          <p:cNvPr id="11" name="TextBox 10">
            <a:extLst>
              <a:ext uri="{FF2B5EF4-FFF2-40B4-BE49-F238E27FC236}">
                <a16:creationId xmlns:a16="http://schemas.microsoft.com/office/drawing/2014/main" id="{08534D48-CFA2-4852-A1BF-0B787BEC45CC}"/>
              </a:ext>
            </a:extLst>
          </p:cNvPr>
          <p:cNvSpPr txBox="1"/>
          <p:nvPr/>
        </p:nvSpPr>
        <p:spPr>
          <a:xfrm>
            <a:off x="929371" y="2537441"/>
            <a:ext cx="2622628" cy="2554545"/>
          </a:xfrm>
          <a:prstGeom prst="rect">
            <a:avLst/>
          </a:prstGeom>
          <a:noFill/>
        </p:spPr>
        <p:txBody>
          <a:bodyPr wrap="square">
            <a:spAutoFit/>
          </a:bodyPr>
          <a:lstStyle/>
          <a:p>
            <a:r>
              <a:rPr lang="en-US" sz="2000" dirty="0"/>
              <a:t>We have then decided that if the relevant information is not extracting so we extracted email and contact info from those URLs so they can be contacted. </a:t>
            </a:r>
          </a:p>
        </p:txBody>
      </p:sp>
      <p:sp>
        <p:nvSpPr>
          <p:cNvPr id="13" name="TextBox 12">
            <a:extLst>
              <a:ext uri="{FF2B5EF4-FFF2-40B4-BE49-F238E27FC236}">
                <a16:creationId xmlns:a16="http://schemas.microsoft.com/office/drawing/2014/main" id="{EF163CF1-6033-4891-B882-9B1963FDEAD3}"/>
              </a:ext>
            </a:extLst>
          </p:cNvPr>
          <p:cNvSpPr txBox="1"/>
          <p:nvPr/>
        </p:nvSpPr>
        <p:spPr>
          <a:xfrm>
            <a:off x="4618051" y="1149793"/>
            <a:ext cx="2955897" cy="584775"/>
          </a:xfrm>
          <a:prstGeom prst="rect">
            <a:avLst/>
          </a:prstGeom>
          <a:noFill/>
        </p:spPr>
        <p:txBody>
          <a:bodyPr wrap="square">
            <a:spAutoFit/>
          </a:bodyPr>
          <a:lstStyle/>
          <a:p>
            <a:r>
              <a:rPr lang="en-US" sz="3200" dirty="0">
                <a:solidFill>
                  <a:srgbClr val="1CADE4"/>
                </a:solidFill>
                <a:latin typeface="+mj-lt"/>
              </a:rPr>
              <a:t>METHODOLOGY</a:t>
            </a:r>
          </a:p>
        </p:txBody>
      </p:sp>
      <p:sp>
        <p:nvSpPr>
          <p:cNvPr id="15" name="TextBox 14">
            <a:extLst>
              <a:ext uri="{FF2B5EF4-FFF2-40B4-BE49-F238E27FC236}">
                <a16:creationId xmlns:a16="http://schemas.microsoft.com/office/drawing/2014/main" id="{2B2C0A7D-C9D4-43EB-B72B-7D3D39FFDAB6}"/>
              </a:ext>
            </a:extLst>
          </p:cNvPr>
          <p:cNvSpPr txBox="1"/>
          <p:nvPr/>
        </p:nvSpPr>
        <p:spPr>
          <a:xfrm>
            <a:off x="8931964" y="1149793"/>
            <a:ext cx="2025594" cy="584775"/>
          </a:xfrm>
          <a:prstGeom prst="rect">
            <a:avLst/>
          </a:prstGeom>
          <a:noFill/>
        </p:spPr>
        <p:txBody>
          <a:bodyPr wrap="square">
            <a:spAutoFit/>
          </a:bodyPr>
          <a:lstStyle/>
          <a:p>
            <a:r>
              <a:rPr lang="en-US" sz="3200" dirty="0">
                <a:solidFill>
                  <a:srgbClr val="969FA7"/>
                </a:solidFill>
                <a:latin typeface="+mj-lt"/>
              </a:rPr>
              <a:t>OUTCOME</a:t>
            </a:r>
          </a:p>
        </p:txBody>
      </p:sp>
      <p:sp>
        <p:nvSpPr>
          <p:cNvPr id="19" name="TextBox 18">
            <a:extLst>
              <a:ext uri="{FF2B5EF4-FFF2-40B4-BE49-F238E27FC236}">
                <a16:creationId xmlns:a16="http://schemas.microsoft.com/office/drawing/2014/main" id="{4652D9D4-FA2F-46BD-871E-5A1F66BC05F9}"/>
              </a:ext>
            </a:extLst>
          </p:cNvPr>
          <p:cNvSpPr txBox="1"/>
          <p:nvPr/>
        </p:nvSpPr>
        <p:spPr>
          <a:xfrm>
            <a:off x="4615425" y="2537441"/>
            <a:ext cx="2955895" cy="2862322"/>
          </a:xfrm>
          <a:prstGeom prst="rect">
            <a:avLst/>
          </a:prstGeom>
          <a:noFill/>
        </p:spPr>
        <p:txBody>
          <a:bodyPr wrap="square">
            <a:spAutoFit/>
          </a:bodyPr>
          <a:lstStyle/>
          <a:p>
            <a:r>
              <a:rPr lang="en-US" sz="2000" dirty="0"/>
              <a:t>So basically the contact info is either available in home page, either on the footer or on the contact page. So we traversed all over these pages and collected the relevant data for all URLs which was available.</a:t>
            </a:r>
          </a:p>
        </p:txBody>
      </p:sp>
      <p:sp>
        <p:nvSpPr>
          <p:cNvPr id="20" name="TextBox 19">
            <a:extLst>
              <a:ext uri="{FF2B5EF4-FFF2-40B4-BE49-F238E27FC236}">
                <a16:creationId xmlns:a16="http://schemas.microsoft.com/office/drawing/2014/main" id="{A2060B53-D4C7-45B9-93DE-F35C80FD63B3}"/>
              </a:ext>
            </a:extLst>
          </p:cNvPr>
          <p:cNvSpPr txBox="1"/>
          <p:nvPr/>
        </p:nvSpPr>
        <p:spPr>
          <a:xfrm>
            <a:off x="8634742" y="2537441"/>
            <a:ext cx="3021868" cy="2862322"/>
          </a:xfrm>
          <a:prstGeom prst="rect">
            <a:avLst/>
          </a:prstGeom>
          <a:noFill/>
        </p:spPr>
        <p:txBody>
          <a:bodyPr wrap="square">
            <a:spAutoFit/>
          </a:bodyPr>
          <a:lstStyle/>
          <a:p>
            <a:r>
              <a:rPr lang="en-US" sz="2000" dirty="0"/>
              <a:t>We were successful to gather the contact information for many URLs either their email or their contact number and all data were placed in a csv file. (Contact Info was collected of </a:t>
            </a:r>
            <a:r>
              <a:rPr lang="en-US" sz="2000"/>
              <a:t>almost 300</a:t>
            </a:r>
            <a:r>
              <a:rPr lang="en-US" sz="2000" dirty="0"/>
              <a:t>+ URLs)</a:t>
            </a:r>
          </a:p>
        </p:txBody>
      </p:sp>
      <p:cxnSp>
        <p:nvCxnSpPr>
          <p:cNvPr id="22" name="Straight Connector 21">
            <a:extLst>
              <a:ext uri="{FF2B5EF4-FFF2-40B4-BE49-F238E27FC236}">
                <a16:creationId xmlns:a16="http://schemas.microsoft.com/office/drawing/2014/main" id="{8E608EB1-BEE2-48FD-A067-369526061CDC}"/>
              </a:ext>
            </a:extLst>
          </p:cNvPr>
          <p:cNvCxnSpPr>
            <a:cxnSpLocks/>
          </p:cNvCxnSpPr>
          <p:nvPr/>
        </p:nvCxnSpPr>
        <p:spPr>
          <a:xfrm>
            <a:off x="4118776" y="3030443"/>
            <a:ext cx="0" cy="156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A71EA5D-C214-44EC-8EDC-218C7C065032}"/>
              </a:ext>
            </a:extLst>
          </p:cNvPr>
          <p:cNvCxnSpPr>
            <a:cxnSpLocks/>
          </p:cNvCxnSpPr>
          <p:nvPr/>
        </p:nvCxnSpPr>
        <p:spPr>
          <a:xfrm>
            <a:off x="8127558" y="3030443"/>
            <a:ext cx="0" cy="156853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4999D1C-0EBB-48FE-9318-6DA959BF28F7}"/>
              </a:ext>
            </a:extLst>
          </p:cNvPr>
          <p:cNvSpPr txBox="1"/>
          <p:nvPr/>
        </p:nvSpPr>
        <p:spPr>
          <a:xfrm>
            <a:off x="1828903" y="6023417"/>
            <a:ext cx="8528938" cy="646331"/>
          </a:xfrm>
          <a:prstGeom prst="rect">
            <a:avLst/>
          </a:prstGeom>
          <a:noFill/>
        </p:spPr>
        <p:txBody>
          <a:bodyPr wrap="none" rtlCol="0">
            <a:spAutoFit/>
          </a:bodyPr>
          <a:lstStyle/>
          <a:p>
            <a:r>
              <a:rPr lang="en-US" b="1" dirty="0"/>
              <a:t>Note: </a:t>
            </a:r>
            <a:r>
              <a:rPr lang="en-US" dirty="0"/>
              <a:t>There are some other approaches also to cover the task like search on LinkedIn </a:t>
            </a:r>
          </a:p>
          <a:p>
            <a:r>
              <a:rPr lang="en-US" dirty="0"/>
              <a:t>for these stores and gather relevant information from LinkedIn if available.</a:t>
            </a:r>
          </a:p>
        </p:txBody>
      </p:sp>
    </p:spTree>
    <p:extLst>
      <p:ext uri="{BB962C8B-B14F-4D97-AF65-F5344CB8AC3E}">
        <p14:creationId xmlns:p14="http://schemas.microsoft.com/office/powerpoint/2010/main" val="369455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F163CF1-6033-4891-B882-9B1963FDEAD3}"/>
              </a:ext>
            </a:extLst>
          </p:cNvPr>
          <p:cNvSpPr txBox="1"/>
          <p:nvPr/>
        </p:nvSpPr>
        <p:spPr>
          <a:xfrm>
            <a:off x="4618051" y="1149793"/>
            <a:ext cx="2955897" cy="584775"/>
          </a:xfrm>
          <a:prstGeom prst="rect">
            <a:avLst/>
          </a:prstGeom>
          <a:noFill/>
        </p:spPr>
        <p:txBody>
          <a:bodyPr wrap="square">
            <a:spAutoFit/>
          </a:bodyPr>
          <a:lstStyle/>
          <a:p>
            <a:pPr algn="ctr"/>
            <a:r>
              <a:rPr lang="en-US" sz="3200" dirty="0">
                <a:solidFill>
                  <a:srgbClr val="1CADE4"/>
                </a:solidFill>
                <a:latin typeface="+mj-lt"/>
              </a:rPr>
              <a:t>OUTPUT</a:t>
            </a:r>
          </a:p>
        </p:txBody>
      </p:sp>
      <p:sp>
        <p:nvSpPr>
          <p:cNvPr id="3" name="TextBox 2">
            <a:extLst>
              <a:ext uri="{FF2B5EF4-FFF2-40B4-BE49-F238E27FC236}">
                <a16:creationId xmlns:a16="http://schemas.microsoft.com/office/drawing/2014/main" id="{84999D1C-0EBB-48FE-9318-6DA959BF28F7}"/>
              </a:ext>
            </a:extLst>
          </p:cNvPr>
          <p:cNvSpPr txBox="1"/>
          <p:nvPr/>
        </p:nvSpPr>
        <p:spPr>
          <a:xfrm>
            <a:off x="1828903" y="6023417"/>
            <a:ext cx="9408281" cy="646331"/>
          </a:xfrm>
          <a:prstGeom prst="rect">
            <a:avLst/>
          </a:prstGeom>
          <a:noFill/>
        </p:spPr>
        <p:txBody>
          <a:bodyPr wrap="none" rtlCol="0">
            <a:spAutoFit/>
          </a:bodyPr>
          <a:lstStyle/>
          <a:p>
            <a:r>
              <a:rPr lang="en-US" b="1" dirty="0"/>
              <a:t>Note: </a:t>
            </a:r>
            <a:r>
              <a:rPr lang="en-US" dirty="0"/>
              <a:t>Just a sample of 100 URL’s. Many URL’s have only email available or only contact number</a:t>
            </a:r>
          </a:p>
          <a:p>
            <a:r>
              <a:rPr lang="en-US" dirty="0"/>
              <a:t>Available and many don’t have any contact information available on their website. </a:t>
            </a:r>
          </a:p>
        </p:txBody>
      </p:sp>
      <p:sp>
        <p:nvSpPr>
          <p:cNvPr id="5" name="Title 4">
            <a:extLst>
              <a:ext uri="{FF2B5EF4-FFF2-40B4-BE49-F238E27FC236}">
                <a16:creationId xmlns:a16="http://schemas.microsoft.com/office/drawing/2014/main" id="{B3E98724-3252-4A4F-87CF-7A5198347E11}"/>
              </a:ext>
            </a:extLst>
          </p:cNvPr>
          <p:cNvSpPr>
            <a:spLocks noGrp="1"/>
          </p:cNvSpPr>
          <p:nvPr>
            <p:ph type="title"/>
          </p:nvPr>
        </p:nvSpPr>
        <p:spPr/>
        <p:txBody>
          <a:bodyPr/>
          <a:lstStyle/>
          <a:p>
            <a:r>
              <a:rPr lang="en-US" dirty="0"/>
              <a:t> </a:t>
            </a:r>
          </a:p>
        </p:txBody>
      </p:sp>
      <p:pic>
        <p:nvPicPr>
          <p:cNvPr id="7" name="Picture 6">
            <a:extLst>
              <a:ext uri="{FF2B5EF4-FFF2-40B4-BE49-F238E27FC236}">
                <a16:creationId xmlns:a16="http://schemas.microsoft.com/office/drawing/2014/main" id="{2BA7D6A3-6A39-40A2-A98E-F487CD0D8449}"/>
              </a:ext>
            </a:extLst>
          </p:cNvPr>
          <p:cNvPicPr>
            <a:picLocks noChangeAspect="1"/>
          </p:cNvPicPr>
          <p:nvPr/>
        </p:nvPicPr>
        <p:blipFill>
          <a:blip r:embed="rId2"/>
          <a:stretch>
            <a:fillRect/>
          </a:stretch>
        </p:blipFill>
        <p:spPr>
          <a:xfrm>
            <a:off x="3435897" y="1890876"/>
            <a:ext cx="5314950" cy="3714750"/>
          </a:xfrm>
          <a:prstGeom prst="rect">
            <a:avLst/>
          </a:prstGeom>
        </p:spPr>
      </p:pic>
    </p:spTree>
    <p:extLst>
      <p:ext uri="{BB962C8B-B14F-4D97-AF65-F5344CB8AC3E}">
        <p14:creationId xmlns:p14="http://schemas.microsoft.com/office/powerpoint/2010/main" val="225711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392000" y="2890157"/>
            <a:ext cx="3402980" cy="870751"/>
          </a:xfrm>
        </p:spPr>
        <p:txBody>
          <a:bodyPr>
            <a:normAutofit/>
          </a:bodyPr>
          <a:lstStyle/>
          <a:p>
            <a:r>
              <a:rPr lang="en-US" sz="4000" dirty="0"/>
              <a:t>Thank you </a:t>
            </a:r>
            <a:r>
              <a:rPr lang="en-US" sz="4000" dirty="0">
                <a:sym typeface="Wingdings" panose="05000000000000000000" pitchFamily="2" charset="2"/>
              </a:rPr>
              <a:t></a:t>
            </a:r>
            <a:endParaRPr lang="en-US" sz="4000"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0" y="6389767"/>
            <a:ext cx="12192000" cy="468233"/>
          </a:xfrm>
        </p:spPr>
        <p:txBody>
          <a:bodyPr>
            <a:normAutofit/>
          </a:bodyPr>
          <a:lstStyle/>
          <a:p>
            <a:pPr algn="ctr"/>
            <a:r>
              <a:rPr lang="en-US" b="1" dirty="0"/>
              <a:t>frontier technology institute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86484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{E5A13463-9957-4F78-8CDE-FF469ED94A35}tf33552983_win32</Template>
  <TotalTime>145</TotalTime>
  <Words>279</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Franklin Gothic Book</vt:lpstr>
      <vt:lpstr>Franklin Gothic Demi</vt:lpstr>
      <vt:lpstr>Wingdings 2</vt:lpstr>
      <vt:lpstr>DividendVTI</vt:lpstr>
      <vt:lpstr>TESTING DATA ANALYSIS</vt:lpstr>
      <vt:lpstr>task</vt:lpstr>
      <vt:lpstr>OTHER APPROACH</vt:lpstr>
      <vt:lpstr>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DATA OUTCOME</dc:title>
  <dc:creator>Hamza Khalid</dc:creator>
  <cp:lastModifiedBy>Hamza Khalid</cp:lastModifiedBy>
  <cp:revision>9</cp:revision>
  <dcterms:created xsi:type="dcterms:W3CDTF">2021-05-24T06:56:24Z</dcterms:created>
  <dcterms:modified xsi:type="dcterms:W3CDTF">2021-05-24T09:21:37Z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