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71" r:id="rId2"/>
    <p:sldId id="272" r:id="rId3"/>
    <p:sldId id="276" r:id="rId4"/>
    <p:sldId id="259" r:id="rId5"/>
    <p:sldId id="260" r:id="rId6"/>
    <p:sldId id="261" r:id="rId7"/>
    <p:sldId id="262" r:id="rId8"/>
    <p:sldId id="263" r:id="rId9"/>
    <p:sldId id="269" r:id="rId10"/>
    <p:sldId id="273" r:id="rId11"/>
    <p:sldId id="264" r:id="rId12"/>
    <p:sldId id="270" r:id="rId13"/>
    <p:sldId id="265" r:id="rId14"/>
    <p:sldId id="266" r:id="rId15"/>
    <p:sldId id="267" r:id="rId16"/>
    <p:sldId id="268"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7" d="100"/>
          <a:sy n="77" d="100"/>
        </p:scale>
        <p:origin x="8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3T17:23:02.565"/>
    </inkml:context>
    <inkml:brush xml:id="br0">
      <inkml:brushProperty name="width" value="0.1" units="cm"/>
      <inkml:brushProperty name="height" value="0.1" units="cm"/>
      <inkml:brushProperty name="color" value="#0B868D"/>
      <inkml:brushProperty name="ignorePressure" value="1"/>
      <inkml:brushProperty name="inkEffects" value="ocean"/>
      <inkml:brushProperty name="anchorX" value="0"/>
      <inkml:brushProperty name="anchorY" value="0"/>
      <inkml:brushProperty name="scaleFactor" value="0.5"/>
    </inkml:brush>
  </inkml:definitions>
  <inkml:trace contextRef="#ctx0" brushRef="#br0">6 69,'0'0,"-5"0,4 0,6 0,7-2,6-1,1-5,9-5,1 0,-1 2,0 3,0 3,-1 1,-3 3,-1 0,1 4,6 11,-5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3T17:23:12.788"/>
    </inkml:context>
    <inkml:brush xml:id="br0">
      <inkml:brushProperty name="width" value="0.05" units="cm"/>
      <inkml:brushProperty name="height" value="0.05" units="cm"/>
      <inkml:brushProperty name="color" value="#FFFFFF"/>
      <inkml:brushProperty name="ignorePressure" value="1"/>
    </inkml:brush>
  </inkml:definitions>
  <inkml:trace contextRef="#ctx0" brushRef="#br0">712 414,'-1'-1,"1"0,-1 0,0 0,1 0,-1 1,0-1,0 0,0 1,1-1,-1 0,0 1,0-1,0 1,0-1,0 1,0 0,0-1,-1 1,1 0,0 0,0 0,0 0,0 0,0 0,0 0,0 0,0 0,0 0,0 1,-1-1,-335-3,326 3,30 0,22-2,0-2,0-2,4-2,82-10,12 16,-134 2,1-1,-1 1,0-1,0 0,0 0,0 0,0-1,0 1,-1-1,1 0,0-1,1 0,-6 2,0 1,0-1,0 0,0 1,0-1,0 1,0-1,0 1,-1-1,1 1,0-1,0 1,0-1,-1 1,1-1,0 1,0-1,-1 1,1-1,0 1,-1 0,1-1,-1 1,1 0,0-1,-1 1,1 0,-1-1,1 1,-1 0,1 0,-1-1,1 1,-1 0,1 0,-1 0,0 0,1 0,-1 0,1 0,-1 0,1 0,-1 0,0 0,-24-4,0 1,-1 1,0 1,-18 2,15-1,-232 2,314-3,-1 3,1 2,-1 2,49 13,-88-14,1 0,-1 2,0-1,-1 1,0 1,0 0,0 1,-1 0,-1 1,2 1,-4-3,2 0,28 34,-38-41,0 0,0 1,0-1,0 0,0 0,0 1,-1-1,1 0,0 0,-1 1,1-1,-1 0,1 0,-1 0,0 0,1 0,-1 0,0 0,0 0,0 0,0 0,0 0,0 0,0 0,0-1,0 1,0 0,0-1,-1 1,1-1,0 0,0 1,0-1,-1 0,1 1,0-1,-1 0,1 0,0 0,0 0,-1-1,1 1,0 0,-1 0,-44 2,-1-1,-31-4,14 1,-85 0,522 2,-351-1,1-2,-1 0,0-2,0 0,9-5,58-12,-58 18,-6 1</inkml:trace>
  <inkml:trace contextRef="#ctx0" brushRef="#br0" timeOffset="13671.8">327 513,'0'0,"0"0,1 0,185-18,0-9,82-27,115-22,7 17,-243 43,104 4,-184 12</inkml:trace>
  <inkml:trace contextRef="#ctx0" brushRef="#br0" timeOffset="17423.95">912 478,'31'-12,"1"1,0 1,1 2,0 1,0 2,1 1,33 0,-53 3,253-10,196 19,-441-7,43 2,1 3,5 3,-64-5,-24-1,9-2,-331 33,168-20,-168 22,-26 19,361-55,-6 2,19-2,807-98,-684 80,-126 13,-21 2,10 2,-121-14,-1 6,-51 5,-267 7,440-3,14-1,2 0,-5 1,287-24,0 14,52 13,-232 10,-104-7,-29-3,17-2,-174 17,0-6,-61-10,216-3,182-5,-2-7,1-7,103-28,-244 42,-39 5,-476-1,754 17,923 79,-1125-88,569 48,-441-47,0-7,75-15,-33-13,-1-9,43-22,-231 50,-12 3,1 0,0 1,0 1,24 1,-34 5,-19 1,-73 21,-58 10,-2-7,0-6,-2-5,1-7,-11-6,-760 0,737-3,23 1,108-1,-91-1,-34-8,109-2,58 8,61-3,693 2,-415 15,126 27,-353-18,-128-20,-610-86,582 79,-100-15,-99-31,232 50,-29-14,45 12,83-2,3 3,192 4,-1 12,141 30,-302-26,54 17,-165-28,-113-13,-830-37,847 43,90 3,159 55,3-7,1-7,60 2,-211-42,75 4,-114-10,-409-30,251 22,-313-24,472 36,515 24,-263-18,-109 5,-122-7,-15 0,-443 111,295-74,202-42,-36 1</inkml:trace>
  <inkml:trace contextRef="#ctx0" brushRef="#br0" timeOffset="27828.09">5752 373,'0'0,"-1"0,-45-16,-1 2,-36-5,56 13,-591-108,526 101,-2 4,1 4,0 5,-63 8,-2 16,0 8,-63 24,-5 1,178-45,-1-3,0-2,0-3,-1-1,-1-2,-316-33,221 14,-1 8,-42 5,25 19,2 7,0 7,-124 40,33-9,198-49,0-3,0-2,-1-3,1-2,-1-3,1-2,-44-10,66 10,5 1,1-1,0-1,-20-8,46 14,0 0,0 0,-1-1,1 1,0-1,0 1,0-1,0 0,0 1,0-1,0 0,0 1,0-1,0 0,1 0,-1 0,0 0,0 0,1 0,-1 0,1-1,4 0,91-26,2 4,0 4,34 0,-129 20,459-56,3 20,0 21,28 21,372 49,-414-14,-52 23,219 49,-601-109,-72-19,-261-54,-108-1,262 48,-1 8,-1 7,-98 10,65 14,1 9,1 9,1 8,-48 24,126-28,136-39,86-11,0-5,79-23,-14-5,-188 39,-144 2,-24 8,140-4,-743 35,202 23,331-28,153-20,-99-2,192-9,3 1,-1-1,1-1,0 1,0-1,0 0,0-1,0 0,0 0,-6-3,13 5,0 0,-1 0,1 0,0 0,-1 0,1 0,0 0,-1 0,1-1,0 1,0 0,-1 0,1 0,0-1,-1 1,1 0,0 0,0-1,0 1,-1 0,1-1,0 1,0 0,0-1,0 1,0 0,-1-1,1 1,0 0,0-1,0 1,0 0,0-1,0 1,0 0,0-1,0 1,0 0,1-1,-1 1,0 0,0-1,0 1,0 0,0-1,1 1,-1 0,0 0,0-1,0 1,1 0,-1 0,0-1,1 1,57-23,95-24,107-15,108-10,4 17,102 7,-369 41,63 5,-200 4,-574 27,146-3,396-25,-1-2,-52-9,101 8,36 5,377 28,107-16,-134-12,-387-2,-833-1,816-2,37-1,241 5,-48 7,-1 9,23 11,-204-25,-34-4,-464-33,448 30,-109-15,125 12,27 3,160 11,0 7,66 18,-30 10,-172-31,-46-8,-279-8,194 1,39 1,-60-2,-46-9,114-1,53 14,0 0,-1 0,1 0,0 0,0 0,0 0,0 0,-1 0,1 0,0 0,0 0,0 0,0-1,-1 1,1 0,0 0,0 0,0 0,0 0,0-1,0 1,0 0,-1 0,1 0,0-1,0 1,0 0,0 0,0 0,0 0,0-1,0 1,0 0,0 0,0 0,0-1,0 1,0 0,0 0,0 0,0-1,0 1,1 0,-1 0,0 0,0 0,0-1,0 1,0 0,0 0,0 0,1 0,-1 0,0-1,0 1,0 0,0 0,1 0,-1 0,0 0,0 0,0 0,3-1</inkml:trace>
  <inkml:trace contextRef="#ctx0" brushRef="#br0" timeOffset="30005.72">5616 676,'0'0,"-10"-6,-47-21,-26-2,-1 4,-2 3,0 4,-84-6,-90 5,-1 12,-174 20,364-11,36 0,-12 1,0-3,0-1,-45-8,87 9,0-1,1 0,-1 0,0 0,1-1,-1 1,1-1,-1 0,1-1,0 1,0-1,0 1,0-1,-1-2,4 4,1-1,-1 1,0-1,1 0,-1 1,1-1,0 0,0 1,-1-1,1 0,0 1,0-1,1 0,-1 1,0-1,1 0,-1 1,1-1,-1 1,1-1,-1 1,1-1,0 1,0-1,0 1,0 0,0-1,0 1,0 0,1 0,-1 0,0 0,1 0,-1 0,16-14,-1 1,2 1,0 1,0 0,1 1,0 1,1 1,8-2,62-23,1 3,1 4,1 5,2 3,78-4,-58 14,1 4,0 6,0 5,-1 4,0 6,-1 5,4 6,-98-22,-7-3,0 2,-1-1,1 2,-1-1,1 2,0 1,-12-7,-1 0,1 0,-1 0,1 0,-1 0,1 0,-1 1,1-1,-1 0,0 0,1 1,-1-1,0 0,1 0,-1 1,1-1,-1 0,0 1,0-1,1 1,-1-1,0 0,0 1,1-1,-1 1,0-1,0 0,0 1,0-1,0 1,0-1,1 1,-1-1,0 1,0-1,-1 1,1-1,0 1,0-1,0 0,0 1,0-1,0 1,-1-1,1 1,0-1,0 0,-1 1,1-1,0 1,0-1,-1 0,1 1,0-1,-1 0,1 0,-1 1,1-1,0 0,-1 0,1 1,-1-1,1 0,-19 12,0-1,-1 0,0-2,0 0,-1-1,-19 4,-141 37,-90 10,205-45,-511 108,525-105,66-15,723 52,-451-49,-319 4,-28-3,0-2,-54-4,54 0,-786-1,829-2,24 0,137-30,-136 30,-2 0</inkml:trace>
  <inkml:trace contextRef="#ctx0" brushRef="#br0" timeOffset="32885.71">4751 90,'0'0,"0"0,0 0,1 1,84 28,1-4,0-4,2-3,0-4,1-5,57-1,-116-8,-9-1,0 1,0 1,1 1,5 2,-8 3,-18-3,-57 20,-86 17,-1-6,-120 11,33-13,223-33,18 0,127 14,57 17,-179-28,397 72,-391-71,0 0,0-2,0 0,0-2,0 0,1-1,-1-1,17-5,-36 6,0 1,0-1,0 0,0 0,-1 0,1-1,0 1,-1-1,1 1,-1-1,0 0,1 0,-1 0,0 0,0 0,0-1,-1 1,1 0,0-1,0-2,-2 4,0-1,0 1,-1-1,1 1,-1-1,1 1,-1-1,1 1,-1 0,0-1,0 1,1 0,-1-1,0 1,0 0,0 0,-1 0,1 0,0 0,0 0,0 0,-1 0,-1-1,-100-76,102 78,1 0,-1 0,1-1,0 1,-1 0,1 0,0 0,-1 0,1-1,0 1,-1 0,1 0,0-1,0 1,-1 0,1-1,0 1,0 0,0-1,-1 1,1 0,0-1,0 1,0 0,0-1,0 1,0-1,0 1,0 0,0-1,0 1,0 0,0-1,0 1,0-1,0 1,0 0,0-1,0 1,0 0,1-1,-1 1,0 0,0-1,0 1,1 0,-1-1,0 1,0 0,1 0,-1-1,1 1,21-4,320 5,-203-1,-717 22,46 1,452-24,133-2,78-5,619-13,-811 15,-624-10,631 16,-78 0,132 0,0 0,0-1,0 1,0 0,0 0,0 0,0-1,0 1,0 0,0 0,1 0,-1-1,0 1,-1 0,1 0,0 0,0-1,0 1,0 0,0 0,0 0,0-1,0 1,0 0,0 0,0 0,0-1,-1 1,1 0,0 0,0 0,0 0,0 0,-1-1,1 1,0 0,0 0,0 0,0 0,-1 0,1 0,0 0,0 0,-1 0,1 0,0 0,0 0,0 0,-1 0,1 0,0 0,0 0,0 0,-1 0,1 0,0 0,0 0,-1 0,70-14,158-24,1 10,103 5,-181 23,-218 4,32-2,-541 9,563-12,-15 1,-1-2,1-1,-21-4,41 1,27 2,183-26,2 10,0 8,69 10,-255 3,-525 0,440 7,68-8,0 0,1 0,-1 0,0 0,0 0,0 1,1-1,-1 0,0 0,0 0,0 0,0 0,1 1,-1-1,0 0,0 0,0 0,0 0,0 1,0-1,1 0,-1 0,0 0,0 1,0-1,0 0,0 0,0 0,0 1,0-1,0 0,0 0,0 1,0-1,0 0,0 0,0 0,0 1,-1-1,1 0,0 0,0 0,0 1,0-1,0 0,0 0,0 0,-1 0,1 1,0-1,0 0,0 0,0 0,-1 0,1 0,0 0,134 33,97 10,-173-33</inkml:trace>
  <inkml:trace contextRef="#ctx0" brushRef="#br0" timeOffset="34339">217 321,'77'-19,"37"7,72 2,-109 6,151-3,0 10,122 20,-328-21,-6-1,1 1,0 1,-1 0,0 1,7 3,-13 4,-29-1,-126 37,-36 3,128-36,-603 140,647-152,-36 7,-1-2,0-2,-7-2,33-5,20 2,-1 0,1 0,0-1,-1 1,1 0,0 0,0 0,-1 0,1-1,0 1,0 0,-1 0,1-1,0 1,0 0,0 0,-1-1,1 1,0 0,0-1,0 1,0 0,0-1,0 1,0 0,-1 0,1-1,0 1,0 0,0-1,0 1,0 0,1-1,-1 1,0 0,0-1,0 1,0 0,0-1,0 1,0 0,1-1,-1 1,0 0,0 0,0-1,1 1,-1 0,0 0,0-1,1 1,-1 0,5-3,61-23,105-28,3 7,1 8,26 3,-88 19,0 4,1 6,59 4,-129 7,-26-2</inkml:trace>
  <inkml:trace contextRef="#ctx0" brushRef="#br0" timeOffset="37273.66">44 374,'2'0,"5"0,4 0,5 0,-1 0</inkml:trace>
  <inkml:trace contextRef="#ctx0" brushRef="#br0" timeOffset="37741.95">739 535,'-2'0,"-6"0,-3 0,-5 0,-8-5,-5-1,2 0</inkml:trace>
  <inkml:trace contextRef="#ctx0" brushRef="#br0" timeOffset="39973.22">538 480,'-7'-5,"0"-1,0 1,-1 0,1 1,-1-1,0 1,-4 0,-37-24,48 28,1 0,0 0,-1 0,1 0,0 0,0-1,-1 1,1 0,0 0,-1 0,1 0,0-1,0 1,0 0,-1 0,1-1,0 1,0 0,0 0,-1-1,1 1,0 0,0-1,0 1,0 0,0 0,0-1,0 1,0 0,0-1,0 1,0 0,0-1,0 1,0 0,0-1,0 1,0 0,0 0,0-1,0 1,1 0,-1-1,0 1,0 0,0 0,0-1,1 1,-1 0,0 0,0-1,1 1,-1 0,0 0,0 0,1 0,-1-1,0 1,0 0,1 0,-1 0,0 0,1 0,-1 0,0 0,1 0,-1 0,0 0,1 0,-1 0,26-3,-25 3,114 2,57-3,-154-2,-18 3,0 0,-1 0,1 0,0 0,0 0,0 0,-1 0,1 0,0 0,0 0,0 0,-1 0,1 0,0 0,0-1,0 1,0 0,-1 0,1 0,0 0,0-1,0 1,0 0,0 0,0 0,0 0,-1-1,1 1,0 0,0 0,0 0,0-1,0 1,0 0,0 0,0 0,0-1,0 1,0 0,0 0,0 0,0-1,0 1,1 0,-1 0,0 0,0-1,0 1,0 0,0 0,0 0,0 0,1-1,-1 1,0 0,0 0,0 0,0 0,-2-2,-69-33,67 28,17 6,-12 1,234 4,-221-4,1 0,0 1,0 1,0 0,0 1,-1 1,0 0,1 1,15 7,1-2,1-1,13 1,-22-4,0 1,0 1,0 1,11 7,45 18,-16-15,1-2,1-4,27 1,-48-7,321 41,-158-29,-121-11</inkml:trace>
  <inkml:trace contextRef="#ctx0" brushRef="#br0" timeOffset="40412.46">2102 414,'-7'-5,"-6"0,-11-1,-10 2,-6 0,-5 2,-5 1,-2-4,-2-1,4 0,8 2,7 1,5 1,7 1</inkml:trace>
  <inkml:trace contextRef="#ctx0" brushRef="#br0" timeOffset="42433.14">1581 361,'0'0,"0"0,0 0,0 0,0 0,0 1,0-1,0 0,0 0,0 0,0 0,0 0,0 1,1-1,-1 0,0 0,0 0,0 0,0 1,0-1,0 0,-1 0,1 0,0 0,0 0,0 1,0-1,0 0,0 0,0 0,0 0,0 0,0 1,0-1,0 0,-1 0,1 0,0 0,0 0,0 0,0 0,0 1,-1-1,1 0,0 0,0 0,0 0,0 0,0 0,-1 0,1 0,0 0,0 0,0 0,0 0,-1 0,1 0,0 0,0 0,54 20,90 36,5-4,2-6,2-6,150 17,-35-32,1-12,49-13,-226-2,-53-2,-72-10,-69-11,9 2,-107-26,-140-13,94 39,-159 9,317 14,85 0,-31 3,31 3,16 5,3-4,0 0,0 0,0-2,1 0,0-1,0 0,7-1,116 17,0-6,121-5,-10-23,-210 7,-38-1,-29-4,-52-11,-433-103,482 117,31 6,77 18,21 10,-2 6,15 9,-69-19,-37-17,-11-2,-36-9,-149-19,-1 8,-159 7,333 11,0 0,0 1,0 1,1 0,-1 1,0 1,15-4,0 0,0 0,0 0,0 0,0 0,0 0,0 1,0-1,0 0,0 1,0-1,0 0,0 1,0-1,1 1,-1-1,0 1,0 0,1-1,-1 1,0 0,1 0,-1-1,0 1,1 0,-1 0,1 0,-1 0,1 0,0-1,-1 1,1 0,0 0,0 0,0 0,0 0,0 0,0 0,0 0,0 0,0 0,0 1,5 2,0-1,0 0,0 0,1-1,-1 1,0-1,1-1,0 1,-1-1,6 1,-4 0,116 24,43-1,94 3,-75-11,-169-16,-1 1,0 1,1 0,-1 1,6 2,74 14,-83-20,-1-1,0 1,1-2,-1 0,0 0,3-2,-1 1,48-14,-1-2,0-3,49-26,-61 23</inkml:trace>
  <inkml:trace contextRef="#ctx0" brushRef="#br0" timeOffset="42711.45">3319 467,'-2'-5,"-4"-3,-4 0,-11 0,-1 3</inkml:trace>
  <inkml:trace contextRef="#ctx0" brushRef="#br0" timeOffset="46727.6">2768 475,'11'-2,"184"-17,-1 8,71 11,-191 0,205 2,80 20,192 45,-470-61,-490-39,-329 8,616 26,-41 2,-158-18,305 13,6 2,1-1,-1-1,0 0,0 0,1 0,0-1,-6-3,16 3,387-2,145-22,147-3,-474 31,-230-6,-143-23,-1 7,-1 8,-33 6,-254 10,169 1,129-11,208 7,470 33,-312-18,-142-11,10 1,0 2,20 8,-53-1,-46-11,-73-5,-683-27,731 27,-23 0,1-3,-33-7,101 8,671-47,-662 49,632-26,-633 28,1 1,-1 2,0 0,25 7,-18 0,0-1</inkml:trace>
  <inkml:trace contextRef="#ctx0" brushRef="#br0" timeOffset="47299.78">2677 265,'2'-1,"88"-19,90-9,-174 28,252-26,1 11,1 11,-1 11,42 16,362 51,-448-47,27-1,-132-16</inkml:trace>
  <inkml:trace contextRef="#ctx0" brushRef="#br0" timeOffset="53521.57">4538 251,'9'0,"250"4,-2 12,91 23,-280-30,-1 4,0 2,1 5,-29-4,-38-11,-29 5,-75 8,0-4,0-5,-10-4,-71 2,-1-8,-145-21,231 4,99 18,0 0,0 0,0 0,0-1,0 1,1 0,-1 0,0 0,0-1,0 1,0 0,0 0,0 0,0-1,0 1,0 0,0 0,0 0,0-1,0 1,0 0,0 0,0-1,0 1,0 0,0 0,0 0,0-1,0 1,0 0,93 8,687 78,-298-52,-555-40,-13-3,-805-105,705 85,180 27,19 3,69 10,698 127,-518-89,-244-44,-20-1,-74-3,-626-53,680 50,-96-11,-37-12,110 12,52 10,81 7,935 92,-889-76,-161-21,-438-8,-371 43,808-33,10 0,43-1,883 23,-904-22,35 0,50 3,54 10,-235-39,-640-120,658 129,74 15,0 1,0 0,0-1,0 1,0 0,0-1,0 1,0-1,0 1,0 0,0-1,0 1,0 0,0-1,0 1,0 0,1-1,-1 1,0 0,0-1,0 1,1 0,-1-1,0 1,0 0,1 0,-1-1,0 1,0 0,1 0,-1-1,0 1,1 0,-1 0,0 0,1 0,-1 0,1 0,-1 0,0 0,1-1,-1 1,0 0,1 0,-1 1,1-1,-1 0,0 0,1 0,-1 0,0 0,1 0,-1 0,0 1,1-1,-1 0,0 0,1 0,-1 1,0-1,52-4,0 2,23 4,-47-1,128 3,-1 7,21 9,-132-10,-105-24,-195-41,-2 10,-183-3,413 46,-57 2,89 1,493 84,47-17,-473-62,-90-13,-128-25,19 12,-201-16,-283 8,521 26,124 1,219 12,44 15,-168-13,0 5,121 33,-239-48,-3-1,0-1,0 1,-1 1,1-1,-1 1,1 0,-1 1,0 0,0 0,1 1,-8-5,1 1,0-1,0 1,-1-1,1 1,0-1,-1 0,1 1,-1-1,1 1,0-1,-1 0,1 1,-1-1,1 0,-1 0,1 1,-1-1,1 0,-1 0,1 0,-1 0,1 1,-1-1,0 0,1 0,-1 0,1 0,-1 0,1-1,-1 1,1 0,-1 0,1 0,-1 0,1-1,-1 1,0 0,-169-10,127 6,-666-80,618 67,110 15,382-7,-307 8,269 4,-326 0,-38-1,-96 9,-2-6,-897 16,347 14,645-34,19-1,78-2,166-3,183 23,-423-16,7-1,0 3,0 0,-1 1,8 4,-28-4,-20-1,-113 11,4-5,-36 1,137-9,-842 44,827-45,-26 1,1-2,0-3,-16-5,73 7,3 1,1 0,-1 0,0-1,1 1,-1-1,1 1,-1-1,1 0,-1 0,1 0,0-1,0 1,-1 0,1-1,-1-1,9-4,77-6,137-6,215 10,-48 29,-405-26,-116-24,14 8,-210-25,-2 14,-178 11,360 23,1 7,-127 23,-462 117,694-140,0-2,0-2,0-2,-1-2,1-2,0-1,-1-3,2-1,-34-12,74 18,-2 0,-1 0,1-1,0 1,0-2,0 1,0 0,1-1,-1 0,1 0,0 0,-1-1,1 1,1-1,-2-2,4 6,1-1,0 1,0 0,0-1,0 1,0-1,0 1,0-1,0 1,0-1,0 1,0-1,0 1,0-1,1 1,-1-1,0 1,0-1,0 1,1-1,-1 1,0-1,1 1,-1 0,0-1,1 1,-1 0,0-1,1 1,-1 0,1 0,-1-1,1 1,-1 0,1 0,-1-1,0 1,1 0,-1 0,1 0,-1 0,1 0,-1 0,1 0,-1 0,1 0,-1 0,1 0,-1 0,1 1,4-2,96-19,-9 5,31-2,1204-106,-1158 119,-183 7,-846 56,733-52,-396 42,491-44,-99 5,112-16,23 3,63-13,153-25,2 10,2 9,-84 16,-134 11,-23-1,-87 9,-103-1,205-12,-242 5,-77-14,301 7,-9 1,0-1,0-2,0-1,-6-3,34 8,0 0,0-1,0 1,0 0,0 0,0 0,0-1,0 1,0-1,0 1,0-1,1 1,-1-1,0 1,0-1,1 0,-1 1,0-1,1 0,-1 1,0-1,1 0,-1 0,1 0,0 0,-1 0,1 0,4-1,24-3,1 2,-1 1,1 2,17 1,-23 0,184 9,-2 9,51 18,-169-18,-112-24,-160-41,-1 9,-176-12,259 34,100 11,18 4,-13 0,196 11,162 31,-341-39,-10-2,0 0,0 1,0 0,-1 0,1 1,0 0,0 2,-8-5,-1 0,-1 0,1 0,0 0,0 0,0 0,0 0,-1 1,1-1,0 0,0 0,0 0,0 0,0 0,0 0,0 0,-1 1,1-1,0 0,0 0,0 0,0 0,0 1,0-1,0 0,0 0,0 0,0 0,0 1,0-1,0 0,0 0,0 0,0 0,0 1,0-1,0 0,0 0,0 0,0 0,0 1,0-1,1 0,-1 0,0 0,0 0,0 0,0 0,0 1,0-1,1 0,-1 0,0 0,0 0,0 0,0 0,0 0,1 0,-1 0,0 0,0 0,0 1,0-1,1 0,-176 10,125-9,-318 5,329-2,40-1,47 20,82 33,2-6,2-5,36 2,-114-36,-77-18,-80-17,-1 5,0 4,-2 5,1 4,-1 5,-101 12,68 10,160-17,677 59,-493-56,-196-8,-13-3,-19-3,17 6,-444-110,418 101,41 11,287 3,-157-1,-72-2</inkml:trace>
  <inkml:trace contextRef="#ctx0" brushRef="#br0" timeOffset="55827.42">5638 461,'-25'-4,"-26"0,0 2,-1 3,-8 2,52-3,-113 8,-545 67,-5 0,634-72,-2 1,0-2,-1-2,-2-1,64-4,121-10,-3 0,46-3,37-4,943-85,-1050 97,-1-5,0-6,-2-4,-1-5,3-6,-99 30,-1 0,1-1,-1 0,0-2,-1 0,0 0,1-3,-14 12,0-1,0 1,0-1,0 0,0 1,0-1,-1 0,1 0,0 1,0-1,-1 0,1 0,-1 0,1 0,-1 0,1 0,-1 0,1 0,-1 0,0 0,0 0,1-1,-1 1,0 0,0 0,0 0,0 0,0 0,-1 0,1 0,0 0,0-1,-1 1,1 0,-1 0,1 0,-1 0,1 0,-1 0,1 1,-1-1,0 0,0 0,1 0,-1 1,0-1,0 0,0 1,0-1,0 0,0 1,0 0,0-1,0 1,0-1,0 1,-1 0,-62-16,-46 9,-45 8,-237 25,-229 49,375-36,-231 67,442-96,47-7,72 0,2-3,32-2,703-50,-599 35,-49 10,-153 9,-17 2,-32 6,-40 8,-40 7,-785 131,583-107,250-38,56-9,13-1,63-1,334-13,238-45,-530 43,23-3,-114 15,-18 4,-13 2,-61 12,0-4,-20 0,78-9,-206 19,-1-10,-82-10,139-13,162 12,-9-2,14 0,77 3,5 0,34-3,736-27,-756 32,-87-1,-32 3,-92 7,0-5,-42-5,-16-3,1-7,-89-18,168 8,109 18,562 66,-540-61</inkml:trace>
  <inkml:trace contextRef="#ctx0" brushRef="#br0" timeOffset="59950.46">4017 120,'-15'0,"-117"9,1 6,-28 11,119-19,-296 50,-1016 136,1231-183,0-4,-110-10,220 3,1 1,0-1,0 0,0-1,0 0,0 0,1-1,-1 0,-2-2,6-6,23 5,97-7,-11 7,30 1,766 14,-491 0,-371-8,-4 0,0-1,0-2,9-2,-63-4,-97-19,-1 4,-35 3,-112-10,-2 12,0 12,-170 21,273-3,238-15,12 0,36-1,32-1,98-4,683-13,-910 22,-17 3,-22 5,11-6,-154 64,14-12,-171 57,-6-15,-97 7,347-87,0-4,-1-3,-4-2,43-9,31-1,12-1,100-25,0 2,309-53,418-26,-635 92,-310 19,-5-3,-688-10,781 7,-32-1,0-2,-34-9,86 13,-8-2,13 1,784-3,-881 8,-9 0,-35-1,-1047 8,1081-10,488 33,-302-17,-100-15,-684 10,673-12,-31 1,-1-2,1-3,-42-9,95 12,2 0,-1 1,0-1,1 0,-1 0,1 0,-1 0,1 0,0-1,-1 0,1 0,0 0,0 0,0 0,0-1,3 3,5-9,87-28,85-16,1 8,3 8,9 7,-176 28,94-15,99-1,-184 19,-20-1,-14 0,-84-2,2 2,-763 62,792-56,-81 6,119-14,26 2,0 1,0-1,1 0,-1 0,0 0,0 0,0 0,1 0,-1 0,0 0,0 0,0 0,1 0,-1 0,0 0,0 0,0 0,1 0,-1 0,0 0,0 0,0 0,1 0,-1-1,0 1,0 0,0 0,1 0,-1 0,0 0,0 0,0-1,0 1,0 0,0 0,1 0,-1 0,0-1,0 1,0 0,0 0,0 0,0-1,0 1,0 0,0 0,0 0,0-1,0 1,0 0,0 0,0 0,0-1,0 1,0 0,0 0,0 0,0-1,0 1,0 0,-1 0,1 0,0 0,0-1,0 1,0 0,0 0,-1 0,80-23,125-25,2 9,194-10,-341 45,1 1,15 4,-71 0,-17-1,-73-4,-694-8,755 11,-7 1,0-1,0-1,0-2,1-2,-2-1,10-5,23 8,55-14,31 3,0 3,1 4,60 4,-55 2,-1 5,0 4,59 12,-140-17,31 12,-45-12,-70 7,-508 24,469-30,183-4,593 1,-689-7,-82-15,-1 5,-1 5,0 4,-1 5,1 5,0 5,-5 5,-12 7,220-32,237-27,2 14,96 15,-405 11,-9-1,1 1,0 1,0 0,-1 1,12 4,-26-6,0 1,0-1,-1 1,1-1,0 1,0 0,0-1,0 1,-1-1,1 1,0-1,-1 1,1-1,0 1,-1-1,1 0,-1 1,1-1,0 1,-1-1,1 0,-1 1,1-1,-1 0,1 0,-1 1,1-1,-1 0,0 0,1 0,-1 0,1 0,-1 1,0-1,1 0,-1-1,1 1,-1 0,1 0,-1 0,0 0,1 0,-205 53,159-42,-544 112,557-116,11-3,0 0,0-1,-1-1,-4-1,27-1,0-1,0 1,1 0,-1 0,0 0,0-1,0 1,1 0,-1 0,0-1,0 1,0 0,0-1,0 1,0 0,0 0,1-1,-1 1,0 0,0-1,0 1,0 0,0 0,0-1,-1 1,1 0,0-1,0 1,0 0,0 0,0-1,0 1,0 0,-1 0,1-1,0 1,0 0,0 0,0-1,-1 1,1 0,0 0,0 0,-1-1,1 1,0 0,0 0,-1 0,1 0,0 0,-1 0,1 0,0 0,0 0,-1-1,68-15,106-16,125-6,-189 28</inkml:trace>
  <inkml:trace contextRef="#ctx0" brushRef="#br0" timeOffset="65894.32">1474 535,'-199'0,"217"0,68 0,-1 3,34 8,68 17,-174-26,-1 1,1 0,-1 1,0 0,0 0,0 2,-1-1,0 2,-10-7,-1 0,0 0,0 0,0 0,1 0,-1 0,0 0,0 0,0 0,1 0,-1 0,0 0,0 0,0 0,1 0,-1 0,0 0,0 0,0 0,0 0,1 0,-1 1,0-1,0 0,0 0,0 0,0 0,1 0,-1 1,0-1,0 0,0 0,0 0,0 0,0 1,0-1,0 0,0 0,0 0,0 1,0-1,0 0,0 0,0 0,0 1,0-1,0 0,0 0,0 0,0 1,0-1,0 0,0 0,0 0,0 0,0 1,-1-1,1 0,0 0,0 0,0 0,0 0,0 1,-1-1,1 0,0 0,0 0,0 0,0 0,-16 1,13 0,-25-1,0-1,0-1,-1-1,1-2,1-1,-1-1,1-1,-7-4,18 5,1 1,0 1,-1 0,0 1,0 1,-1 0,1 1,-2 1,-9-1,1-1,-1-1,1-1,0-1,0-1,1-2,0-1,0 0,-21-14,44 20,12 6,-8-2,240 42,-204-36,-1 2,0 2,-1 1,0 1,0 3,-30-13,10 3,0 0,1-2,-1 0,1 0,0-2,7 0,-307-3,256 1,0-2,1-1,0-1,-7-2,-62-11,-23-6,96 20,0-1,1-1,-1-1,1-1,-18-10,24 11,0 1,-1 0,0 1,1 0,-2 1,1 1,-14 0,-4-1,1-1,1-2,-27-8,-71-14,67 24,0 2,-50 6,109-3,1 0,-1 0,1 1,0-1,-1 1,1 0,-1 0,1 0,0 0,0 1,0-1,-3 3,5-4,1 1,-1-1,1 1,-1-1,1 1,0-1,-1 1,1 0,0-1,0 1,-1 0,1-1,0 1,0 0,0-1,0 1,0 0,0-1,0 1,0 0,0 0,0-1,0 1,1 0,-1-1,0 1,0-1,1 1,-1 0,0-1,1 1,-1-1,1 1,-1 0,0-1,1 1,-1-1,1 0,0 1,-1-1,1 1,-1-1,1 0,0 0,-1 1,1-1,0 0,-1 0,1 0,0 1,-1-1,1 0,0 0,118 49,-92-38,1-1,0-1,1-2,8 1,106 26,-134-30,-14-2,-18-1,20-1,-61-1,31 1</inkml:trace>
  <inkml:trace contextRef="#ctx0" brushRef="#br0" timeOffset="66475.51">445 347,'0'0</inkml:trace>
  <inkml:trace contextRef="#ctx0" brushRef="#br0" timeOffset="66787.41">445 347,'2'-5,"8"-1,24 3,10 1,-4 2</inkml:trace>
  <inkml:trace contextRef="#ctx0" brushRef="#br0" timeOffset="68317.95">806 388,'-28'0,"-7"1,0-1,-1-2,1-1,0-2,-25-7,42 3,19 3,35 0,-16 7,0 0,0 2,0 0,0 1,-1 1,0 1,17 8,-31-13,0 1,0 0,0 0,-1 0,1 1,-1-1,1 1,-1 0,0 1,0-1,0 1,-1 0,1 0,-1 0,1 0,-4-2,0-1,0 0,0 0,0 0,-1 0,1 1,0-1,0 0,-1 0,1 0,-1 0,1 0,-1 0,1 0,-1 0,0 0,1 0,-1 0,0 0,0 0,0-1,0 1,0 0,0-1,0 1,0 0,0-1,0 1,0-1,0 0,0 1,0-1,0 0,0 0,-1 0,1 1,0-1,-16 3,1-1,-1-1,0 0,0-1,0 0,1-2,-1 0,-14-4,11 2,0-1,0-1,1 0,0-2,0 0,5-3,27 3,0 7,-1 0,1 0,-1 1,1 1,-1 0,0 0,1 2,-1-1,0 2,0-1,-1 2,1-1,4 4,-17-8,1 0,-1 0,1 0,0 1,-1-1,1 0,-1 0,1 0,0 1,-1-1,1 0,0 0,-1 1,1-1,0 0,0 1,-1-1,1 0,0 1,0-1,0 1,-1-1,1 0,0 1,0-1,0 1,0-1,0 1,0-1,0 0,0 1,0-1,0 1,0-1,0 1,0-1,0 0,0 1,0-1,0 1,1-1,-1 0,0 1,0-1,0 0,1 1,-1-1,0 0,1 1,-1-1,0 0,1 1,-1-1,0 0,1 0,-1 1,0-1,1 0,-1 0,1 0,-1 0,0 0,1 0,-1 1,1-1,-1 0,1 0,-1 0,0 0,1-1,-86 9,-71-5,125 1,30-4,1 0,0 0,-1 0,1 0,0 1,-1-1,1 0,0 0,-1 0,1 0,0 0,0 0,-1 0,1 1,0-1,-1 0,1 0,0 0,0 1,-1-1,1 0,0 0,0 1,0-1,-1 0,1 0,0 1,0-1,0 0,0 1,0-1,0 0,-1 1,1-1,0 0,0 1,0-1,0 0,0 1,0-1,0 0,0 1,1-1,-1 0,0 0,0 1,0-1,0 0,0 1,0-1,1 0,-1 1,0-1,0 0,0 0,1 1,-1-1,0 0,18 13,5-3,1-1,0-1,0 0,0-2,1-1,8 0,9 3,23 6,-32-6,1-1,0-2,21 1,108-7,-135 0</inkml:trace>
  <inkml:trace contextRef="#ctx0" brushRef="#br0" timeOffset="73048.69">5240 426,'0'0,"0"0,-10-5,-40-15,0 3,-1 2,-52-8,98 22,-238-42,-2 11,-245-1,60 26,-1 18,-194 39,-558 99,981-122,2223-178,-1056 143,-556 9,-482-4,-14 1,-39 1,-33 0,-1632 57,1590-42,2 10,1 8,1 8,-40 21,138-27,98-33,11-3,57-5,1478-125,-1220 121,116-8,-353 13,-184 3,-8 2,-36 3,-352 25,2 22,-176 52,557-81,-79 13,-5-8,190-25,-15 2,-1 0,1-1,0-2,-1 1,1-2,-5-1,22 3,0 0,0 0,0-1,0 1,0 0,0 0,0 0,0-1,0 1,0-1,0 1,0-1,0 1,0-1,0 1,0-1,0 0,0 0,1 1,-1-1,0 0,1 0,-1 0,0 0,1 0,-1 0,1 0,0 0,-1 0,1 0,0 0,-1-1,5-1,59-24,12 4,31-4,224-41,310-21,256 28,-822 57,213-8,-307 17,-109 18,13-4,-856 116,736-102,2 11,-89 34,200-45,115-32,15-3,58-5,11-1,35-3,34-3,1440-123,-1497 130,282-13,-320 25,-52-2,-116 22,-12-2,-41 5,-288 37,-172-10,517-50,-4-1,0 5,0 5,-99 26,182-29,45-10,48-5,420-54,463-120,-312 27,-604 144,70-9,-112 20,-120 22,4-1,-38 8,-927 204,1060-229,-149 25,179-32,5-1,-1 1,1-1,-1 1,1-1,-1 0,1 0,-1-1,0 1,1-1,-1 1,1-1,0 0,-1-1,-1 0,5 2,-1 0,1-1,0 1,-1 0,1 0,0-1,0 1,-1 0,1-1,0 1,-1 0,1-1,0 1,0-1,0 1,0 0,-1-1,1 1,0-1,0 1,0-1,0 1,0 0,0-1,0 1,0-1,0 1,0-1,0 1,0 0,1-1,-1 1,0-1,0 1,0 0,1-1,-1 1,0-1,0 1,1 0,-1-1,0 1,0 0,1 0,-1-1,1 1,-1 0,0 0,1-1,-1 1,0 0,1 0,-1 0,1 0,-1 0,1 0,-1 0,0-1,100-34,2 7,116-18,2 9,1 10,41 8,-258 18,115-6,-1 5,70 9,-139 0,-45-4,-18-2,-113-2,9-2,-968-31,968 30,0 5,0 5,1 5,-107 25,11 22,113-29,-91 15,145-38,-1-2,0-1,-43-5,82 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74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466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424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7674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951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582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539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9824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199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8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77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596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158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3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211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02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832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245440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jpe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72EA-8F92-4838-8FA7-9082998A0F99}"/>
              </a:ext>
            </a:extLst>
          </p:cNvPr>
          <p:cNvSpPr>
            <a:spLocks noGrp="1"/>
          </p:cNvSpPr>
          <p:nvPr>
            <p:ph type="ctrTitle"/>
          </p:nvPr>
        </p:nvSpPr>
        <p:spPr/>
        <p:txBody>
          <a:bodyPr/>
          <a:lstStyle/>
          <a:p>
            <a:pPr algn="ctr"/>
            <a:r>
              <a:rPr lang="en-US" dirty="0"/>
              <a:t>The  words power point </a:t>
            </a:r>
          </a:p>
        </p:txBody>
      </p:sp>
      <p:sp>
        <p:nvSpPr>
          <p:cNvPr id="3" name="Subtitle 2">
            <a:extLst>
              <a:ext uri="{FF2B5EF4-FFF2-40B4-BE49-F238E27FC236}">
                <a16:creationId xmlns:a16="http://schemas.microsoft.com/office/drawing/2014/main" id="{2DB519F7-DBF5-4BBC-9AC1-521E388EDEB0}"/>
              </a:ext>
            </a:extLst>
          </p:cNvPr>
          <p:cNvSpPr>
            <a:spLocks noGrp="1"/>
          </p:cNvSpPr>
          <p:nvPr>
            <p:ph type="subTitle" idx="1"/>
          </p:nvPr>
        </p:nvSpPr>
        <p:spPr/>
        <p:txBody>
          <a:bodyPr/>
          <a:lstStyle/>
          <a:p>
            <a:pPr algn="ctr"/>
            <a:r>
              <a:rPr lang="en-US" dirty="0"/>
              <a:t>Happy words and grumpy words</a:t>
            </a:r>
          </a:p>
        </p:txBody>
      </p:sp>
      <p:pic>
        <p:nvPicPr>
          <p:cNvPr id="15362" name="Picture 2" descr="Download Smile, Emoji, Happy. Royalty ...">
            <a:extLst>
              <a:ext uri="{FF2B5EF4-FFF2-40B4-BE49-F238E27FC236}">
                <a16:creationId xmlns:a16="http://schemas.microsoft.com/office/drawing/2014/main" id="{38FCEB6D-50B8-4E13-AB61-BF2CD8072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73" y="41862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Grumpy Emoticon Stock Illustration ...">
            <a:extLst>
              <a:ext uri="{FF2B5EF4-FFF2-40B4-BE49-F238E27FC236}">
                <a16:creationId xmlns:a16="http://schemas.microsoft.com/office/drawing/2014/main" id="{1FCA058F-0966-4C6C-8E8A-A5E14CBEE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5667" y="418623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312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randombar(horizontal)">
                                      <p:cBhvr>
                                        <p:cTn id="17" dur="500"/>
                                        <p:tgtEl>
                                          <p:spTgt spid="1536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randombar(horizontal)">
                                      <p:cBhvr>
                                        <p:cTn id="22"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59E8-4C96-4EC1-9CD9-84718C9E8D7A}"/>
              </a:ext>
            </a:extLst>
          </p:cNvPr>
          <p:cNvSpPr>
            <a:spLocks noGrp="1"/>
          </p:cNvSpPr>
          <p:nvPr>
            <p:ph type="title"/>
          </p:nvPr>
        </p:nvSpPr>
        <p:spPr>
          <a:xfrm>
            <a:off x="1141413" y="618518"/>
            <a:ext cx="9905998" cy="4502122"/>
          </a:xfrm>
        </p:spPr>
        <p:txBody>
          <a:bodyPr>
            <a:normAutofit/>
          </a:bodyPr>
          <a:lstStyle/>
          <a:p>
            <a:pPr algn="ctr"/>
            <a:r>
              <a:rPr lang="en-US" sz="8800" dirty="0"/>
              <a:t>Grumpy words </a:t>
            </a:r>
          </a:p>
        </p:txBody>
      </p:sp>
    </p:spTree>
    <p:extLst>
      <p:ext uri="{BB962C8B-B14F-4D97-AF65-F5344CB8AC3E}">
        <p14:creationId xmlns:p14="http://schemas.microsoft.com/office/powerpoint/2010/main" val="2284312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6487-F2E9-4C29-A1BB-22FEF2E8745A}"/>
              </a:ext>
            </a:extLst>
          </p:cNvPr>
          <p:cNvSpPr>
            <a:spLocks noGrp="1"/>
          </p:cNvSpPr>
          <p:nvPr>
            <p:ph type="title"/>
          </p:nvPr>
        </p:nvSpPr>
        <p:spPr>
          <a:xfrm>
            <a:off x="1232033" y="575912"/>
            <a:ext cx="9821951" cy="1905000"/>
          </a:xfrm>
        </p:spPr>
        <p:txBody>
          <a:bodyPr/>
          <a:lstStyle/>
          <a:p>
            <a:r>
              <a:rPr lang="en-US" b="1" dirty="0"/>
              <a:t>                             Prickly</a:t>
            </a:r>
            <a:endParaRPr lang="en-US" dirty="0"/>
          </a:p>
        </p:txBody>
      </p:sp>
      <p:sp>
        <p:nvSpPr>
          <p:cNvPr id="3" name="Text Placeholder 2">
            <a:extLst>
              <a:ext uri="{FF2B5EF4-FFF2-40B4-BE49-F238E27FC236}">
                <a16:creationId xmlns:a16="http://schemas.microsoft.com/office/drawing/2014/main" id="{A3400929-82EA-4E55-B46C-2149F4613D9D}"/>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B64FBF22-BDAC-4D27-91AD-0BDD574679D0}"/>
              </a:ext>
            </a:extLst>
          </p:cNvPr>
          <p:cNvSpPr>
            <a:spLocks noGrp="1"/>
          </p:cNvSpPr>
          <p:nvPr>
            <p:ph type="body" sz="half" idx="15"/>
          </p:nvPr>
        </p:nvSpPr>
        <p:spPr/>
        <p:txBody>
          <a:bodyPr/>
          <a:lstStyle/>
          <a:p>
            <a:r>
              <a:rPr lang="en-US" dirty="0"/>
              <a:t>"</a:t>
            </a:r>
            <a:r>
              <a:rPr lang="en-US" b="1" dirty="0"/>
              <a:t>Prickly</a:t>
            </a:r>
            <a:r>
              <a:rPr lang="en-US" dirty="0"/>
              <a:t>" can refer to something that has sharp points or thorns, like a cactus or certain plants. In a figurative sense, it describes a person or situation that is irritable, easily offended, or difficult to deal with. For example, someone might have a prickly personality if they react sharply to criticism or have a tendency to be defensive.</a:t>
            </a:r>
          </a:p>
        </p:txBody>
      </p:sp>
      <p:sp>
        <p:nvSpPr>
          <p:cNvPr id="5" name="Text Placeholder 4">
            <a:extLst>
              <a:ext uri="{FF2B5EF4-FFF2-40B4-BE49-F238E27FC236}">
                <a16:creationId xmlns:a16="http://schemas.microsoft.com/office/drawing/2014/main" id="{9580B963-ECFF-4A5D-B30D-775CB10DBD39}"/>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7078BE97-5F71-48DD-916A-B33C5692E96F}"/>
              </a:ext>
            </a:extLst>
          </p:cNvPr>
          <p:cNvSpPr>
            <a:spLocks noGrp="1"/>
          </p:cNvSpPr>
          <p:nvPr>
            <p:ph type="body" sz="half" idx="16"/>
          </p:nvPr>
        </p:nvSpPr>
        <p:spPr/>
        <p:txBody>
          <a:bodyPr/>
          <a:lstStyle/>
          <a:p>
            <a:r>
              <a:rPr lang="en-US" dirty="0"/>
              <a:t>"After a long night of tossing and turning, Jenna woke up feeling grouchy and snapped at everyone who tried to talk to her that morning’’</a:t>
            </a:r>
          </a:p>
        </p:txBody>
      </p:sp>
      <p:sp>
        <p:nvSpPr>
          <p:cNvPr id="7" name="Text Placeholder 6">
            <a:extLst>
              <a:ext uri="{FF2B5EF4-FFF2-40B4-BE49-F238E27FC236}">
                <a16:creationId xmlns:a16="http://schemas.microsoft.com/office/drawing/2014/main" id="{AD73CA66-465C-4DE9-BDA8-03D238B83D3E}"/>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685E5C99-3DFE-4306-AA47-9841104354C8}"/>
              </a:ext>
            </a:extLst>
          </p:cNvPr>
          <p:cNvSpPr>
            <a:spLocks noGrp="1"/>
          </p:cNvSpPr>
          <p:nvPr>
            <p:ph type="body" sz="half" idx="17"/>
          </p:nvPr>
        </p:nvSpPr>
        <p:spPr/>
        <p:txBody>
          <a:bodyPr/>
          <a:lstStyle/>
          <a:p>
            <a:endParaRPr lang="en-US" dirty="0"/>
          </a:p>
        </p:txBody>
      </p:sp>
      <p:pic>
        <p:nvPicPr>
          <p:cNvPr id="8196" name="Picture 4" descr="Spiky Hair: Over 1,219 Royalty-Free ...">
            <a:extLst>
              <a:ext uri="{FF2B5EF4-FFF2-40B4-BE49-F238E27FC236}">
                <a16:creationId xmlns:a16="http://schemas.microsoft.com/office/drawing/2014/main" id="{41B23CFF-2A23-4702-8601-C6EE81A9F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786" y="3360263"/>
            <a:ext cx="3213296" cy="24309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Ink 8">
                <a:extLst>
                  <a:ext uri="{FF2B5EF4-FFF2-40B4-BE49-F238E27FC236}">
                    <a16:creationId xmlns:a16="http://schemas.microsoft.com/office/drawing/2014/main" id="{25FB2E89-D57A-4C24-98E2-6734FE11182D}"/>
                  </a:ext>
                </a:extLst>
              </p14:cNvPr>
              <p14:cNvContentPartPr/>
              <p14:nvPr/>
            </p14:nvContentPartPr>
            <p14:xfrm>
              <a:off x="8526051" y="5672728"/>
              <a:ext cx="125640" cy="25200"/>
            </p14:xfrm>
          </p:contentPart>
        </mc:Choice>
        <mc:Fallback xmlns="">
          <p:pic>
            <p:nvPicPr>
              <p:cNvPr id="9" name="Ink 8">
                <a:extLst>
                  <a:ext uri="{FF2B5EF4-FFF2-40B4-BE49-F238E27FC236}">
                    <a16:creationId xmlns:a16="http://schemas.microsoft.com/office/drawing/2014/main" id="{25FB2E89-D57A-4C24-98E2-6734FE11182D}"/>
                  </a:ext>
                </a:extLst>
              </p:cNvPr>
              <p:cNvPicPr/>
              <p:nvPr/>
            </p:nvPicPr>
            <p:blipFill>
              <a:blip r:embed="rId4"/>
              <a:stretch>
                <a:fillRect/>
              </a:stretch>
            </p:blipFill>
            <p:spPr>
              <a:xfrm>
                <a:off x="8508051" y="5654728"/>
                <a:ext cx="161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Ink 37">
                <a:extLst>
                  <a:ext uri="{FF2B5EF4-FFF2-40B4-BE49-F238E27FC236}">
                    <a16:creationId xmlns:a16="http://schemas.microsoft.com/office/drawing/2014/main" id="{C0F393AA-1E10-4164-AB08-E9C34D827B0C}"/>
                  </a:ext>
                </a:extLst>
              </p14:cNvPr>
              <p14:cNvContentPartPr/>
              <p14:nvPr/>
            </p14:nvContentPartPr>
            <p14:xfrm>
              <a:off x="8343891" y="5524768"/>
              <a:ext cx="2317320" cy="272160"/>
            </p14:xfrm>
          </p:contentPart>
        </mc:Choice>
        <mc:Fallback xmlns="">
          <p:pic>
            <p:nvPicPr>
              <p:cNvPr id="38" name="Ink 37">
                <a:extLst>
                  <a:ext uri="{FF2B5EF4-FFF2-40B4-BE49-F238E27FC236}">
                    <a16:creationId xmlns:a16="http://schemas.microsoft.com/office/drawing/2014/main" id="{C0F393AA-1E10-4164-AB08-E9C34D827B0C}"/>
                  </a:ext>
                </a:extLst>
              </p:cNvPr>
              <p:cNvPicPr/>
              <p:nvPr/>
            </p:nvPicPr>
            <p:blipFill>
              <a:blip r:embed="rId6"/>
              <a:stretch>
                <a:fillRect/>
              </a:stretch>
            </p:blipFill>
            <p:spPr>
              <a:xfrm>
                <a:off x="8334892" y="5515780"/>
                <a:ext cx="2334957" cy="289777"/>
              </a:xfrm>
              <a:prstGeom prst="rect">
                <a:avLst/>
              </a:prstGeom>
            </p:spPr>
          </p:pic>
        </mc:Fallback>
      </mc:AlternateContent>
    </p:spTree>
    <p:extLst>
      <p:ext uri="{BB962C8B-B14F-4D97-AF65-F5344CB8AC3E}">
        <p14:creationId xmlns:p14="http://schemas.microsoft.com/office/powerpoint/2010/main" val="340455634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01A2-8F5B-4A63-AB6B-028C0DEB961C}"/>
              </a:ext>
            </a:extLst>
          </p:cNvPr>
          <p:cNvSpPr>
            <a:spLocks noGrp="1"/>
          </p:cNvSpPr>
          <p:nvPr>
            <p:ph type="title"/>
          </p:nvPr>
        </p:nvSpPr>
        <p:spPr/>
        <p:txBody>
          <a:bodyPr/>
          <a:lstStyle/>
          <a:p>
            <a:r>
              <a:rPr lang="en-US" dirty="0"/>
              <a:t>                                  </a:t>
            </a:r>
            <a:r>
              <a:rPr lang="en-US" b="1" dirty="0"/>
              <a:t>grouchy</a:t>
            </a:r>
          </a:p>
        </p:txBody>
      </p:sp>
      <p:sp>
        <p:nvSpPr>
          <p:cNvPr id="3" name="Text Placeholder 2">
            <a:extLst>
              <a:ext uri="{FF2B5EF4-FFF2-40B4-BE49-F238E27FC236}">
                <a16:creationId xmlns:a16="http://schemas.microsoft.com/office/drawing/2014/main" id="{31DF5DD9-B722-4D5D-90AC-A87637B97F85}"/>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5453F90E-D955-4330-9C88-23C0BAA4ABEF}"/>
              </a:ext>
            </a:extLst>
          </p:cNvPr>
          <p:cNvSpPr>
            <a:spLocks noGrp="1"/>
          </p:cNvSpPr>
          <p:nvPr>
            <p:ph type="body" sz="half" idx="15"/>
          </p:nvPr>
        </p:nvSpPr>
        <p:spPr/>
        <p:txBody>
          <a:bodyPr/>
          <a:lstStyle/>
          <a:p>
            <a:r>
              <a:rPr lang="en-US" dirty="0"/>
              <a:t> "</a:t>
            </a:r>
            <a:r>
              <a:rPr lang="en-US" b="1" dirty="0"/>
              <a:t>Grouchy</a:t>
            </a:r>
            <a:r>
              <a:rPr lang="en-US" dirty="0"/>
              <a:t>" refers to someone who is irritable, grumpy, or easily annoyed. It describes a person who often expresses dissatisfaction or has a bad temper. If you meant something else, please let me know</a:t>
            </a:r>
          </a:p>
        </p:txBody>
      </p:sp>
      <p:sp>
        <p:nvSpPr>
          <p:cNvPr id="5" name="Text Placeholder 4">
            <a:extLst>
              <a:ext uri="{FF2B5EF4-FFF2-40B4-BE49-F238E27FC236}">
                <a16:creationId xmlns:a16="http://schemas.microsoft.com/office/drawing/2014/main" id="{67FF04F3-1926-42AD-9578-8B442529BB6F}"/>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648D84B7-8FAE-40D4-AD3C-55D1C6756C10}"/>
              </a:ext>
            </a:extLst>
          </p:cNvPr>
          <p:cNvSpPr>
            <a:spLocks noGrp="1"/>
          </p:cNvSpPr>
          <p:nvPr>
            <p:ph type="body" sz="half" idx="16"/>
          </p:nvPr>
        </p:nvSpPr>
        <p:spPr/>
        <p:txBody>
          <a:bodyPr>
            <a:normAutofit lnSpcReduction="10000"/>
          </a:bodyPr>
          <a:lstStyle/>
          <a:p>
            <a:r>
              <a:rPr lang="en-US" dirty="0"/>
              <a:t>If you didn’t under stand here  is a sentence :"After a sleepless night, he woke up feeling grouchy and snapped at anyone who spoke to him."2. "The grouchy old man always complained about the neighborhood kids making too much noise."3. "She was in a grouchy mood all day because of the rainy weather. "If "</a:t>
            </a:r>
            <a:r>
              <a:rPr lang="en-US" dirty="0" err="1"/>
              <a:t>groughy</a:t>
            </a:r>
            <a:r>
              <a:rPr lang="en-US" dirty="0"/>
              <a:t>" refers to something else, please clarify!</a:t>
            </a:r>
          </a:p>
        </p:txBody>
      </p:sp>
      <p:sp>
        <p:nvSpPr>
          <p:cNvPr id="7" name="Text Placeholder 6">
            <a:extLst>
              <a:ext uri="{FF2B5EF4-FFF2-40B4-BE49-F238E27FC236}">
                <a16:creationId xmlns:a16="http://schemas.microsoft.com/office/drawing/2014/main" id="{A8A06A07-71D5-424C-8AFC-262EAA1CBC32}"/>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F419F1BB-0D38-42C8-9476-807DF3C1E799}"/>
              </a:ext>
            </a:extLst>
          </p:cNvPr>
          <p:cNvSpPr>
            <a:spLocks noGrp="1"/>
          </p:cNvSpPr>
          <p:nvPr>
            <p:ph type="body" sz="half" idx="17"/>
          </p:nvPr>
        </p:nvSpPr>
        <p:spPr/>
        <p:txBody>
          <a:bodyPr/>
          <a:lstStyle/>
          <a:p>
            <a:endParaRPr lang="en-US"/>
          </a:p>
        </p:txBody>
      </p:sp>
    </p:spTree>
    <p:extLst>
      <p:ext uri="{BB962C8B-B14F-4D97-AF65-F5344CB8AC3E}">
        <p14:creationId xmlns:p14="http://schemas.microsoft.com/office/powerpoint/2010/main" val="2535658332"/>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7FA-66FC-44DB-A533-38B17D36ED4E}"/>
              </a:ext>
            </a:extLst>
          </p:cNvPr>
          <p:cNvSpPr>
            <a:spLocks noGrp="1"/>
          </p:cNvSpPr>
          <p:nvPr>
            <p:ph type="title"/>
          </p:nvPr>
        </p:nvSpPr>
        <p:spPr/>
        <p:txBody>
          <a:bodyPr/>
          <a:lstStyle/>
          <a:p>
            <a:r>
              <a:rPr lang="en-US" dirty="0"/>
              <a:t>                            Churlish</a:t>
            </a:r>
          </a:p>
        </p:txBody>
      </p:sp>
      <p:sp>
        <p:nvSpPr>
          <p:cNvPr id="3" name="Text Placeholder 2">
            <a:extLst>
              <a:ext uri="{FF2B5EF4-FFF2-40B4-BE49-F238E27FC236}">
                <a16:creationId xmlns:a16="http://schemas.microsoft.com/office/drawing/2014/main" id="{34C47EB7-DBE4-4222-ADC6-7D09FE444E18}"/>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000D9C0B-ADE7-4C75-82EC-F2B4B3BC927C}"/>
              </a:ext>
            </a:extLst>
          </p:cNvPr>
          <p:cNvSpPr>
            <a:spLocks noGrp="1"/>
          </p:cNvSpPr>
          <p:nvPr>
            <p:ph type="body" sz="half" idx="15"/>
          </p:nvPr>
        </p:nvSpPr>
        <p:spPr/>
        <p:txBody>
          <a:bodyPr/>
          <a:lstStyle/>
          <a:p>
            <a:r>
              <a:rPr lang="en-US" dirty="0"/>
              <a:t>"</a:t>
            </a:r>
            <a:r>
              <a:rPr lang="en-US" b="1" dirty="0"/>
              <a:t>Churlish</a:t>
            </a:r>
            <a:r>
              <a:rPr lang="en-US" dirty="0"/>
              <a:t>" refers to someone who is rude, surly, or ill-mannered. It describes behavior that is boorish or uncivilized, often involving a lack of courtesy or kindness. A churlish person may be ungracious, dismissive, or difficult to interact with, showing little regard for social norms or the feelings of others.</a:t>
            </a:r>
          </a:p>
        </p:txBody>
      </p:sp>
      <p:sp>
        <p:nvSpPr>
          <p:cNvPr id="5" name="Text Placeholder 4">
            <a:extLst>
              <a:ext uri="{FF2B5EF4-FFF2-40B4-BE49-F238E27FC236}">
                <a16:creationId xmlns:a16="http://schemas.microsoft.com/office/drawing/2014/main" id="{B79F01C6-349E-4D4D-8D97-D467F8E9824A}"/>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30E89110-2320-4B73-B5D3-00D890F0DB8F}"/>
              </a:ext>
            </a:extLst>
          </p:cNvPr>
          <p:cNvSpPr>
            <a:spLocks noGrp="1"/>
          </p:cNvSpPr>
          <p:nvPr>
            <p:ph type="body" sz="half" idx="16"/>
          </p:nvPr>
        </p:nvSpPr>
        <p:spPr/>
        <p:txBody>
          <a:bodyPr/>
          <a:lstStyle/>
          <a:p>
            <a:r>
              <a:rPr lang="en-US" dirty="0"/>
              <a:t>If you didn’t under stand here  is a sentence :The room was so lovely it seemed churlish to argue.</a:t>
            </a:r>
          </a:p>
        </p:txBody>
      </p:sp>
      <p:sp>
        <p:nvSpPr>
          <p:cNvPr id="7" name="Text Placeholder 6">
            <a:extLst>
              <a:ext uri="{FF2B5EF4-FFF2-40B4-BE49-F238E27FC236}">
                <a16:creationId xmlns:a16="http://schemas.microsoft.com/office/drawing/2014/main" id="{90B94FEA-8493-4D2A-B677-C5E1C88CCC93}"/>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F371BE54-1019-4C10-A13B-5DC0050C2DFB}"/>
              </a:ext>
            </a:extLst>
          </p:cNvPr>
          <p:cNvSpPr>
            <a:spLocks noGrp="1"/>
          </p:cNvSpPr>
          <p:nvPr>
            <p:ph type="body" sz="half" idx="17"/>
          </p:nvPr>
        </p:nvSpPr>
        <p:spPr/>
        <p:txBody>
          <a:bodyPr/>
          <a:lstStyle/>
          <a:p>
            <a:endParaRPr lang="en-US"/>
          </a:p>
        </p:txBody>
      </p:sp>
      <p:pic>
        <p:nvPicPr>
          <p:cNvPr id="9218" name="Picture 2" descr="Rude People. People being rude ...">
            <a:extLst>
              <a:ext uri="{FF2B5EF4-FFF2-40B4-BE49-F238E27FC236}">
                <a16:creationId xmlns:a16="http://schemas.microsoft.com/office/drawing/2014/main" id="{3670042A-6120-4DF9-9A12-F7DBB9EB2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948" y="3360263"/>
            <a:ext cx="3181462" cy="243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5630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4723-CEA7-4A8A-88E0-52825D08566A}"/>
              </a:ext>
            </a:extLst>
          </p:cNvPr>
          <p:cNvSpPr>
            <a:spLocks noGrp="1"/>
          </p:cNvSpPr>
          <p:nvPr>
            <p:ph type="title"/>
          </p:nvPr>
        </p:nvSpPr>
        <p:spPr/>
        <p:txBody>
          <a:bodyPr/>
          <a:lstStyle/>
          <a:p>
            <a:r>
              <a:rPr lang="en-US" b="1" dirty="0"/>
              <a:t>                           Crotchety</a:t>
            </a:r>
          </a:p>
        </p:txBody>
      </p:sp>
      <p:sp>
        <p:nvSpPr>
          <p:cNvPr id="3" name="Text Placeholder 2">
            <a:extLst>
              <a:ext uri="{FF2B5EF4-FFF2-40B4-BE49-F238E27FC236}">
                <a16:creationId xmlns:a16="http://schemas.microsoft.com/office/drawing/2014/main" id="{57F11FB7-6AE1-4D22-A02B-67B963893851}"/>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23F67FAD-31C7-46CF-9541-05B5D598AED0}"/>
              </a:ext>
            </a:extLst>
          </p:cNvPr>
          <p:cNvSpPr>
            <a:spLocks noGrp="1"/>
          </p:cNvSpPr>
          <p:nvPr>
            <p:ph type="body" sz="half" idx="15"/>
          </p:nvPr>
        </p:nvSpPr>
        <p:spPr/>
        <p:txBody>
          <a:bodyPr/>
          <a:lstStyle/>
          <a:p>
            <a:r>
              <a:rPr lang="en-US" dirty="0"/>
              <a:t>"</a:t>
            </a:r>
            <a:r>
              <a:rPr lang="en-US" b="1" dirty="0"/>
              <a:t>Crotchety</a:t>
            </a:r>
            <a:r>
              <a:rPr lang="en-US" dirty="0"/>
              <a:t>" describes someone who is irritable, grumpy, or prone to sudden changes in mood. It often implies a quirky or eccentric nature, along with a tendency to complain or be difficult to please. A crotchety person might be cantankerous and frequently express dissatisfaction or annoyance.</a:t>
            </a:r>
          </a:p>
        </p:txBody>
      </p:sp>
      <p:sp>
        <p:nvSpPr>
          <p:cNvPr id="5" name="Text Placeholder 4">
            <a:extLst>
              <a:ext uri="{FF2B5EF4-FFF2-40B4-BE49-F238E27FC236}">
                <a16:creationId xmlns:a16="http://schemas.microsoft.com/office/drawing/2014/main" id="{E587EA70-80EF-4E49-B494-D97723AE2EF9}"/>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748B72C3-D1A6-412F-941D-3AE79F274759}"/>
              </a:ext>
            </a:extLst>
          </p:cNvPr>
          <p:cNvSpPr>
            <a:spLocks noGrp="1"/>
          </p:cNvSpPr>
          <p:nvPr>
            <p:ph type="body" sz="half" idx="16"/>
          </p:nvPr>
        </p:nvSpPr>
        <p:spPr/>
        <p:txBody>
          <a:bodyPr/>
          <a:lstStyle/>
          <a:p>
            <a:r>
              <a:rPr lang="en-US" dirty="0"/>
              <a:t>"If my feet are comfortable, then I don't get </a:t>
            </a:r>
            <a:r>
              <a:rPr lang="en-US" b="1" dirty="0"/>
              <a:t>crotchety</a:t>
            </a:r>
            <a:r>
              <a:rPr lang="en-US" dirty="0"/>
              <a:t> and start moaning."</a:t>
            </a:r>
          </a:p>
          <a:p>
            <a:endParaRPr lang="en-US" dirty="0"/>
          </a:p>
        </p:txBody>
      </p:sp>
      <p:sp>
        <p:nvSpPr>
          <p:cNvPr id="7" name="Text Placeholder 6">
            <a:extLst>
              <a:ext uri="{FF2B5EF4-FFF2-40B4-BE49-F238E27FC236}">
                <a16:creationId xmlns:a16="http://schemas.microsoft.com/office/drawing/2014/main" id="{BC21AD1E-B87B-4F76-9B66-F0BDA2AEDD3F}"/>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5D021121-512F-4C6A-8E2E-268E9AE5D3C3}"/>
              </a:ext>
            </a:extLst>
          </p:cNvPr>
          <p:cNvSpPr>
            <a:spLocks noGrp="1"/>
          </p:cNvSpPr>
          <p:nvPr>
            <p:ph type="body" sz="half" idx="17"/>
          </p:nvPr>
        </p:nvSpPr>
        <p:spPr/>
        <p:txBody>
          <a:bodyPr/>
          <a:lstStyle/>
          <a:p>
            <a:endParaRPr lang="en-US"/>
          </a:p>
        </p:txBody>
      </p:sp>
      <p:pic>
        <p:nvPicPr>
          <p:cNvPr id="10242" name="Picture 2" descr="Crotchety – meaning of the word and ...">
            <a:extLst>
              <a:ext uri="{FF2B5EF4-FFF2-40B4-BE49-F238E27FC236}">
                <a16:creationId xmlns:a16="http://schemas.microsoft.com/office/drawing/2014/main" id="{82407D2A-BD03-4175-81A4-38232005C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441" y="3360263"/>
            <a:ext cx="3194967"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3362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6210-A941-4684-938B-965120642664}"/>
              </a:ext>
            </a:extLst>
          </p:cNvPr>
          <p:cNvSpPr>
            <a:spLocks noGrp="1"/>
          </p:cNvSpPr>
          <p:nvPr>
            <p:ph type="title"/>
          </p:nvPr>
        </p:nvSpPr>
        <p:spPr/>
        <p:txBody>
          <a:bodyPr/>
          <a:lstStyle/>
          <a:p>
            <a:r>
              <a:rPr lang="en-US" b="1" dirty="0"/>
              <a:t>                    Cantankerous</a:t>
            </a:r>
          </a:p>
        </p:txBody>
      </p:sp>
      <p:sp>
        <p:nvSpPr>
          <p:cNvPr id="3" name="Text Placeholder 2">
            <a:extLst>
              <a:ext uri="{FF2B5EF4-FFF2-40B4-BE49-F238E27FC236}">
                <a16:creationId xmlns:a16="http://schemas.microsoft.com/office/drawing/2014/main" id="{B4B8DDD8-92D7-43C2-B00A-9E7CB2F13FA6}"/>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24475E2A-8DF9-43D4-9EF3-96C4D735723D}"/>
              </a:ext>
            </a:extLst>
          </p:cNvPr>
          <p:cNvSpPr>
            <a:spLocks noGrp="1"/>
          </p:cNvSpPr>
          <p:nvPr>
            <p:ph type="body" sz="half" idx="15"/>
          </p:nvPr>
        </p:nvSpPr>
        <p:spPr/>
        <p:txBody>
          <a:bodyPr/>
          <a:lstStyle/>
          <a:p>
            <a:r>
              <a:rPr lang="en-US" dirty="0"/>
              <a:t>"</a:t>
            </a:r>
            <a:r>
              <a:rPr lang="en-US" b="1" dirty="0"/>
              <a:t>Cantankerous</a:t>
            </a:r>
            <a:r>
              <a:rPr lang="en-US" dirty="0"/>
              <a:t>" describes someone who is bad-tempered, argumentative, and difficult to deal with. It often refers to a person who is prone to being irritable and quarrelsome, making interactions with them challenging. The term conveys a sense of stubbornness and a tendency to be uncooperative or grumpy.</a:t>
            </a:r>
          </a:p>
        </p:txBody>
      </p:sp>
      <p:sp>
        <p:nvSpPr>
          <p:cNvPr id="5" name="Text Placeholder 4">
            <a:extLst>
              <a:ext uri="{FF2B5EF4-FFF2-40B4-BE49-F238E27FC236}">
                <a16:creationId xmlns:a16="http://schemas.microsoft.com/office/drawing/2014/main" id="{95672835-7481-492E-9FFD-042C9DD000A0}"/>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2C97035C-E781-46BC-9866-73520C4F0F87}"/>
              </a:ext>
            </a:extLst>
          </p:cNvPr>
          <p:cNvSpPr>
            <a:spLocks noGrp="1"/>
          </p:cNvSpPr>
          <p:nvPr>
            <p:ph type="body" sz="half" idx="16"/>
          </p:nvPr>
        </p:nvSpPr>
        <p:spPr/>
        <p:txBody>
          <a:bodyPr/>
          <a:lstStyle/>
          <a:p>
            <a:r>
              <a:rPr lang="en-US" dirty="0"/>
              <a:t>If you didn’t under stand here  is a sentence :"he won't agree to anything, he's so </a:t>
            </a:r>
            <a:r>
              <a:rPr lang="en-US" b="1" dirty="0"/>
              <a:t>cantankerous</a:t>
            </a:r>
            <a:r>
              <a:rPr lang="en-US" dirty="0"/>
              <a:t>"</a:t>
            </a:r>
          </a:p>
          <a:p>
            <a:r>
              <a:rPr lang="en-US" dirty="0"/>
              <a:t>"my grandfather's a </a:t>
            </a:r>
            <a:r>
              <a:rPr lang="en-US" b="1" dirty="0"/>
              <a:t>cantankerous</a:t>
            </a:r>
            <a:r>
              <a:rPr lang="en-US" dirty="0"/>
              <a:t> old man</a:t>
            </a:r>
          </a:p>
          <a:p>
            <a:endParaRPr lang="en-US" dirty="0"/>
          </a:p>
        </p:txBody>
      </p:sp>
      <p:sp>
        <p:nvSpPr>
          <p:cNvPr id="7" name="Text Placeholder 6">
            <a:extLst>
              <a:ext uri="{FF2B5EF4-FFF2-40B4-BE49-F238E27FC236}">
                <a16:creationId xmlns:a16="http://schemas.microsoft.com/office/drawing/2014/main" id="{94E3DF3C-3258-435A-9C52-B286D16DD82B}"/>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048AEC34-8F36-42E3-855C-636F3F1011AE}"/>
              </a:ext>
            </a:extLst>
          </p:cNvPr>
          <p:cNvSpPr>
            <a:spLocks noGrp="1"/>
          </p:cNvSpPr>
          <p:nvPr>
            <p:ph type="body" sz="half" idx="17"/>
          </p:nvPr>
        </p:nvSpPr>
        <p:spPr/>
        <p:txBody>
          <a:bodyPr/>
          <a:lstStyle/>
          <a:p>
            <a:endParaRPr lang="en-US"/>
          </a:p>
        </p:txBody>
      </p:sp>
      <p:pic>
        <p:nvPicPr>
          <p:cNvPr id="11266" name="Picture 2" descr="5 Ways to Deal With Cantankerous People ...">
            <a:extLst>
              <a:ext uri="{FF2B5EF4-FFF2-40B4-BE49-F238E27FC236}">
                <a16:creationId xmlns:a16="http://schemas.microsoft.com/office/drawing/2014/main" id="{1F0A77A6-E4E1-4278-8441-B6ECD8833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401" y="3360264"/>
            <a:ext cx="3067050" cy="243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890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5A2B-B5C7-4C10-A597-9FF8F1B3C52A}"/>
              </a:ext>
            </a:extLst>
          </p:cNvPr>
          <p:cNvSpPr>
            <a:spLocks noGrp="1"/>
          </p:cNvSpPr>
          <p:nvPr>
            <p:ph type="title"/>
          </p:nvPr>
        </p:nvSpPr>
        <p:spPr/>
        <p:txBody>
          <a:bodyPr/>
          <a:lstStyle/>
          <a:p>
            <a:r>
              <a:rPr lang="en-US" b="1" dirty="0"/>
              <a:t>                             Waspish</a:t>
            </a:r>
            <a:endParaRPr lang="en-US" dirty="0"/>
          </a:p>
        </p:txBody>
      </p:sp>
      <p:sp>
        <p:nvSpPr>
          <p:cNvPr id="3" name="Text Placeholder 2">
            <a:extLst>
              <a:ext uri="{FF2B5EF4-FFF2-40B4-BE49-F238E27FC236}">
                <a16:creationId xmlns:a16="http://schemas.microsoft.com/office/drawing/2014/main" id="{0D273071-0B8C-4059-99DA-1173581B3CBA}"/>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989A7B7F-13BC-45C2-ACF8-A2CE5296335E}"/>
              </a:ext>
            </a:extLst>
          </p:cNvPr>
          <p:cNvSpPr>
            <a:spLocks noGrp="1"/>
          </p:cNvSpPr>
          <p:nvPr>
            <p:ph type="body" sz="half" idx="15"/>
          </p:nvPr>
        </p:nvSpPr>
        <p:spPr/>
        <p:txBody>
          <a:bodyPr/>
          <a:lstStyle/>
          <a:p>
            <a:r>
              <a:rPr lang="en-US" dirty="0"/>
              <a:t>"</a:t>
            </a:r>
            <a:r>
              <a:rPr lang="en-US" b="1" dirty="0"/>
              <a:t>Waspish</a:t>
            </a:r>
            <a:r>
              <a:rPr lang="en-US" dirty="0"/>
              <a:t>" describes someone who is sharp-tongued, irritable, or prone to making cutting or sarcastic remarks. It conveys a sense of being easily annoyed and having a tendency to be critical or biting in conversation. The term often implies a quickness to express displeasure or to sting with words, much like a wasp might sting.</a:t>
            </a:r>
          </a:p>
        </p:txBody>
      </p:sp>
      <p:sp>
        <p:nvSpPr>
          <p:cNvPr id="5" name="Text Placeholder 4">
            <a:extLst>
              <a:ext uri="{FF2B5EF4-FFF2-40B4-BE49-F238E27FC236}">
                <a16:creationId xmlns:a16="http://schemas.microsoft.com/office/drawing/2014/main" id="{C9647119-AA02-493F-9783-AE5C693B761C}"/>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65620FE5-25FE-44DA-8D86-38E3006EC7F9}"/>
              </a:ext>
            </a:extLst>
          </p:cNvPr>
          <p:cNvSpPr>
            <a:spLocks noGrp="1"/>
          </p:cNvSpPr>
          <p:nvPr>
            <p:ph type="body" sz="half" idx="16"/>
          </p:nvPr>
        </p:nvSpPr>
        <p:spPr/>
        <p:txBody>
          <a:bodyPr/>
          <a:lstStyle/>
          <a:p>
            <a:r>
              <a:rPr lang="en-US" dirty="0"/>
              <a:t>If you didn’t under stand here  is a sentence :his </a:t>
            </a:r>
            <a:r>
              <a:rPr lang="en-US" b="1" dirty="0"/>
              <a:t>waspish</a:t>
            </a:r>
            <a:r>
              <a:rPr lang="en-US" dirty="0"/>
              <a:t> humor came out in his theatre reviews"</a:t>
            </a:r>
          </a:p>
          <a:p>
            <a:endParaRPr lang="en-US" dirty="0"/>
          </a:p>
          <a:p>
            <a:endParaRPr lang="en-US" dirty="0"/>
          </a:p>
        </p:txBody>
      </p:sp>
      <p:sp>
        <p:nvSpPr>
          <p:cNvPr id="7" name="Text Placeholder 6">
            <a:extLst>
              <a:ext uri="{FF2B5EF4-FFF2-40B4-BE49-F238E27FC236}">
                <a16:creationId xmlns:a16="http://schemas.microsoft.com/office/drawing/2014/main" id="{90498C85-F0D2-46E7-BCC0-DA2C947CF909}"/>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F34CD855-FED0-43FE-94E6-C9E48DB50383}"/>
              </a:ext>
            </a:extLst>
          </p:cNvPr>
          <p:cNvSpPr>
            <a:spLocks noGrp="1"/>
          </p:cNvSpPr>
          <p:nvPr>
            <p:ph type="body" sz="half" idx="17"/>
          </p:nvPr>
        </p:nvSpPr>
        <p:spPr/>
        <p:txBody>
          <a:bodyPr/>
          <a:lstStyle/>
          <a:p>
            <a:endParaRPr lang="en-US" dirty="0"/>
          </a:p>
        </p:txBody>
      </p:sp>
      <p:pic>
        <p:nvPicPr>
          <p:cNvPr id="12290" name="Picture 2" descr="everyone and everything annoys ...">
            <a:extLst>
              <a:ext uri="{FF2B5EF4-FFF2-40B4-BE49-F238E27FC236}">
                <a16:creationId xmlns:a16="http://schemas.microsoft.com/office/drawing/2014/main" id="{9EF12E14-7501-4E15-9D3C-2E1CCA739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786" y="3360263"/>
            <a:ext cx="3210127"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83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C317-6C8F-4E93-8430-3AFAFFB9A5C9}"/>
              </a:ext>
            </a:extLst>
          </p:cNvPr>
          <p:cNvSpPr>
            <a:spLocks noGrp="1"/>
          </p:cNvSpPr>
          <p:nvPr>
            <p:ph type="ctrTitle"/>
          </p:nvPr>
        </p:nvSpPr>
        <p:spPr/>
        <p:txBody>
          <a:bodyPr/>
          <a:lstStyle/>
          <a:p>
            <a:pPr algn="ctr"/>
            <a:r>
              <a:rPr lang="en-US" dirty="0">
                <a:latin typeface="Britannic Bold" panose="020B0903060703020204" pitchFamily="34" charset="0"/>
              </a:rPr>
              <a:t>Made</a:t>
            </a:r>
            <a:r>
              <a:rPr lang="en-US" dirty="0"/>
              <a:t> by </a:t>
            </a:r>
          </a:p>
        </p:txBody>
      </p:sp>
      <p:sp>
        <p:nvSpPr>
          <p:cNvPr id="3" name="Subtitle 2">
            <a:extLst>
              <a:ext uri="{FF2B5EF4-FFF2-40B4-BE49-F238E27FC236}">
                <a16:creationId xmlns:a16="http://schemas.microsoft.com/office/drawing/2014/main" id="{8EA429F9-5506-43A2-86EC-08F8EA455183}"/>
              </a:ext>
            </a:extLst>
          </p:cNvPr>
          <p:cNvSpPr>
            <a:spLocks noGrp="1"/>
          </p:cNvSpPr>
          <p:nvPr>
            <p:ph type="subTitle" idx="1"/>
          </p:nvPr>
        </p:nvSpPr>
        <p:spPr/>
        <p:txBody>
          <a:bodyPr/>
          <a:lstStyle/>
          <a:p>
            <a:r>
              <a:rPr lang="en-US" dirty="0">
                <a:solidFill>
                  <a:schemeClr val="bg1">
                    <a:lumMod val="95000"/>
                    <a:lumOff val="5000"/>
                  </a:schemeClr>
                </a:solidFill>
              </a:rPr>
              <a:t>Youssef</a:t>
            </a:r>
            <a:r>
              <a:rPr lang="en-US" dirty="0"/>
              <a:t> </a:t>
            </a:r>
            <a:r>
              <a:rPr lang="en-US" dirty="0">
                <a:solidFill>
                  <a:schemeClr val="bg1">
                    <a:lumMod val="95000"/>
                    <a:lumOff val="5000"/>
                  </a:schemeClr>
                </a:solidFill>
              </a:rPr>
              <a:t>Ragab</a:t>
            </a:r>
          </a:p>
          <a:p>
            <a:r>
              <a:rPr lang="en-US" dirty="0">
                <a:solidFill>
                  <a:srgbClr val="002060"/>
                </a:solidFill>
              </a:rPr>
              <a:t>Hamza Ahmed</a:t>
            </a:r>
          </a:p>
          <a:p>
            <a:r>
              <a:rPr lang="en-US" dirty="0">
                <a:solidFill>
                  <a:srgbClr val="002060"/>
                </a:solidFill>
              </a:rPr>
              <a:t>Thomas Emad</a:t>
            </a:r>
          </a:p>
        </p:txBody>
      </p:sp>
    </p:spTree>
    <p:extLst>
      <p:ext uri="{BB962C8B-B14F-4D97-AF65-F5344CB8AC3E}">
        <p14:creationId xmlns:p14="http://schemas.microsoft.com/office/powerpoint/2010/main" val="303286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870F-8059-4A0B-BAD8-BB7505C45808}"/>
              </a:ext>
            </a:extLst>
          </p:cNvPr>
          <p:cNvSpPr>
            <a:spLocks noGrp="1"/>
          </p:cNvSpPr>
          <p:nvPr>
            <p:ph type="title"/>
          </p:nvPr>
        </p:nvSpPr>
        <p:spPr>
          <a:xfrm>
            <a:off x="1141413" y="618518"/>
            <a:ext cx="9905998" cy="4993010"/>
          </a:xfrm>
        </p:spPr>
        <p:txBody>
          <a:bodyPr>
            <a:normAutofit/>
          </a:bodyPr>
          <a:lstStyle/>
          <a:p>
            <a:pPr algn="ctr"/>
            <a:r>
              <a:rPr lang="en-US" sz="8800" dirty="0"/>
              <a:t>Happy words</a:t>
            </a:r>
          </a:p>
        </p:txBody>
      </p:sp>
    </p:spTree>
    <p:extLst>
      <p:ext uri="{BB962C8B-B14F-4D97-AF65-F5344CB8AC3E}">
        <p14:creationId xmlns:p14="http://schemas.microsoft.com/office/powerpoint/2010/main" val="2650000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01CC-60DE-849F-9827-2DF5F8A08116}"/>
              </a:ext>
            </a:extLst>
          </p:cNvPr>
          <p:cNvSpPr>
            <a:spLocks noGrp="1"/>
          </p:cNvSpPr>
          <p:nvPr>
            <p:ph type="title"/>
          </p:nvPr>
        </p:nvSpPr>
        <p:spPr/>
        <p:txBody>
          <a:bodyPr/>
          <a:lstStyle/>
          <a:p>
            <a:r>
              <a:rPr lang="en-US" dirty="0"/>
              <a:t>                                       blithe</a:t>
            </a:r>
          </a:p>
        </p:txBody>
      </p:sp>
      <p:sp>
        <p:nvSpPr>
          <p:cNvPr id="3" name="Text Placeholder 2">
            <a:extLst>
              <a:ext uri="{FF2B5EF4-FFF2-40B4-BE49-F238E27FC236}">
                <a16:creationId xmlns:a16="http://schemas.microsoft.com/office/drawing/2014/main" id="{FC276D90-3150-63BD-AC16-C0560F7D2F61}"/>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1826149C-E8A1-601A-3D4B-A368E99E5D5B}"/>
              </a:ext>
            </a:extLst>
          </p:cNvPr>
          <p:cNvSpPr>
            <a:spLocks noGrp="1"/>
          </p:cNvSpPr>
          <p:nvPr>
            <p:ph type="body" sz="half" idx="15"/>
          </p:nvPr>
        </p:nvSpPr>
        <p:spPr/>
        <p:txBody>
          <a:bodyPr/>
          <a:lstStyle/>
          <a:p>
            <a:r>
              <a:rPr lang="en-US" b="0" i="0" dirty="0">
                <a:solidFill>
                  <a:srgbClr val="282523"/>
                </a:solidFill>
                <a:effectLst/>
                <a:latin typeface="Ginto"/>
              </a:rPr>
              <a:t>"Blithe" means showing a casual and cheerful indifference that is considered to be callous or improper. It's often used to describe a happy, carefree attitude. For example, someone might be described as blithely ignoring the rules, meaning they’re unconcerned and light-hearted about things others might take more seriously.</a:t>
            </a:r>
            <a:endParaRPr lang="en-US" dirty="0"/>
          </a:p>
        </p:txBody>
      </p:sp>
      <p:sp>
        <p:nvSpPr>
          <p:cNvPr id="5" name="Text Placeholder 4">
            <a:extLst>
              <a:ext uri="{FF2B5EF4-FFF2-40B4-BE49-F238E27FC236}">
                <a16:creationId xmlns:a16="http://schemas.microsoft.com/office/drawing/2014/main" id="{B2432F6D-785E-2334-3E46-A95213AACB6D}"/>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B4C47BC8-1260-561F-F56E-7102825C13DD}"/>
              </a:ext>
            </a:extLst>
          </p:cNvPr>
          <p:cNvSpPr>
            <a:spLocks noGrp="1"/>
          </p:cNvSpPr>
          <p:nvPr>
            <p:ph type="body" sz="half" idx="16"/>
          </p:nvPr>
        </p:nvSpPr>
        <p:spPr/>
        <p:txBody>
          <a:bodyPr/>
          <a:lstStyle/>
          <a:p>
            <a:pPr algn="l"/>
            <a:r>
              <a:rPr lang="en-US" dirty="0"/>
              <a:t>If you didn’t under stand here  is a sentence</a:t>
            </a:r>
          </a:p>
          <a:p>
            <a:pPr algn="l"/>
            <a:r>
              <a:rPr lang="en-US" dirty="0"/>
              <a:t>:</a:t>
            </a:r>
            <a:r>
              <a:rPr lang="en-US" b="0" i="0" dirty="0">
                <a:solidFill>
                  <a:srgbClr val="282523"/>
                </a:solidFill>
                <a:effectLst/>
                <a:latin typeface="Ginto"/>
              </a:rPr>
              <a:t>Despite the looming deadline, Jane had a blithe attitude as she strolled through the park, humming a tune and enjoying the sunshine. Her carefree nature was infectious, and soon her friends joined her, momentarily forgetting their worries.</a:t>
            </a:r>
          </a:p>
          <a:p>
            <a:endParaRPr lang="en-US" dirty="0"/>
          </a:p>
        </p:txBody>
      </p:sp>
      <p:sp>
        <p:nvSpPr>
          <p:cNvPr id="7" name="Text Placeholder 6">
            <a:extLst>
              <a:ext uri="{FF2B5EF4-FFF2-40B4-BE49-F238E27FC236}">
                <a16:creationId xmlns:a16="http://schemas.microsoft.com/office/drawing/2014/main" id="{7926219D-44D4-AD57-34C4-8E34C6B5B77A}"/>
              </a:ext>
            </a:extLst>
          </p:cNvPr>
          <p:cNvSpPr>
            <a:spLocks noGrp="1"/>
          </p:cNvSpPr>
          <p:nvPr>
            <p:ph type="body" sz="quarter" idx="13"/>
          </p:nvPr>
        </p:nvSpPr>
        <p:spPr/>
        <p:txBody>
          <a:bodyPr/>
          <a:lstStyle/>
          <a:p>
            <a:r>
              <a:rPr lang="en-US" dirty="0" err="1"/>
              <a:t>imgaes</a:t>
            </a:r>
            <a:endParaRPr lang="en-US" dirty="0"/>
          </a:p>
        </p:txBody>
      </p:sp>
      <p:sp>
        <p:nvSpPr>
          <p:cNvPr id="8" name="Text Placeholder 7">
            <a:extLst>
              <a:ext uri="{FF2B5EF4-FFF2-40B4-BE49-F238E27FC236}">
                <a16:creationId xmlns:a16="http://schemas.microsoft.com/office/drawing/2014/main" id="{07732CFA-8064-5D09-00C0-93CDCCC8A39E}"/>
              </a:ext>
            </a:extLst>
          </p:cNvPr>
          <p:cNvSpPr>
            <a:spLocks noGrp="1"/>
          </p:cNvSpPr>
          <p:nvPr>
            <p:ph type="body" sz="half" idx="17"/>
          </p:nvPr>
        </p:nvSpPr>
        <p:spPr/>
        <p:txBody>
          <a:bodyPr/>
          <a:lstStyle/>
          <a:p>
            <a:endParaRPr lang="en-US" dirty="0"/>
          </a:p>
        </p:txBody>
      </p:sp>
      <p:pic>
        <p:nvPicPr>
          <p:cNvPr id="1026" name="Picture 2" descr="Image result for imgas for joy">
            <a:extLst>
              <a:ext uri="{FF2B5EF4-FFF2-40B4-BE49-F238E27FC236}">
                <a16:creationId xmlns:a16="http://schemas.microsoft.com/office/drawing/2014/main" id="{9AAE803B-2FFE-AACC-B9F0-C05D01730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025" y="3360263"/>
            <a:ext cx="3184385"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2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78EE-D925-4D9E-A4A9-886DB1D16F73}"/>
              </a:ext>
            </a:extLst>
          </p:cNvPr>
          <p:cNvSpPr>
            <a:spLocks noGrp="1"/>
          </p:cNvSpPr>
          <p:nvPr>
            <p:ph type="title"/>
          </p:nvPr>
        </p:nvSpPr>
        <p:spPr/>
        <p:txBody>
          <a:bodyPr/>
          <a:lstStyle/>
          <a:p>
            <a:pPr algn="ctr"/>
            <a:r>
              <a:rPr lang="en-US" b="1" dirty="0"/>
              <a:t>Cheerful</a:t>
            </a:r>
            <a:r>
              <a:rPr lang="en-US" dirty="0"/>
              <a:t> </a:t>
            </a:r>
          </a:p>
        </p:txBody>
      </p:sp>
      <p:sp>
        <p:nvSpPr>
          <p:cNvPr id="3" name="Text Placeholder 2">
            <a:extLst>
              <a:ext uri="{FF2B5EF4-FFF2-40B4-BE49-F238E27FC236}">
                <a16:creationId xmlns:a16="http://schemas.microsoft.com/office/drawing/2014/main" id="{2B4BBDF0-35A3-46B3-89A3-3C009AFBAFCB}"/>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BCC1B5C9-AA01-48F2-9620-372059304D76}"/>
              </a:ext>
            </a:extLst>
          </p:cNvPr>
          <p:cNvSpPr>
            <a:spLocks noGrp="1"/>
          </p:cNvSpPr>
          <p:nvPr>
            <p:ph type="body" sz="half" idx="15"/>
          </p:nvPr>
        </p:nvSpPr>
        <p:spPr/>
        <p:txBody>
          <a:bodyPr/>
          <a:lstStyle/>
          <a:p>
            <a:r>
              <a:rPr lang="en-US" dirty="0"/>
              <a:t>"</a:t>
            </a:r>
            <a:r>
              <a:rPr lang="en-US" b="1" dirty="0"/>
              <a:t>Cheerful</a:t>
            </a:r>
            <a:r>
              <a:rPr lang="en-US" dirty="0"/>
              <a:t>" refers to a state of being noticeably happy and optimistic. It describes someone who is in good spirits, often expressing joy or positivity in their demeanor and behavior. A cheerful person typically has a bright disposition and may uplift those around them with their positive attitude</a:t>
            </a:r>
          </a:p>
        </p:txBody>
      </p:sp>
      <p:sp>
        <p:nvSpPr>
          <p:cNvPr id="5" name="Text Placeholder 4">
            <a:extLst>
              <a:ext uri="{FF2B5EF4-FFF2-40B4-BE49-F238E27FC236}">
                <a16:creationId xmlns:a16="http://schemas.microsoft.com/office/drawing/2014/main" id="{AD713152-31FB-43CE-90F4-D1EF61CAF8AD}"/>
              </a:ext>
            </a:extLst>
          </p:cNvPr>
          <p:cNvSpPr>
            <a:spLocks noGrp="1"/>
          </p:cNvSpPr>
          <p:nvPr>
            <p:ph type="body" sz="quarter" idx="3"/>
          </p:nvPr>
        </p:nvSpPr>
        <p:spPr/>
        <p:txBody>
          <a:bodyPr/>
          <a:lstStyle/>
          <a:p>
            <a:pPr algn="ctr"/>
            <a:r>
              <a:rPr lang="en-US" dirty="0"/>
              <a:t> ex </a:t>
            </a:r>
          </a:p>
        </p:txBody>
      </p:sp>
      <p:sp>
        <p:nvSpPr>
          <p:cNvPr id="6" name="Text Placeholder 5">
            <a:extLst>
              <a:ext uri="{FF2B5EF4-FFF2-40B4-BE49-F238E27FC236}">
                <a16:creationId xmlns:a16="http://schemas.microsoft.com/office/drawing/2014/main" id="{480B03D8-F930-4F54-9354-26753D76EA09}"/>
              </a:ext>
            </a:extLst>
          </p:cNvPr>
          <p:cNvSpPr>
            <a:spLocks noGrp="1"/>
          </p:cNvSpPr>
          <p:nvPr>
            <p:ph type="body" sz="half" idx="16"/>
          </p:nvPr>
        </p:nvSpPr>
        <p:spPr/>
        <p:txBody>
          <a:bodyPr/>
          <a:lstStyle/>
          <a:p>
            <a:r>
              <a:rPr lang="en-US" dirty="0"/>
              <a:t>If you didn’t under stand here  is a sentence : Anna always has a </a:t>
            </a:r>
            <a:r>
              <a:rPr lang="en-US" b="1" dirty="0"/>
              <a:t>cheerful</a:t>
            </a:r>
            <a:r>
              <a:rPr lang="en-US" dirty="0"/>
              <a:t> smile on her face.</a:t>
            </a:r>
          </a:p>
          <a:p>
            <a:r>
              <a:rPr lang="en-US" dirty="0"/>
              <a:t>: Ahmad’s family is a cheerful funny family</a:t>
            </a:r>
          </a:p>
        </p:txBody>
      </p:sp>
      <p:sp>
        <p:nvSpPr>
          <p:cNvPr id="7" name="Text Placeholder 6">
            <a:extLst>
              <a:ext uri="{FF2B5EF4-FFF2-40B4-BE49-F238E27FC236}">
                <a16:creationId xmlns:a16="http://schemas.microsoft.com/office/drawing/2014/main" id="{EB203AFD-EDC2-4004-93D6-4A8B89C092C2}"/>
              </a:ext>
            </a:extLst>
          </p:cNvPr>
          <p:cNvSpPr>
            <a:spLocks noGrp="1"/>
          </p:cNvSpPr>
          <p:nvPr>
            <p:ph type="body" sz="quarter" idx="13"/>
          </p:nvPr>
        </p:nvSpPr>
        <p:spPr/>
        <p:txBody>
          <a:bodyPr/>
          <a:lstStyle/>
          <a:p>
            <a:pPr algn="ctr"/>
            <a:r>
              <a:rPr lang="en-US" dirty="0"/>
              <a:t>image</a:t>
            </a:r>
          </a:p>
        </p:txBody>
      </p:sp>
      <p:sp>
        <p:nvSpPr>
          <p:cNvPr id="8" name="Text Placeholder 7">
            <a:extLst>
              <a:ext uri="{FF2B5EF4-FFF2-40B4-BE49-F238E27FC236}">
                <a16:creationId xmlns:a16="http://schemas.microsoft.com/office/drawing/2014/main" id="{CB56D5CA-81C6-4772-AE50-4094DC7088B5}"/>
              </a:ext>
            </a:extLst>
          </p:cNvPr>
          <p:cNvSpPr>
            <a:spLocks noGrp="1"/>
          </p:cNvSpPr>
          <p:nvPr>
            <p:ph type="body" sz="half" idx="17"/>
          </p:nvPr>
        </p:nvSpPr>
        <p:spPr/>
        <p:txBody>
          <a:bodyPr/>
          <a:lstStyle/>
          <a:p>
            <a:endParaRPr lang="en-US" dirty="0"/>
          </a:p>
        </p:txBody>
      </p:sp>
      <p:pic>
        <p:nvPicPr>
          <p:cNvPr id="3074" name="Picture 2" descr="Stock Photo © Vadymvdrobot #85826860">
            <a:extLst>
              <a:ext uri="{FF2B5EF4-FFF2-40B4-BE49-F238E27FC236}">
                <a16:creationId xmlns:a16="http://schemas.microsoft.com/office/drawing/2014/main" id="{3C293DF1-E9EE-4F34-9F4C-182586D1E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757" y="3360263"/>
            <a:ext cx="3209255"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52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562B-B9C3-4B09-B5BF-787F1AAF8FA5}"/>
              </a:ext>
            </a:extLst>
          </p:cNvPr>
          <p:cNvSpPr>
            <a:spLocks noGrp="1"/>
          </p:cNvSpPr>
          <p:nvPr>
            <p:ph type="title"/>
          </p:nvPr>
        </p:nvSpPr>
        <p:spPr/>
        <p:txBody>
          <a:bodyPr/>
          <a:lstStyle/>
          <a:p>
            <a:pPr algn="ctr"/>
            <a:r>
              <a:rPr lang="en-US" b="1" dirty="0"/>
              <a:t>Exuberant</a:t>
            </a:r>
            <a:endParaRPr lang="en-US" dirty="0"/>
          </a:p>
        </p:txBody>
      </p:sp>
      <p:sp>
        <p:nvSpPr>
          <p:cNvPr id="3" name="Text Placeholder 2">
            <a:extLst>
              <a:ext uri="{FF2B5EF4-FFF2-40B4-BE49-F238E27FC236}">
                <a16:creationId xmlns:a16="http://schemas.microsoft.com/office/drawing/2014/main" id="{DD7C64AA-9625-4BFE-95FC-212F012A317D}"/>
              </a:ext>
            </a:extLst>
          </p:cNvPr>
          <p:cNvSpPr>
            <a:spLocks noGrp="1"/>
          </p:cNvSpPr>
          <p:nvPr>
            <p:ph type="body" idx="1"/>
          </p:nvPr>
        </p:nvSpPr>
        <p:spPr/>
        <p:txBody>
          <a:bodyPr/>
          <a:lstStyle/>
          <a:p>
            <a:pPr algn="ctr"/>
            <a:r>
              <a:rPr lang="en-US" dirty="0"/>
              <a:t>meaning</a:t>
            </a:r>
          </a:p>
        </p:txBody>
      </p:sp>
      <p:sp>
        <p:nvSpPr>
          <p:cNvPr id="4" name="Text Placeholder 3">
            <a:extLst>
              <a:ext uri="{FF2B5EF4-FFF2-40B4-BE49-F238E27FC236}">
                <a16:creationId xmlns:a16="http://schemas.microsoft.com/office/drawing/2014/main" id="{07D2889C-8688-4069-BDEA-DD52BB06E5C7}"/>
              </a:ext>
            </a:extLst>
          </p:cNvPr>
          <p:cNvSpPr>
            <a:spLocks noGrp="1"/>
          </p:cNvSpPr>
          <p:nvPr>
            <p:ph type="body" sz="half" idx="15"/>
          </p:nvPr>
        </p:nvSpPr>
        <p:spPr/>
        <p:txBody>
          <a:bodyPr/>
          <a:lstStyle/>
          <a:p>
            <a:r>
              <a:rPr lang="en-US" dirty="0"/>
              <a:t>"</a:t>
            </a:r>
            <a:r>
              <a:rPr lang="en-US" b="1" dirty="0"/>
              <a:t>Exuberant</a:t>
            </a:r>
            <a:r>
              <a:rPr lang="en-US" dirty="0"/>
              <a:t>" describes a lively and energetic state, often characterized by enthusiasm, joy, and vitality. It can refer to a person who is full of excitement and spiritedness, or it can describe things that are abundant and overflowing, such as exuberant growth in nature. Overall, it conveys a sense of enthusiastic and unrestrained energy.</a:t>
            </a:r>
          </a:p>
        </p:txBody>
      </p:sp>
      <p:sp>
        <p:nvSpPr>
          <p:cNvPr id="5" name="Text Placeholder 4">
            <a:extLst>
              <a:ext uri="{FF2B5EF4-FFF2-40B4-BE49-F238E27FC236}">
                <a16:creationId xmlns:a16="http://schemas.microsoft.com/office/drawing/2014/main" id="{47282EED-39A5-4C8D-8B6F-4F46497DF2F7}"/>
              </a:ext>
            </a:extLst>
          </p:cNvPr>
          <p:cNvSpPr>
            <a:spLocks noGrp="1"/>
          </p:cNvSpPr>
          <p:nvPr>
            <p:ph type="body" sz="quarter" idx="3"/>
          </p:nvPr>
        </p:nvSpPr>
        <p:spPr/>
        <p:txBody>
          <a:bodyPr/>
          <a:lstStyle/>
          <a:p>
            <a:pPr algn="ctr"/>
            <a:r>
              <a:rPr lang="en-US" dirty="0"/>
              <a:t>EX</a:t>
            </a:r>
          </a:p>
        </p:txBody>
      </p:sp>
      <p:sp>
        <p:nvSpPr>
          <p:cNvPr id="6" name="Text Placeholder 5">
            <a:extLst>
              <a:ext uri="{FF2B5EF4-FFF2-40B4-BE49-F238E27FC236}">
                <a16:creationId xmlns:a16="http://schemas.microsoft.com/office/drawing/2014/main" id="{7D33E2E3-34AC-49FC-877E-2C429372F65C}"/>
              </a:ext>
            </a:extLst>
          </p:cNvPr>
          <p:cNvSpPr>
            <a:spLocks noGrp="1"/>
          </p:cNvSpPr>
          <p:nvPr>
            <p:ph type="body" sz="half" idx="16"/>
          </p:nvPr>
        </p:nvSpPr>
        <p:spPr/>
        <p:txBody>
          <a:bodyPr/>
          <a:lstStyle/>
          <a:p>
            <a:r>
              <a:rPr lang="en-US" dirty="0"/>
              <a:t>If you didn’t under stand here is a sentence : Am sorry that my confidence was a little too exuberant.</a:t>
            </a:r>
          </a:p>
          <a:p>
            <a:endParaRPr lang="en-US" dirty="0"/>
          </a:p>
        </p:txBody>
      </p:sp>
      <p:sp>
        <p:nvSpPr>
          <p:cNvPr id="7" name="Text Placeholder 6">
            <a:extLst>
              <a:ext uri="{FF2B5EF4-FFF2-40B4-BE49-F238E27FC236}">
                <a16:creationId xmlns:a16="http://schemas.microsoft.com/office/drawing/2014/main" id="{61FBD54C-1FB3-432B-B540-F13090A550E6}"/>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FDFC9355-4D89-4C69-81C7-9D289950E3DB}"/>
              </a:ext>
            </a:extLst>
          </p:cNvPr>
          <p:cNvSpPr>
            <a:spLocks noGrp="1"/>
          </p:cNvSpPr>
          <p:nvPr>
            <p:ph type="body" sz="half" idx="17"/>
          </p:nvPr>
        </p:nvSpPr>
        <p:spPr/>
        <p:txBody>
          <a:bodyPr/>
          <a:lstStyle/>
          <a:p>
            <a:endParaRPr lang="en-US" dirty="0"/>
          </a:p>
        </p:txBody>
      </p:sp>
      <p:pic>
        <p:nvPicPr>
          <p:cNvPr id="4104" name="Picture 8" descr="Word of the Day: Exuberant">
            <a:extLst>
              <a:ext uri="{FF2B5EF4-FFF2-40B4-BE49-F238E27FC236}">
                <a16:creationId xmlns:a16="http://schemas.microsoft.com/office/drawing/2014/main" id="{8CF6C2C6-51C6-48C3-9325-8D334B846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786" y="3360263"/>
            <a:ext cx="3194968"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7605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F2F9-F3F2-468D-B78C-58AD5FD1E3A5}"/>
              </a:ext>
            </a:extLst>
          </p:cNvPr>
          <p:cNvSpPr>
            <a:spLocks noGrp="1"/>
          </p:cNvSpPr>
          <p:nvPr>
            <p:ph type="title"/>
          </p:nvPr>
        </p:nvSpPr>
        <p:spPr/>
        <p:txBody>
          <a:bodyPr/>
          <a:lstStyle/>
          <a:p>
            <a:pPr algn="ctr"/>
            <a:r>
              <a:rPr lang="en-US" b="1" dirty="0"/>
              <a:t>“Gleeful</a:t>
            </a:r>
            <a:r>
              <a:rPr lang="en-US" dirty="0"/>
              <a:t>”</a:t>
            </a:r>
          </a:p>
        </p:txBody>
      </p:sp>
      <p:sp>
        <p:nvSpPr>
          <p:cNvPr id="3" name="Text Placeholder 2">
            <a:extLst>
              <a:ext uri="{FF2B5EF4-FFF2-40B4-BE49-F238E27FC236}">
                <a16:creationId xmlns:a16="http://schemas.microsoft.com/office/drawing/2014/main" id="{49181F7D-7247-493D-853B-8BC6DD94B6E7}"/>
              </a:ext>
            </a:extLst>
          </p:cNvPr>
          <p:cNvSpPr>
            <a:spLocks noGrp="1"/>
          </p:cNvSpPr>
          <p:nvPr>
            <p:ph type="body" idx="1"/>
          </p:nvPr>
        </p:nvSpPr>
        <p:spPr/>
        <p:txBody>
          <a:bodyPr/>
          <a:lstStyle/>
          <a:p>
            <a:r>
              <a:rPr lang="en-US" dirty="0"/>
              <a:t>          Meaning </a:t>
            </a:r>
          </a:p>
        </p:txBody>
      </p:sp>
      <p:sp>
        <p:nvSpPr>
          <p:cNvPr id="4" name="Text Placeholder 3">
            <a:extLst>
              <a:ext uri="{FF2B5EF4-FFF2-40B4-BE49-F238E27FC236}">
                <a16:creationId xmlns:a16="http://schemas.microsoft.com/office/drawing/2014/main" id="{F55252BF-4A54-4C87-B006-348FEDB152CC}"/>
              </a:ext>
            </a:extLst>
          </p:cNvPr>
          <p:cNvSpPr>
            <a:spLocks noGrp="1"/>
          </p:cNvSpPr>
          <p:nvPr>
            <p:ph type="body" sz="half" idx="15"/>
          </p:nvPr>
        </p:nvSpPr>
        <p:spPr/>
        <p:txBody>
          <a:bodyPr/>
          <a:lstStyle/>
          <a:p>
            <a:r>
              <a:rPr lang="en-US" b="1" dirty="0"/>
              <a:t>"Gleeful"</a:t>
            </a:r>
            <a:r>
              <a:rPr lang="en-US" dirty="0"/>
              <a:t> describes a state of joy or delight, often marked by a lively and triumphant happiness. It typically conveys a sense of playful excitement or merriment, suggesting a feeling of pure joy and enjoyment in a particular moment or situation. A gleeful person might express their happiness through laughter, smiling, or other cheerful behaviors.</a:t>
            </a:r>
          </a:p>
        </p:txBody>
      </p:sp>
      <p:sp>
        <p:nvSpPr>
          <p:cNvPr id="5" name="Text Placeholder 4">
            <a:extLst>
              <a:ext uri="{FF2B5EF4-FFF2-40B4-BE49-F238E27FC236}">
                <a16:creationId xmlns:a16="http://schemas.microsoft.com/office/drawing/2014/main" id="{59F48634-5F87-467A-B185-D6B63BFD1439}"/>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F16545ED-744E-4982-8AAD-8A577C434AB9}"/>
              </a:ext>
            </a:extLst>
          </p:cNvPr>
          <p:cNvSpPr>
            <a:spLocks noGrp="1"/>
          </p:cNvSpPr>
          <p:nvPr>
            <p:ph type="body" sz="half" idx="16"/>
          </p:nvPr>
        </p:nvSpPr>
        <p:spPr/>
        <p:txBody>
          <a:bodyPr/>
          <a:lstStyle/>
          <a:p>
            <a:r>
              <a:rPr lang="en-US" dirty="0"/>
              <a:t>If you didn’t under stand here is a sentence: I was attacked for being gleeful, and for being sweet and reasonable.</a:t>
            </a:r>
          </a:p>
        </p:txBody>
      </p:sp>
      <p:sp>
        <p:nvSpPr>
          <p:cNvPr id="7" name="Text Placeholder 6">
            <a:extLst>
              <a:ext uri="{FF2B5EF4-FFF2-40B4-BE49-F238E27FC236}">
                <a16:creationId xmlns:a16="http://schemas.microsoft.com/office/drawing/2014/main" id="{53AEC983-326B-4B1E-BC30-B32C832E6AF9}"/>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456C9F10-90DD-4552-A43E-6D33782562F5}"/>
              </a:ext>
            </a:extLst>
          </p:cNvPr>
          <p:cNvSpPr>
            <a:spLocks noGrp="1"/>
          </p:cNvSpPr>
          <p:nvPr>
            <p:ph type="body" sz="half" idx="17"/>
          </p:nvPr>
        </p:nvSpPr>
        <p:spPr/>
        <p:txBody>
          <a:bodyPr/>
          <a:lstStyle/>
          <a:p>
            <a:endParaRPr lang="en-US" dirty="0"/>
          </a:p>
        </p:txBody>
      </p:sp>
      <p:pic>
        <p:nvPicPr>
          <p:cNvPr id="5122" name="Picture 2" descr="Gleeful Gratitude Happy Man | Premium ...">
            <a:extLst>
              <a:ext uri="{FF2B5EF4-FFF2-40B4-BE49-F238E27FC236}">
                <a16:creationId xmlns:a16="http://schemas.microsoft.com/office/drawing/2014/main" id="{91FF9EF5-B833-4F58-9F40-96D978416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864" y="3360262"/>
            <a:ext cx="3188546" cy="24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621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2419-FA6A-49B0-BD9C-3FF073DC1EFE}"/>
              </a:ext>
            </a:extLst>
          </p:cNvPr>
          <p:cNvSpPr>
            <a:spLocks noGrp="1"/>
          </p:cNvSpPr>
          <p:nvPr>
            <p:ph type="title"/>
          </p:nvPr>
        </p:nvSpPr>
        <p:spPr/>
        <p:txBody>
          <a:bodyPr/>
          <a:lstStyle/>
          <a:p>
            <a:r>
              <a:rPr lang="en-US" dirty="0"/>
              <a:t>                                   </a:t>
            </a:r>
            <a:r>
              <a:rPr lang="en-US" b="1" dirty="0"/>
              <a:t>Elated</a:t>
            </a:r>
          </a:p>
        </p:txBody>
      </p:sp>
      <p:sp>
        <p:nvSpPr>
          <p:cNvPr id="3" name="Text Placeholder 2">
            <a:extLst>
              <a:ext uri="{FF2B5EF4-FFF2-40B4-BE49-F238E27FC236}">
                <a16:creationId xmlns:a16="http://schemas.microsoft.com/office/drawing/2014/main" id="{DA2615E3-0903-4479-8C22-1D8E5C1E609F}"/>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C1949AC6-721A-4EF8-A29B-3B4B6A6A8A10}"/>
              </a:ext>
            </a:extLst>
          </p:cNvPr>
          <p:cNvSpPr>
            <a:spLocks noGrp="1"/>
          </p:cNvSpPr>
          <p:nvPr>
            <p:ph type="body" sz="half" idx="15"/>
          </p:nvPr>
        </p:nvSpPr>
        <p:spPr/>
        <p:txBody>
          <a:bodyPr/>
          <a:lstStyle/>
          <a:p>
            <a:r>
              <a:rPr lang="en-US" dirty="0"/>
              <a:t>"Elated" refers to a state of intense happiness or joy, often accompanied by feelings of excitement or exhilaration. When someone is elated, they typically feel uplifted and in high spirits, often as a result of a positive event or achievement.</a:t>
            </a:r>
          </a:p>
        </p:txBody>
      </p:sp>
      <p:sp>
        <p:nvSpPr>
          <p:cNvPr id="5" name="Text Placeholder 4">
            <a:extLst>
              <a:ext uri="{FF2B5EF4-FFF2-40B4-BE49-F238E27FC236}">
                <a16:creationId xmlns:a16="http://schemas.microsoft.com/office/drawing/2014/main" id="{333CF68A-BE29-4B79-B9A7-1BDFA9774912}"/>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8339A1F1-01EE-4E8A-B00F-0078E82E0C1A}"/>
              </a:ext>
            </a:extLst>
          </p:cNvPr>
          <p:cNvSpPr>
            <a:spLocks noGrp="1"/>
          </p:cNvSpPr>
          <p:nvPr>
            <p:ph type="body" sz="half" idx="16"/>
          </p:nvPr>
        </p:nvSpPr>
        <p:spPr/>
        <p:txBody>
          <a:bodyPr/>
          <a:lstStyle/>
          <a:p>
            <a:r>
              <a:rPr lang="en-US" dirty="0"/>
              <a:t>If you didn’t under stand here  is a sentence :By the end of the show, Grant was flushed from the heat, but elated.</a:t>
            </a:r>
          </a:p>
        </p:txBody>
      </p:sp>
      <p:sp>
        <p:nvSpPr>
          <p:cNvPr id="7" name="Text Placeholder 6">
            <a:extLst>
              <a:ext uri="{FF2B5EF4-FFF2-40B4-BE49-F238E27FC236}">
                <a16:creationId xmlns:a16="http://schemas.microsoft.com/office/drawing/2014/main" id="{CCD3C2C8-7BA8-4FB8-8596-D6A166F224EC}"/>
              </a:ext>
            </a:extLst>
          </p:cNvPr>
          <p:cNvSpPr>
            <a:spLocks noGrp="1"/>
          </p:cNvSpPr>
          <p:nvPr>
            <p:ph type="body" sz="quarter" idx="13"/>
          </p:nvPr>
        </p:nvSpPr>
        <p:spPr/>
        <p:txBody>
          <a:bodyPr/>
          <a:lstStyle/>
          <a:p>
            <a:r>
              <a:rPr lang="en-US" dirty="0"/>
              <a:t>              IMAGE</a:t>
            </a:r>
          </a:p>
        </p:txBody>
      </p:sp>
      <p:sp>
        <p:nvSpPr>
          <p:cNvPr id="8" name="Text Placeholder 7">
            <a:extLst>
              <a:ext uri="{FF2B5EF4-FFF2-40B4-BE49-F238E27FC236}">
                <a16:creationId xmlns:a16="http://schemas.microsoft.com/office/drawing/2014/main" id="{4CE2B349-CBE0-46C0-8637-552EDD1EE8FA}"/>
              </a:ext>
            </a:extLst>
          </p:cNvPr>
          <p:cNvSpPr>
            <a:spLocks noGrp="1"/>
          </p:cNvSpPr>
          <p:nvPr>
            <p:ph type="body" sz="half" idx="17"/>
          </p:nvPr>
        </p:nvSpPr>
        <p:spPr/>
        <p:txBody>
          <a:bodyPr/>
          <a:lstStyle/>
          <a:p>
            <a:endParaRPr lang="en-US"/>
          </a:p>
        </p:txBody>
      </p:sp>
      <p:pic>
        <p:nvPicPr>
          <p:cNvPr id="6146" name="Picture 2" descr="Elated, Euphoric and Grandiose - Goally">
            <a:extLst>
              <a:ext uri="{FF2B5EF4-FFF2-40B4-BE49-F238E27FC236}">
                <a16:creationId xmlns:a16="http://schemas.microsoft.com/office/drawing/2014/main" id="{71B67C3E-7C4D-4405-B8A5-76C01F886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442" y="3360262"/>
            <a:ext cx="3211640" cy="243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158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92F8-37DE-45B7-8DC6-9B05C5384720}"/>
              </a:ext>
            </a:extLst>
          </p:cNvPr>
          <p:cNvSpPr>
            <a:spLocks noGrp="1"/>
          </p:cNvSpPr>
          <p:nvPr>
            <p:ph type="title"/>
          </p:nvPr>
        </p:nvSpPr>
        <p:spPr/>
        <p:txBody>
          <a:bodyPr/>
          <a:lstStyle/>
          <a:p>
            <a:r>
              <a:rPr lang="en-US" dirty="0"/>
              <a:t>                             </a:t>
            </a:r>
            <a:r>
              <a:rPr lang="en-US" b="1" dirty="0"/>
              <a:t>carefree</a:t>
            </a:r>
          </a:p>
        </p:txBody>
      </p:sp>
      <p:sp>
        <p:nvSpPr>
          <p:cNvPr id="3" name="Text Placeholder 2">
            <a:extLst>
              <a:ext uri="{FF2B5EF4-FFF2-40B4-BE49-F238E27FC236}">
                <a16:creationId xmlns:a16="http://schemas.microsoft.com/office/drawing/2014/main" id="{03D4159D-6F34-4CBD-845B-20F735BFF455}"/>
              </a:ext>
            </a:extLst>
          </p:cNvPr>
          <p:cNvSpPr>
            <a:spLocks noGrp="1"/>
          </p:cNvSpPr>
          <p:nvPr>
            <p:ph type="body" idx="1"/>
          </p:nvPr>
        </p:nvSpPr>
        <p:spPr/>
        <p:txBody>
          <a:bodyPr/>
          <a:lstStyle/>
          <a:p>
            <a:r>
              <a:rPr lang="en-US" dirty="0"/>
              <a:t>       meaning</a:t>
            </a:r>
          </a:p>
        </p:txBody>
      </p:sp>
      <p:sp>
        <p:nvSpPr>
          <p:cNvPr id="4" name="Text Placeholder 3">
            <a:extLst>
              <a:ext uri="{FF2B5EF4-FFF2-40B4-BE49-F238E27FC236}">
                <a16:creationId xmlns:a16="http://schemas.microsoft.com/office/drawing/2014/main" id="{597C9656-A429-4138-843A-933F34EFA8FD}"/>
              </a:ext>
            </a:extLst>
          </p:cNvPr>
          <p:cNvSpPr>
            <a:spLocks noGrp="1"/>
          </p:cNvSpPr>
          <p:nvPr>
            <p:ph type="body" sz="half" idx="15"/>
          </p:nvPr>
        </p:nvSpPr>
        <p:spPr/>
        <p:txBody>
          <a:bodyPr/>
          <a:lstStyle/>
          <a:p>
            <a:r>
              <a:rPr lang="en-US" dirty="0"/>
              <a:t>"Carefree" describes a state of being free from worries or concerns. It often implies a sense of lightness and enjoyment in life, where one is not burdened by responsibilities or stress. Someone who is carefree tends to approach life with a relaxed attitude, focusing on enjoyment and spontaneity.</a:t>
            </a:r>
          </a:p>
        </p:txBody>
      </p:sp>
      <p:sp>
        <p:nvSpPr>
          <p:cNvPr id="5" name="Text Placeholder 4">
            <a:extLst>
              <a:ext uri="{FF2B5EF4-FFF2-40B4-BE49-F238E27FC236}">
                <a16:creationId xmlns:a16="http://schemas.microsoft.com/office/drawing/2014/main" id="{8C574716-5912-4FEF-AA94-2152359C1D9B}"/>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90ED97F8-0DA9-435A-BBB5-F1573885E7A3}"/>
              </a:ext>
            </a:extLst>
          </p:cNvPr>
          <p:cNvSpPr>
            <a:spLocks noGrp="1"/>
          </p:cNvSpPr>
          <p:nvPr>
            <p:ph type="body" sz="half" idx="16"/>
          </p:nvPr>
        </p:nvSpPr>
        <p:spPr>
          <a:xfrm>
            <a:off x="4489944" y="3360263"/>
            <a:ext cx="3195830" cy="2430936"/>
          </a:xfrm>
        </p:spPr>
        <p:txBody>
          <a:bodyPr/>
          <a:lstStyle/>
          <a:p>
            <a:r>
              <a:rPr lang="en-US" dirty="0"/>
              <a:t>If you didn’t under stand here  is a sentence: Ashley laughed as she rolled around on the ground with Tommy, feeling </a:t>
            </a:r>
            <a:r>
              <a:rPr lang="en-US" b="1" dirty="0"/>
              <a:t>carefree</a:t>
            </a:r>
            <a:r>
              <a:rPr lang="en-US" dirty="0"/>
              <a:t> and happy.</a:t>
            </a:r>
          </a:p>
          <a:p>
            <a:r>
              <a:rPr lang="en-US" dirty="0"/>
              <a:t>the </a:t>
            </a:r>
            <a:r>
              <a:rPr lang="en-US" b="1" dirty="0"/>
              <a:t>carefree</a:t>
            </a:r>
            <a:r>
              <a:rPr lang="en-US" dirty="0"/>
              <a:t> days of the holidays.</a:t>
            </a:r>
          </a:p>
          <a:p>
            <a:endParaRPr lang="en-US" dirty="0"/>
          </a:p>
        </p:txBody>
      </p:sp>
      <p:sp>
        <p:nvSpPr>
          <p:cNvPr id="7" name="Text Placeholder 6">
            <a:extLst>
              <a:ext uri="{FF2B5EF4-FFF2-40B4-BE49-F238E27FC236}">
                <a16:creationId xmlns:a16="http://schemas.microsoft.com/office/drawing/2014/main" id="{B3B537AB-07A3-4B0D-8CFB-86D025C07030}"/>
              </a:ext>
            </a:extLst>
          </p:cNvPr>
          <p:cNvSpPr>
            <a:spLocks noGrp="1"/>
          </p:cNvSpPr>
          <p:nvPr>
            <p:ph type="body" sz="quarter" idx="13"/>
          </p:nvPr>
        </p:nvSpPr>
        <p:spPr/>
        <p:txBody>
          <a:bodyPr/>
          <a:lstStyle/>
          <a:p>
            <a:r>
              <a:rPr lang="en-US" dirty="0"/>
              <a:t>          Image </a:t>
            </a:r>
          </a:p>
        </p:txBody>
      </p:sp>
      <p:sp>
        <p:nvSpPr>
          <p:cNvPr id="8" name="Text Placeholder 7">
            <a:extLst>
              <a:ext uri="{FF2B5EF4-FFF2-40B4-BE49-F238E27FC236}">
                <a16:creationId xmlns:a16="http://schemas.microsoft.com/office/drawing/2014/main" id="{06EA11D8-3A6E-4AA9-9778-582B6AA515FD}"/>
              </a:ext>
            </a:extLst>
          </p:cNvPr>
          <p:cNvSpPr>
            <a:spLocks noGrp="1"/>
          </p:cNvSpPr>
          <p:nvPr>
            <p:ph type="body" sz="half" idx="17"/>
          </p:nvPr>
        </p:nvSpPr>
        <p:spPr/>
        <p:txBody>
          <a:bodyPr/>
          <a:lstStyle/>
          <a:p>
            <a:endParaRPr lang="en-US" dirty="0"/>
          </a:p>
        </p:txBody>
      </p:sp>
      <p:pic>
        <p:nvPicPr>
          <p:cNvPr id="7170" name="Picture 2" descr="Carefree Stock Photos &amp; HD Images">
            <a:extLst>
              <a:ext uri="{FF2B5EF4-FFF2-40B4-BE49-F238E27FC236}">
                <a16:creationId xmlns:a16="http://schemas.microsoft.com/office/drawing/2014/main" id="{B27307BA-ACDE-4A6E-AF5E-483BA26AF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442" y="3360262"/>
            <a:ext cx="3209335" cy="243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342162"/>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455D-F134-44AB-AF1F-BF51004F24EA}"/>
              </a:ext>
            </a:extLst>
          </p:cNvPr>
          <p:cNvSpPr>
            <a:spLocks noGrp="1"/>
          </p:cNvSpPr>
          <p:nvPr>
            <p:ph type="title"/>
          </p:nvPr>
        </p:nvSpPr>
        <p:spPr/>
        <p:txBody>
          <a:bodyPr>
            <a:normAutofit/>
          </a:bodyPr>
          <a:lstStyle/>
          <a:p>
            <a:pPr algn="ctr"/>
            <a:r>
              <a:rPr lang="en-US" sz="4400" dirty="0"/>
              <a:t>radiant</a:t>
            </a:r>
          </a:p>
        </p:txBody>
      </p:sp>
      <p:sp>
        <p:nvSpPr>
          <p:cNvPr id="3" name="Text Placeholder 2">
            <a:extLst>
              <a:ext uri="{FF2B5EF4-FFF2-40B4-BE49-F238E27FC236}">
                <a16:creationId xmlns:a16="http://schemas.microsoft.com/office/drawing/2014/main" id="{D2CA7590-1E08-421A-A54F-24328C209030}"/>
              </a:ext>
            </a:extLst>
          </p:cNvPr>
          <p:cNvSpPr>
            <a:spLocks noGrp="1"/>
          </p:cNvSpPr>
          <p:nvPr>
            <p:ph type="body" idx="1"/>
          </p:nvPr>
        </p:nvSpPr>
        <p:spPr/>
        <p:txBody>
          <a:bodyPr/>
          <a:lstStyle/>
          <a:p>
            <a:r>
              <a:rPr lang="en-US" dirty="0"/>
              <a:t>meaning</a:t>
            </a:r>
          </a:p>
        </p:txBody>
      </p:sp>
      <p:sp>
        <p:nvSpPr>
          <p:cNvPr id="4" name="Text Placeholder 3">
            <a:extLst>
              <a:ext uri="{FF2B5EF4-FFF2-40B4-BE49-F238E27FC236}">
                <a16:creationId xmlns:a16="http://schemas.microsoft.com/office/drawing/2014/main" id="{1911E0DF-6E4D-48D4-A2BA-6D411C4C373B}"/>
              </a:ext>
            </a:extLst>
          </p:cNvPr>
          <p:cNvSpPr>
            <a:spLocks noGrp="1"/>
          </p:cNvSpPr>
          <p:nvPr>
            <p:ph type="body" sz="half" idx="15"/>
          </p:nvPr>
        </p:nvSpPr>
        <p:spPr/>
        <p:txBody>
          <a:bodyPr/>
          <a:lstStyle/>
          <a:p>
            <a:r>
              <a:rPr lang="en-US" dirty="0"/>
              <a:t>"Radiant" refers to something that emits light or brightness, often in a glowing or shining manner. It can also describe a person or their expression as being filled with joy, warmth, or vitality, making them appear particularly vibrant or attractive. In essence, "radiant" conveys a sense of brilliance and positivity.</a:t>
            </a:r>
          </a:p>
        </p:txBody>
      </p:sp>
      <p:sp>
        <p:nvSpPr>
          <p:cNvPr id="5" name="Text Placeholder 4">
            <a:extLst>
              <a:ext uri="{FF2B5EF4-FFF2-40B4-BE49-F238E27FC236}">
                <a16:creationId xmlns:a16="http://schemas.microsoft.com/office/drawing/2014/main" id="{15AC4DB5-1669-4B3A-B662-218D8C735315}"/>
              </a:ext>
            </a:extLst>
          </p:cNvPr>
          <p:cNvSpPr>
            <a:spLocks noGrp="1"/>
          </p:cNvSpPr>
          <p:nvPr>
            <p:ph type="body" sz="quarter" idx="3"/>
          </p:nvPr>
        </p:nvSpPr>
        <p:spPr/>
        <p:txBody>
          <a:bodyPr/>
          <a:lstStyle/>
          <a:p>
            <a:r>
              <a:rPr lang="en-US" dirty="0"/>
              <a:t>             ex</a:t>
            </a:r>
          </a:p>
        </p:txBody>
      </p:sp>
      <p:sp>
        <p:nvSpPr>
          <p:cNvPr id="6" name="Text Placeholder 5">
            <a:extLst>
              <a:ext uri="{FF2B5EF4-FFF2-40B4-BE49-F238E27FC236}">
                <a16:creationId xmlns:a16="http://schemas.microsoft.com/office/drawing/2014/main" id="{90935AF5-961B-435E-A471-3D3D399B53FB}"/>
              </a:ext>
            </a:extLst>
          </p:cNvPr>
          <p:cNvSpPr>
            <a:spLocks noGrp="1"/>
          </p:cNvSpPr>
          <p:nvPr>
            <p:ph type="body" sz="half" idx="16"/>
          </p:nvPr>
        </p:nvSpPr>
        <p:spPr/>
        <p:txBody>
          <a:bodyPr/>
          <a:lstStyle/>
          <a:p>
            <a:r>
              <a:rPr lang="en-US" dirty="0"/>
              <a:t>"She walked into the room with a radiant smile, instantly brightening the mood and lifting everyone's spirits."</a:t>
            </a:r>
          </a:p>
        </p:txBody>
      </p:sp>
      <p:sp>
        <p:nvSpPr>
          <p:cNvPr id="7" name="Text Placeholder 6">
            <a:extLst>
              <a:ext uri="{FF2B5EF4-FFF2-40B4-BE49-F238E27FC236}">
                <a16:creationId xmlns:a16="http://schemas.microsoft.com/office/drawing/2014/main" id="{FD6CD557-6ABE-461B-AFF0-DF30A32A40E4}"/>
              </a:ext>
            </a:extLst>
          </p:cNvPr>
          <p:cNvSpPr>
            <a:spLocks noGrp="1"/>
          </p:cNvSpPr>
          <p:nvPr>
            <p:ph type="body" sz="quarter" idx="13"/>
          </p:nvPr>
        </p:nvSpPr>
        <p:spPr/>
        <p:txBody>
          <a:bodyPr/>
          <a:lstStyle/>
          <a:p>
            <a:r>
              <a:rPr lang="en-US" dirty="0"/>
              <a:t>         images</a:t>
            </a:r>
          </a:p>
        </p:txBody>
      </p:sp>
      <p:sp>
        <p:nvSpPr>
          <p:cNvPr id="8" name="Text Placeholder 7">
            <a:extLst>
              <a:ext uri="{FF2B5EF4-FFF2-40B4-BE49-F238E27FC236}">
                <a16:creationId xmlns:a16="http://schemas.microsoft.com/office/drawing/2014/main" id="{D367C6A7-DA5F-4547-B145-B7DCB3D5E2B2}"/>
              </a:ext>
            </a:extLst>
          </p:cNvPr>
          <p:cNvSpPr>
            <a:spLocks noGrp="1"/>
          </p:cNvSpPr>
          <p:nvPr>
            <p:ph type="body" sz="half" idx="17"/>
          </p:nvPr>
        </p:nvSpPr>
        <p:spPr/>
        <p:txBody>
          <a:bodyPr/>
          <a:lstStyle/>
          <a:p>
            <a:endParaRPr lang="en-US"/>
          </a:p>
        </p:txBody>
      </p:sp>
      <p:pic>
        <p:nvPicPr>
          <p:cNvPr id="13314" name="Picture 2" descr="Radiant Light Images – Browse 1,848,609 ...">
            <a:extLst>
              <a:ext uri="{FF2B5EF4-FFF2-40B4-BE49-F238E27FC236}">
                <a16:creationId xmlns:a16="http://schemas.microsoft.com/office/drawing/2014/main" id="{04E69750-7421-4B40-9C77-D47FB7A7E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786" y="3360262"/>
            <a:ext cx="3184385" cy="243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2035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351</TotalTime>
  <Words>1249</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Britannic Bold</vt:lpstr>
      <vt:lpstr>Ginto</vt:lpstr>
      <vt:lpstr>Tw Cen MT</vt:lpstr>
      <vt:lpstr>Circuit</vt:lpstr>
      <vt:lpstr>The  words power point </vt:lpstr>
      <vt:lpstr>Happy words</vt:lpstr>
      <vt:lpstr>                                       blithe</vt:lpstr>
      <vt:lpstr>Cheerful </vt:lpstr>
      <vt:lpstr>Exuberant</vt:lpstr>
      <vt:lpstr>“Gleeful”</vt:lpstr>
      <vt:lpstr>                                   Elated</vt:lpstr>
      <vt:lpstr>                             carefree</vt:lpstr>
      <vt:lpstr>radiant</vt:lpstr>
      <vt:lpstr>Grumpy words </vt:lpstr>
      <vt:lpstr>                             Prickly</vt:lpstr>
      <vt:lpstr>                                  grouchy</vt:lpstr>
      <vt:lpstr>                            Churlish</vt:lpstr>
      <vt:lpstr>                           Crotchety</vt:lpstr>
      <vt:lpstr>                    Cantankerous</vt:lpstr>
      <vt:lpstr>                             Waspish</vt:lpstr>
      <vt:lpstr>Made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Shaimaa Tageldeen</dc:creator>
  <cp:lastModifiedBy>hamza ahmed</cp:lastModifiedBy>
  <cp:revision>27</cp:revision>
  <dcterms:created xsi:type="dcterms:W3CDTF">2024-11-03T15:18:10Z</dcterms:created>
  <dcterms:modified xsi:type="dcterms:W3CDTF">2024-11-03T21:13:51Z</dcterms:modified>
</cp:coreProperties>
</file>