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edb7f56cc_0_2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edb7f56cc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edb7f56cc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edb7f56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edb7f56cc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edb7f56cc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dedb7f56cc_0_2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dedb7f56c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edb7f56cc_0_2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edb7f56cc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edb7f56c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edb7f56c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dedb7f56cc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dedb7f56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edb7f56cc_0_2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edb7f56cc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edb7f56cc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edb7f56c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edb7f56cc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edb7f56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edb7f56c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edb7f56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edb7f56c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edb7f56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edb7f56cc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edb7f56cc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hamzaaitbourhim/hotel_room_reservation" TargetMode="External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zinnov.ma/" TargetMode="External"/><Relationship Id="rId4" Type="http://schemas.openxmlformats.org/officeDocument/2006/relationships/hyperlink" Target="https://scholar.google.com/citations?user=QtLtqsEAAAAJ&amp;hl=en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Room Reservation 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Studies Internship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0" y="81363"/>
            <a:ext cx="8192000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2042100" y="575925"/>
            <a:ext cx="505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 INNOVATION partners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4450" y="1852613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2863" y="1852613"/>
            <a:ext cx="1438275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1300" y="1852613"/>
            <a:ext cx="143827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&amp; DEVELOPMENT TOOLS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042100" y="575925"/>
            <a:ext cx="505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6194" y="0"/>
            <a:ext cx="551780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4"/>
          <p:cNvSpPr txBox="1"/>
          <p:nvPr/>
        </p:nvSpPr>
        <p:spPr>
          <a:xfrm>
            <a:off x="347525" y="15097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Use case diagram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2042100" y="575925"/>
            <a:ext cx="505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2481900" y="268575"/>
            <a:ext cx="418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  <a:endParaRPr sz="4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086" y="1099875"/>
            <a:ext cx="8299826" cy="365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0" y="81363"/>
            <a:ext cx="8192000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2042100" y="575925"/>
            <a:ext cx="505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DEVELOPMENT TOOLS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4575" y="1430725"/>
            <a:ext cx="2149425" cy="115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4688" y="1324075"/>
            <a:ext cx="17145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45625" y="3398029"/>
            <a:ext cx="2758556" cy="6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9875" y="1421225"/>
            <a:ext cx="1714500" cy="1177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50975" y="3442825"/>
            <a:ext cx="2997936" cy="6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0" y="81363"/>
            <a:ext cx="8192000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/>
        </p:nvSpPr>
        <p:spPr>
          <a:xfrm>
            <a:off x="992950" y="575925"/>
            <a:ext cx="7228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This end-of-study internship was very positive and allowed me to enrich my knowledge and my know-how and has brought me a lot professionally by integrating into the tasks within the workshop, and the completion of this project allowed me to acquire new knowledge using a new programming language.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My approach in this work was to focus on services and to implement graphical interfaces offering simplicity and clarity.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 the end, I hope that this project will be able to satisfy my teachers and my internship supervisor Mr. Anass ELHOUISSIQUE and I would like to thank them all.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283103" y="471478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Thank You</a:t>
            </a:r>
            <a:endParaRPr b="1" sz="6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 Your Attention.</a:t>
            </a:r>
            <a:endParaRPr b="1" sz="6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1" name="Google Shape;241;p30"/>
          <p:cNvSpPr txBox="1"/>
          <p:nvPr/>
        </p:nvSpPr>
        <p:spPr>
          <a:xfrm>
            <a:off x="283100" y="4414313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sz="1200" u="sng">
                <a:latin typeface="Lato"/>
                <a:ea typeface="Lato"/>
                <a:cs typeface="Lato"/>
                <a:sym typeface="Lato"/>
                <a:hlinkClick r:id="rId3"/>
              </a:rPr>
              <a:t>https://github.com/hamzaaitbourhim/hotel_room_reservation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8875" y="844025"/>
            <a:ext cx="3858550" cy="25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06700" y="52350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Web Application for Hotel Room </a:t>
            </a:r>
            <a:r>
              <a:rPr b="1" lang="en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Reservation</a:t>
            </a:r>
            <a:endParaRPr b="1" sz="3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rgbClr val="F46524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406700" y="1559300"/>
            <a:ext cx="50646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website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was created, in a period of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months, as a graduation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internship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at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ZINNOVATION </a:t>
            </a: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&amp;  the Agadir Higher School of Technology – Ibn Zohr University</a:t>
            </a:r>
            <a:endParaRPr b="1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49850" y="3211375"/>
            <a:ext cx="2946000" cy="16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Created by</a:t>
            </a:r>
            <a:endParaRPr sz="18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Mr. Hamza AIT BOURHIM</a:t>
            </a:r>
            <a:endParaRPr b="1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127250" y="3211375"/>
            <a:ext cx="2946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School supervisor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000000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Dr. Mustapha AMROUCH</a:t>
            </a:r>
            <a:endParaRPr b="1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127250" y="4075725"/>
            <a:ext cx="29460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Internship supervisor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Mr. Anass ELHOUISSIQUE</a:t>
            </a:r>
            <a:endParaRPr b="1" sz="17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900" y="665625"/>
            <a:ext cx="3219825" cy="214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06" name="Google Shape;106;p16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09" name="Google Shape;109;p1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" name="Google Shape;110;p1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340925" y="9223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Introduction</a:t>
            </a:r>
            <a:endParaRPr sz="1600"/>
          </a:p>
        </p:txBody>
      </p:sp>
      <p:sp>
        <p:nvSpPr>
          <p:cNvPr descr="Background pointer shape in timeline graphic" id="112" name="Google Shape;112;p16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2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15" name="Google Shape;115;p1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6" name="Google Shape;116;p16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1662687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Presentation of the host organization</a:t>
            </a:r>
            <a:endParaRPr sz="1600"/>
          </a:p>
        </p:txBody>
      </p:sp>
      <p:sp>
        <p:nvSpPr>
          <p:cNvPr descr="Background pointer shape in timeline graphic" id="118" name="Google Shape;118;p16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3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21" name="Google Shape;121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" name="Google Shape;122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6"/>
          <p:cNvSpPr txBox="1"/>
          <p:nvPr>
            <p:ph idx="4294967295" type="body"/>
          </p:nvPr>
        </p:nvSpPr>
        <p:spPr>
          <a:xfrm>
            <a:off x="3297582" y="8622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Design &amp; Development Tools</a:t>
            </a:r>
            <a:endParaRPr sz="1600"/>
          </a:p>
        </p:txBody>
      </p:sp>
      <p:sp>
        <p:nvSpPr>
          <p:cNvPr descr="Background pointer shape in timeline graphic" id="124" name="Google Shape;124;p16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4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26" name="Google Shape;126;p1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27" name="Google Shape;127;p1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6"/>
          <p:cNvSpPr txBox="1"/>
          <p:nvPr>
            <p:ph idx="4294967295" type="body"/>
          </p:nvPr>
        </p:nvSpPr>
        <p:spPr>
          <a:xfrm>
            <a:off x="5416702" y="36646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Simulation</a:t>
            </a:r>
            <a:endParaRPr sz="1600"/>
          </a:p>
        </p:txBody>
      </p:sp>
      <p:sp>
        <p:nvSpPr>
          <p:cNvPr descr="Background pointer shape in timeline graphic" id="130" name="Google Shape;130;p16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5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2" name="Google Shape;132;p1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33" name="Google Shape;133;p1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1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6685979" y="9223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146" name="Google Shape;146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8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Main Problem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Creating a web application template for hotels websites creation</a:t>
            </a:r>
            <a:endParaRPr sz="2200"/>
          </a:p>
        </p:txBody>
      </p:sp>
      <p:grpSp>
        <p:nvGrpSpPr>
          <p:cNvPr id="151" name="Google Shape;151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52" name="Google Shape;152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Technology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8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Learning to work with PHP and MySQL, and secure their connection</a:t>
            </a:r>
            <a:endParaRPr sz="2200"/>
          </a:p>
        </p:txBody>
      </p:sp>
      <p:grpSp>
        <p:nvGrpSpPr>
          <p:cNvPr id="156" name="Google Shape;156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7" name="Google Shape;157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18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Other Requirements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/>
              <a:t>Learning how to manage a project with strict deadlines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OF THE HOST ORGANIZATION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265500" y="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ZINNOVATION</a:t>
            </a:r>
            <a:endParaRPr/>
          </a:p>
        </p:txBody>
      </p:sp>
      <p:sp>
        <p:nvSpPr>
          <p:cNvPr id="171" name="Google Shape;171;p20"/>
          <p:cNvSpPr txBox="1"/>
          <p:nvPr>
            <p:ph idx="1" type="subTitle"/>
          </p:nvPr>
        </p:nvSpPr>
        <p:spPr>
          <a:xfrm>
            <a:off x="265500" y="16271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Block B1 N ° 21 Cité EL Qods Agadir 80000 Morocco</a:t>
            </a:r>
            <a:endParaRPr sz="1700"/>
          </a:p>
        </p:txBody>
      </p:sp>
      <p:sp>
        <p:nvSpPr>
          <p:cNvPr id="172" name="Google Shape;172;p2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Z INNOVATION is a digital development workshop in Agadir dedicated to robotic and electronic projects, with the aim of facilitating product innovation and developing creativity.</a:t>
            </a:r>
            <a:endParaRPr sz="20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950" y="2770375"/>
            <a:ext cx="3436900" cy="8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00" y="81363"/>
            <a:ext cx="8192000" cy="4980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1"/>
          <p:cNvSpPr txBox="1"/>
          <p:nvPr/>
        </p:nvSpPr>
        <p:spPr>
          <a:xfrm>
            <a:off x="2042100" y="575925"/>
            <a:ext cx="5059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 INNOVATION services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88" y="1490300"/>
            <a:ext cx="7481825" cy="271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