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8bb95afef_3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8bb95afef_3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8bb95afe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8bb95afe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8bb95afef_3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8bb95afef_3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8bb95afe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8bb95afe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8bb95afef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8bb95afef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8bb95afef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8bb95afef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Environment Recorder (UIC)</a:t>
            </a:r>
            <a:endParaRPr b="1" sz="3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By: Hamza, Mike, Alex, and Daniel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Group 3</a:t>
            </a:r>
            <a:endParaRPr b="1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56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Devices placed around the the UIC campus and surrounding areas that students visit often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Records the environment in the area (such as CO2, Humidity, Temperature, Ozone, PM 2.5, </a:t>
            </a:r>
            <a:r>
              <a:rPr lang="en" sz="1700"/>
              <a:t>Volatile Organic Compounds (VOCs)</a:t>
            </a:r>
            <a:r>
              <a:rPr lang="en" sz="1700"/>
              <a:t>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View the information about the area through a web application with a map that has </a:t>
            </a:r>
            <a:r>
              <a:rPr lang="en" sz="1700"/>
              <a:t>pinpoints</a:t>
            </a:r>
            <a:r>
              <a:rPr lang="en" sz="1700"/>
              <a:t> of every device </a:t>
            </a:r>
            <a:r>
              <a:rPr lang="en" sz="1700"/>
              <a:t>location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You might be thinking, dont I already get this information from big weather stations?</a:t>
            </a:r>
            <a:endParaRPr b="1" sz="1600" u="sng"/>
          </a:p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Sort of, except those weather stations track regions and larger areas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Within a large city it is very possible for smaller ecosystems such parks, indoor areas, or dense social areas to impact the quality of air you breathe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With this app you will be able to get hyper localized data wherever you want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Data collection:</a:t>
            </a:r>
            <a:r>
              <a:rPr lang="en" sz="1600"/>
              <a:t> Arduino sensors are used to collect the data in the area and send to the database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Data storage:</a:t>
            </a:r>
            <a:r>
              <a:rPr lang="en" sz="1600"/>
              <a:t> Using Google’s cloud firestore to store the data and authenticate requests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Display data to users:</a:t>
            </a:r>
            <a:r>
              <a:rPr lang="en" sz="1600"/>
              <a:t>  ReactJS along with Leaflet  api  to display pinpoints that contain environment data.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Coding </a:t>
            </a:r>
            <a:r>
              <a:rPr b="1" lang="en" sz="1600" u="sng"/>
              <a:t>Languages</a:t>
            </a:r>
            <a:r>
              <a:rPr b="1" lang="en" sz="1600" u="sng"/>
              <a:t>:</a:t>
            </a:r>
            <a:r>
              <a:rPr lang="en" sz="1600"/>
              <a:t> C++ for Arduino and HTML/CSS/JavaScript for Web Application.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55" y="1647417"/>
            <a:ext cx="8780500" cy="19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SE Practices/Tools Used</a:t>
            </a:r>
            <a:endParaRPr u="sng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307850"/>
            <a:ext cx="7038900" cy="3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Kanban Board</a:t>
            </a:r>
            <a:endParaRPr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used a simple kanban board  in jira with 3 sections: To-Do, In-Progress, and Done.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In-Progress limited to 4 (1 task per group member). Once task was finished a new task was picked up.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Scrum</a:t>
            </a:r>
            <a:endParaRPr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 Sprints; 4 Weeks Each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Stories for each sprint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Rotating scrum master</a:t>
            </a:r>
            <a:endParaRPr sz="16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025" y="3242077"/>
            <a:ext cx="2782450" cy="13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DEMO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