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2AA98-4469-4141-99AD-A0A9CF209283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22897383-1297-41C5-B7F9-449EF81F69A2}">
      <dgm:prSet phldrT="[Text]"/>
      <dgm:spPr/>
      <dgm:t>
        <a:bodyPr/>
        <a:lstStyle/>
        <a:p>
          <a:r>
            <a:rPr lang="en-US" dirty="0"/>
            <a:t>Input Image</a:t>
          </a:r>
        </a:p>
      </dgm:t>
    </dgm:pt>
    <dgm:pt modelId="{2A11A275-73C8-4F74-9055-551AFB13F1B1}" type="parTrans" cxnId="{6226199C-22A6-45C0-8398-3FA47B3878D6}">
      <dgm:prSet/>
      <dgm:spPr/>
      <dgm:t>
        <a:bodyPr/>
        <a:lstStyle/>
        <a:p>
          <a:endParaRPr lang="en-US"/>
        </a:p>
      </dgm:t>
    </dgm:pt>
    <dgm:pt modelId="{2E214EFB-C1D5-4A2A-AF90-AC8EA5AF360F}" type="sibTrans" cxnId="{6226199C-22A6-45C0-8398-3FA47B3878D6}">
      <dgm:prSet/>
      <dgm:spPr/>
      <dgm:t>
        <a:bodyPr/>
        <a:lstStyle/>
        <a:p>
          <a:endParaRPr lang="en-US" dirty="0"/>
        </a:p>
      </dgm:t>
    </dgm:pt>
    <dgm:pt modelId="{0BF238B1-3F52-4E37-93BD-BDA90A828037}">
      <dgm:prSet phldrT="[Text]"/>
      <dgm:spPr/>
      <dgm:t>
        <a:bodyPr/>
        <a:lstStyle/>
        <a:p>
          <a:r>
            <a:rPr lang="en-US" dirty="0"/>
            <a:t>Image merging</a:t>
          </a:r>
        </a:p>
      </dgm:t>
    </dgm:pt>
    <dgm:pt modelId="{4C4A8764-BE06-4405-97D4-9EE557F6C505}" type="parTrans" cxnId="{9B0F4B35-BC5D-4297-BF69-893B1472E4A3}">
      <dgm:prSet/>
      <dgm:spPr/>
      <dgm:t>
        <a:bodyPr/>
        <a:lstStyle/>
        <a:p>
          <a:endParaRPr lang="en-US"/>
        </a:p>
      </dgm:t>
    </dgm:pt>
    <dgm:pt modelId="{6E525845-4832-4C40-BE0E-DD9A8BD35A27}" type="sibTrans" cxnId="{9B0F4B35-BC5D-4297-BF69-893B1472E4A3}">
      <dgm:prSet/>
      <dgm:spPr/>
      <dgm:t>
        <a:bodyPr/>
        <a:lstStyle/>
        <a:p>
          <a:endParaRPr lang="en-US" dirty="0"/>
        </a:p>
      </dgm:t>
    </dgm:pt>
    <dgm:pt modelId="{1E3209AB-D527-4DE9-83B3-93E17DE95E37}">
      <dgm:prSet phldrT="[Text]"/>
      <dgm:spPr/>
      <dgm:t>
        <a:bodyPr/>
        <a:lstStyle/>
        <a:p>
          <a:r>
            <a:rPr lang="en-US" dirty="0"/>
            <a:t>Image reshaping</a:t>
          </a:r>
        </a:p>
      </dgm:t>
    </dgm:pt>
    <dgm:pt modelId="{43EA9383-20DE-4D9B-ADD7-DED24EEDF265}" type="parTrans" cxnId="{9E628F62-C11C-497E-B573-F922E2BF64EA}">
      <dgm:prSet/>
      <dgm:spPr/>
      <dgm:t>
        <a:bodyPr/>
        <a:lstStyle/>
        <a:p>
          <a:endParaRPr lang="en-US"/>
        </a:p>
      </dgm:t>
    </dgm:pt>
    <dgm:pt modelId="{08472528-F765-4835-BA2D-3199C4E36013}" type="sibTrans" cxnId="{9E628F62-C11C-497E-B573-F922E2BF64EA}">
      <dgm:prSet/>
      <dgm:spPr/>
      <dgm:t>
        <a:bodyPr/>
        <a:lstStyle/>
        <a:p>
          <a:endParaRPr lang="en-US" dirty="0"/>
        </a:p>
      </dgm:t>
    </dgm:pt>
    <dgm:pt modelId="{06BE9810-42E0-4BA8-91FC-9A162CE81C38}">
      <dgm:prSet/>
      <dgm:spPr/>
      <dgm:t>
        <a:bodyPr/>
        <a:lstStyle/>
        <a:p>
          <a:r>
            <a:rPr lang="en-US" dirty="0"/>
            <a:t>Image resizing</a:t>
          </a:r>
        </a:p>
      </dgm:t>
    </dgm:pt>
    <dgm:pt modelId="{6C9A411D-9E57-4847-92FA-B9FE342ED81D}" type="parTrans" cxnId="{94EAD05F-2BF0-4529-BC8E-8851EC3E93A2}">
      <dgm:prSet/>
      <dgm:spPr/>
      <dgm:t>
        <a:bodyPr/>
        <a:lstStyle/>
        <a:p>
          <a:endParaRPr lang="en-US"/>
        </a:p>
      </dgm:t>
    </dgm:pt>
    <dgm:pt modelId="{06708522-D2CE-4172-B940-3E716B32AC97}" type="sibTrans" cxnId="{94EAD05F-2BF0-4529-BC8E-8851EC3E93A2}">
      <dgm:prSet/>
      <dgm:spPr/>
      <dgm:t>
        <a:bodyPr/>
        <a:lstStyle/>
        <a:p>
          <a:endParaRPr lang="en-US" dirty="0"/>
        </a:p>
      </dgm:t>
    </dgm:pt>
    <dgm:pt modelId="{A1726D6E-2827-4CB9-B545-09CAC9156A6C}">
      <dgm:prSet/>
      <dgm:spPr/>
      <dgm:t>
        <a:bodyPr/>
        <a:lstStyle/>
        <a:p>
          <a:r>
            <a:rPr lang="en-US" dirty="0"/>
            <a:t>Image splitting</a:t>
          </a:r>
        </a:p>
      </dgm:t>
    </dgm:pt>
    <dgm:pt modelId="{FD432F15-5FE2-453E-8C00-61A9A7595FD8}" type="parTrans" cxnId="{63B84463-DCAC-4E54-8E13-91A890294207}">
      <dgm:prSet/>
      <dgm:spPr/>
      <dgm:t>
        <a:bodyPr/>
        <a:lstStyle/>
        <a:p>
          <a:endParaRPr lang="en-US"/>
        </a:p>
      </dgm:t>
    </dgm:pt>
    <dgm:pt modelId="{D40FD941-30BE-49C2-B9AC-7B8856DB2354}" type="sibTrans" cxnId="{63B84463-DCAC-4E54-8E13-91A890294207}">
      <dgm:prSet/>
      <dgm:spPr/>
      <dgm:t>
        <a:bodyPr/>
        <a:lstStyle/>
        <a:p>
          <a:endParaRPr lang="en-US" dirty="0"/>
        </a:p>
      </dgm:t>
    </dgm:pt>
    <dgm:pt modelId="{D3F1ACDA-8357-4DC1-A61A-4032A6BEBD99}">
      <dgm:prSet/>
      <dgm:spPr/>
      <dgm:t>
        <a:bodyPr/>
        <a:lstStyle/>
        <a:p>
          <a:r>
            <a:rPr lang="en-US" dirty="0"/>
            <a:t>Preprocessed Image</a:t>
          </a:r>
        </a:p>
      </dgm:t>
    </dgm:pt>
    <dgm:pt modelId="{05A5F649-BCFF-40E4-987C-7DE2F77FBF05}" type="parTrans" cxnId="{C64E930E-3524-43D0-BE0B-ECE0A1EDFA10}">
      <dgm:prSet/>
      <dgm:spPr/>
      <dgm:t>
        <a:bodyPr/>
        <a:lstStyle/>
        <a:p>
          <a:endParaRPr lang="en-US"/>
        </a:p>
      </dgm:t>
    </dgm:pt>
    <dgm:pt modelId="{D11C4B17-9B1A-460B-A7C9-0329A395EF74}" type="sibTrans" cxnId="{C64E930E-3524-43D0-BE0B-ECE0A1EDFA10}">
      <dgm:prSet/>
      <dgm:spPr/>
      <dgm:t>
        <a:bodyPr/>
        <a:lstStyle/>
        <a:p>
          <a:endParaRPr lang="en-US"/>
        </a:p>
      </dgm:t>
    </dgm:pt>
    <dgm:pt modelId="{B7162A03-08AE-4A6E-ACAA-62172588CD5E}" type="pres">
      <dgm:prSet presAssocID="{6E12AA98-4469-4141-99AD-A0A9CF209283}" presName="Name0" presStyleCnt="0">
        <dgm:presLayoutVars>
          <dgm:dir/>
          <dgm:resizeHandles val="exact"/>
        </dgm:presLayoutVars>
      </dgm:prSet>
      <dgm:spPr/>
    </dgm:pt>
    <dgm:pt modelId="{A1894363-3203-4E70-97D9-0A002786EC19}" type="pres">
      <dgm:prSet presAssocID="{22897383-1297-41C5-B7F9-449EF81F69A2}" presName="node" presStyleLbl="node1" presStyleIdx="0" presStyleCnt="6" custLinFactX="18277" custLinFactY="97171" custLinFactNeighborX="100000" custLinFactNeighborY="100000">
        <dgm:presLayoutVars>
          <dgm:bulletEnabled val="1"/>
        </dgm:presLayoutVars>
      </dgm:prSet>
      <dgm:spPr/>
    </dgm:pt>
    <dgm:pt modelId="{7D0A0FAE-A045-479E-96CD-60D6F42D347B}" type="pres">
      <dgm:prSet presAssocID="{2E214EFB-C1D5-4A2A-AF90-AC8EA5AF360F}" presName="sibTrans" presStyleLbl="sibTrans2D1" presStyleIdx="0" presStyleCnt="5"/>
      <dgm:spPr/>
    </dgm:pt>
    <dgm:pt modelId="{D9EE3809-B4DC-41AE-BEAC-9AA03702318C}" type="pres">
      <dgm:prSet presAssocID="{2E214EFB-C1D5-4A2A-AF90-AC8EA5AF360F}" presName="connectorText" presStyleLbl="sibTrans2D1" presStyleIdx="0" presStyleCnt="5"/>
      <dgm:spPr/>
    </dgm:pt>
    <dgm:pt modelId="{855C6EEE-0737-4881-BAFE-4D60CDCCC5F1}" type="pres">
      <dgm:prSet presAssocID="{06BE9810-42E0-4BA8-91FC-9A162CE81C38}" presName="node" presStyleLbl="node1" presStyleIdx="1" presStyleCnt="6" custLinFactX="-42754" custLinFactNeighborX="-100000" custLinFactNeighborY="-33995">
        <dgm:presLayoutVars>
          <dgm:bulletEnabled val="1"/>
        </dgm:presLayoutVars>
      </dgm:prSet>
      <dgm:spPr/>
    </dgm:pt>
    <dgm:pt modelId="{29AB0765-27C0-4A25-9F35-B4E68A1CAA01}" type="pres">
      <dgm:prSet presAssocID="{06708522-D2CE-4172-B940-3E716B32AC97}" presName="sibTrans" presStyleLbl="sibTrans2D1" presStyleIdx="1" presStyleCnt="5"/>
      <dgm:spPr/>
    </dgm:pt>
    <dgm:pt modelId="{F9CAAF82-1F5E-4969-BF29-081AAA496D71}" type="pres">
      <dgm:prSet presAssocID="{06708522-D2CE-4172-B940-3E716B32AC97}" presName="connectorText" presStyleLbl="sibTrans2D1" presStyleIdx="1" presStyleCnt="5"/>
      <dgm:spPr/>
    </dgm:pt>
    <dgm:pt modelId="{950F2F54-4F84-45D6-9F50-549DDD3F344D}" type="pres">
      <dgm:prSet presAssocID="{A1726D6E-2827-4CB9-B545-09CAC9156A6C}" presName="node" presStyleLbl="node1" presStyleIdx="2" presStyleCnt="6" custLinFactNeighborX="-93242" custLinFactNeighborY="-31081">
        <dgm:presLayoutVars>
          <dgm:bulletEnabled val="1"/>
        </dgm:presLayoutVars>
      </dgm:prSet>
      <dgm:spPr/>
    </dgm:pt>
    <dgm:pt modelId="{A0A5A37A-481D-48D7-BFA4-6F0A5A1B7299}" type="pres">
      <dgm:prSet presAssocID="{D40FD941-30BE-49C2-B9AC-7B8856DB2354}" presName="sibTrans" presStyleLbl="sibTrans2D1" presStyleIdx="2" presStyleCnt="5"/>
      <dgm:spPr/>
    </dgm:pt>
    <dgm:pt modelId="{D1BA3404-A144-4AE0-AE4C-601C8C4225DB}" type="pres">
      <dgm:prSet presAssocID="{D40FD941-30BE-49C2-B9AC-7B8856DB2354}" presName="connectorText" presStyleLbl="sibTrans2D1" presStyleIdx="2" presStyleCnt="5"/>
      <dgm:spPr/>
    </dgm:pt>
    <dgm:pt modelId="{3B167C8C-73BA-4A21-9C1B-2CD6ACA93548}" type="pres">
      <dgm:prSet presAssocID="{0BF238B1-3F52-4E37-93BD-BDA90A828037}" presName="node" presStyleLbl="node1" presStyleIdx="3" presStyleCnt="6" custLinFactNeighborY="-33024">
        <dgm:presLayoutVars>
          <dgm:bulletEnabled val="1"/>
        </dgm:presLayoutVars>
      </dgm:prSet>
      <dgm:spPr/>
    </dgm:pt>
    <dgm:pt modelId="{C95B0090-5057-448F-958A-A97713250FE4}" type="pres">
      <dgm:prSet presAssocID="{6E525845-4832-4C40-BE0E-DD9A8BD35A27}" presName="sibTrans" presStyleLbl="sibTrans2D1" presStyleIdx="3" presStyleCnt="5"/>
      <dgm:spPr/>
    </dgm:pt>
    <dgm:pt modelId="{E46A58A6-A214-4E75-BBBF-8194B6A1BBFE}" type="pres">
      <dgm:prSet presAssocID="{6E525845-4832-4C40-BE0E-DD9A8BD35A27}" presName="connectorText" presStyleLbl="sibTrans2D1" presStyleIdx="3" presStyleCnt="5"/>
      <dgm:spPr/>
    </dgm:pt>
    <dgm:pt modelId="{37D79476-3F33-480B-B4FB-C5528BB3516E}" type="pres">
      <dgm:prSet presAssocID="{1E3209AB-D527-4DE9-83B3-93E17DE95E37}" presName="node" presStyleLbl="node1" presStyleIdx="4" presStyleCnt="6" custLinFactNeighborX="88343" custLinFactNeighborY="-31931">
        <dgm:presLayoutVars>
          <dgm:bulletEnabled val="1"/>
        </dgm:presLayoutVars>
      </dgm:prSet>
      <dgm:spPr/>
    </dgm:pt>
    <dgm:pt modelId="{E7019B92-677F-4222-84DF-1477E4742427}" type="pres">
      <dgm:prSet presAssocID="{08472528-F765-4835-BA2D-3199C4E36013}" presName="sibTrans" presStyleLbl="sibTrans2D1" presStyleIdx="4" presStyleCnt="5"/>
      <dgm:spPr/>
    </dgm:pt>
    <dgm:pt modelId="{5373CDB3-9476-4ACC-8DE0-D436BC2BE9B2}" type="pres">
      <dgm:prSet presAssocID="{08472528-F765-4835-BA2D-3199C4E36013}" presName="connectorText" presStyleLbl="sibTrans2D1" presStyleIdx="4" presStyleCnt="5"/>
      <dgm:spPr/>
    </dgm:pt>
    <dgm:pt modelId="{48568A98-3C45-40D4-A220-569DE4E18260}" type="pres">
      <dgm:prSet presAssocID="{D3F1ACDA-8357-4DC1-A61A-4032A6BEBD99}" presName="node" presStyleLbl="node1" presStyleIdx="5" presStyleCnt="6" custLinFactX="-67334" custLinFactY="100000" custLinFactNeighborX="-100000" custLinFactNeighborY="109010">
        <dgm:presLayoutVars>
          <dgm:bulletEnabled val="1"/>
        </dgm:presLayoutVars>
      </dgm:prSet>
      <dgm:spPr/>
    </dgm:pt>
  </dgm:ptLst>
  <dgm:cxnLst>
    <dgm:cxn modelId="{C64E930E-3524-43D0-BE0B-ECE0A1EDFA10}" srcId="{6E12AA98-4469-4141-99AD-A0A9CF209283}" destId="{D3F1ACDA-8357-4DC1-A61A-4032A6BEBD99}" srcOrd="5" destOrd="0" parTransId="{05A5F649-BCFF-40E4-987C-7DE2F77FBF05}" sibTransId="{D11C4B17-9B1A-460B-A7C9-0329A395EF74}"/>
    <dgm:cxn modelId="{02568E11-34D6-41F4-BCC0-E65DFB788988}" type="presOf" srcId="{2E214EFB-C1D5-4A2A-AF90-AC8EA5AF360F}" destId="{7D0A0FAE-A045-479E-96CD-60D6F42D347B}" srcOrd="0" destOrd="0" presId="urn:microsoft.com/office/officeart/2005/8/layout/process1"/>
    <dgm:cxn modelId="{8EB27912-BEEF-40EC-8732-DFB97D6BA069}" type="presOf" srcId="{1E3209AB-D527-4DE9-83B3-93E17DE95E37}" destId="{37D79476-3F33-480B-B4FB-C5528BB3516E}" srcOrd="0" destOrd="0" presId="urn:microsoft.com/office/officeart/2005/8/layout/process1"/>
    <dgm:cxn modelId="{7FED5B19-BD2C-4626-AF12-7AB5D5995424}" type="presOf" srcId="{A1726D6E-2827-4CB9-B545-09CAC9156A6C}" destId="{950F2F54-4F84-45D6-9F50-549DDD3F344D}" srcOrd="0" destOrd="0" presId="urn:microsoft.com/office/officeart/2005/8/layout/process1"/>
    <dgm:cxn modelId="{FCC4FA32-0B29-419A-913C-C515785372FD}" type="presOf" srcId="{08472528-F765-4835-BA2D-3199C4E36013}" destId="{5373CDB3-9476-4ACC-8DE0-D436BC2BE9B2}" srcOrd="1" destOrd="0" presId="urn:microsoft.com/office/officeart/2005/8/layout/process1"/>
    <dgm:cxn modelId="{63475734-9A4C-45F4-BC07-CACD5B439762}" type="presOf" srcId="{22897383-1297-41C5-B7F9-449EF81F69A2}" destId="{A1894363-3203-4E70-97D9-0A002786EC19}" srcOrd="0" destOrd="0" presId="urn:microsoft.com/office/officeart/2005/8/layout/process1"/>
    <dgm:cxn modelId="{9B0F4B35-BC5D-4297-BF69-893B1472E4A3}" srcId="{6E12AA98-4469-4141-99AD-A0A9CF209283}" destId="{0BF238B1-3F52-4E37-93BD-BDA90A828037}" srcOrd="3" destOrd="0" parTransId="{4C4A8764-BE06-4405-97D4-9EE557F6C505}" sibTransId="{6E525845-4832-4C40-BE0E-DD9A8BD35A27}"/>
    <dgm:cxn modelId="{BBA6D13C-7C8F-4FB7-9AE6-E1AF0F0F4C93}" type="presOf" srcId="{08472528-F765-4835-BA2D-3199C4E36013}" destId="{E7019B92-677F-4222-84DF-1477E4742427}" srcOrd="0" destOrd="0" presId="urn:microsoft.com/office/officeart/2005/8/layout/process1"/>
    <dgm:cxn modelId="{172D005F-DE2A-4600-B018-F34B146CD927}" type="presOf" srcId="{6E12AA98-4469-4141-99AD-A0A9CF209283}" destId="{B7162A03-08AE-4A6E-ACAA-62172588CD5E}" srcOrd="0" destOrd="0" presId="urn:microsoft.com/office/officeart/2005/8/layout/process1"/>
    <dgm:cxn modelId="{94EAD05F-2BF0-4529-BC8E-8851EC3E93A2}" srcId="{6E12AA98-4469-4141-99AD-A0A9CF209283}" destId="{06BE9810-42E0-4BA8-91FC-9A162CE81C38}" srcOrd="1" destOrd="0" parTransId="{6C9A411D-9E57-4847-92FA-B9FE342ED81D}" sibTransId="{06708522-D2CE-4172-B940-3E716B32AC97}"/>
    <dgm:cxn modelId="{575CFE61-9ACC-4D65-9AE6-FC2DBEEBE5E7}" type="presOf" srcId="{D40FD941-30BE-49C2-B9AC-7B8856DB2354}" destId="{A0A5A37A-481D-48D7-BFA4-6F0A5A1B7299}" srcOrd="0" destOrd="0" presId="urn:microsoft.com/office/officeart/2005/8/layout/process1"/>
    <dgm:cxn modelId="{13845062-6FAB-4E8B-81B9-6BD041B131C3}" type="presOf" srcId="{06708522-D2CE-4172-B940-3E716B32AC97}" destId="{29AB0765-27C0-4A25-9F35-B4E68A1CAA01}" srcOrd="0" destOrd="0" presId="urn:microsoft.com/office/officeart/2005/8/layout/process1"/>
    <dgm:cxn modelId="{9E628F62-C11C-497E-B573-F922E2BF64EA}" srcId="{6E12AA98-4469-4141-99AD-A0A9CF209283}" destId="{1E3209AB-D527-4DE9-83B3-93E17DE95E37}" srcOrd="4" destOrd="0" parTransId="{43EA9383-20DE-4D9B-ADD7-DED24EEDF265}" sibTransId="{08472528-F765-4835-BA2D-3199C4E36013}"/>
    <dgm:cxn modelId="{63B84463-DCAC-4E54-8E13-91A890294207}" srcId="{6E12AA98-4469-4141-99AD-A0A9CF209283}" destId="{A1726D6E-2827-4CB9-B545-09CAC9156A6C}" srcOrd="2" destOrd="0" parTransId="{FD432F15-5FE2-453E-8C00-61A9A7595FD8}" sibTransId="{D40FD941-30BE-49C2-B9AC-7B8856DB2354}"/>
    <dgm:cxn modelId="{39D5C563-BB39-41FD-99B7-D7C36381F435}" type="presOf" srcId="{6E525845-4832-4C40-BE0E-DD9A8BD35A27}" destId="{C95B0090-5057-448F-958A-A97713250FE4}" srcOrd="0" destOrd="0" presId="urn:microsoft.com/office/officeart/2005/8/layout/process1"/>
    <dgm:cxn modelId="{393EEF4E-41D6-4310-8E92-EA4E451A2D3D}" type="presOf" srcId="{06708522-D2CE-4172-B940-3E716B32AC97}" destId="{F9CAAF82-1F5E-4969-BF29-081AAA496D71}" srcOrd="1" destOrd="0" presId="urn:microsoft.com/office/officeart/2005/8/layout/process1"/>
    <dgm:cxn modelId="{30D02351-0446-4913-8219-3034955A22C6}" type="presOf" srcId="{0BF238B1-3F52-4E37-93BD-BDA90A828037}" destId="{3B167C8C-73BA-4A21-9C1B-2CD6ACA93548}" srcOrd="0" destOrd="0" presId="urn:microsoft.com/office/officeart/2005/8/layout/process1"/>
    <dgm:cxn modelId="{2FB63290-8742-4E9B-9989-2823F17BEB4E}" type="presOf" srcId="{D40FD941-30BE-49C2-B9AC-7B8856DB2354}" destId="{D1BA3404-A144-4AE0-AE4C-601C8C4225DB}" srcOrd="1" destOrd="0" presId="urn:microsoft.com/office/officeart/2005/8/layout/process1"/>
    <dgm:cxn modelId="{6226199C-22A6-45C0-8398-3FA47B3878D6}" srcId="{6E12AA98-4469-4141-99AD-A0A9CF209283}" destId="{22897383-1297-41C5-B7F9-449EF81F69A2}" srcOrd="0" destOrd="0" parTransId="{2A11A275-73C8-4F74-9055-551AFB13F1B1}" sibTransId="{2E214EFB-C1D5-4A2A-AF90-AC8EA5AF360F}"/>
    <dgm:cxn modelId="{EE1DB9A5-C230-4614-B9CF-FD14E6031BE9}" type="presOf" srcId="{D3F1ACDA-8357-4DC1-A61A-4032A6BEBD99}" destId="{48568A98-3C45-40D4-A220-569DE4E18260}" srcOrd="0" destOrd="0" presId="urn:microsoft.com/office/officeart/2005/8/layout/process1"/>
    <dgm:cxn modelId="{1F4EE5BA-8DD8-430C-B9EE-39CEB347FB83}" type="presOf" srcId="{6E525845-4832-4C40-BE0E-DD9A8BD35A27}" destId="{E46A58A6-A214-4E75-BBBF-8194B6A1BBFE}" srcOrd="1" destOrd="0" presId="urn:microsoft.com/office/officeart/2005/8/layout/process1"/>
    <dgm:cxn modelId="{C8FFCADC-D6BB-4893-B1FF-0279A9F99141}" type="presOf" srcId="{06BE9810-42E0-4BA8-91FC-9A162CE81C38}" destId="{855C6EEE-0737-4881-BAFE-4D60CDCCC5F1}" srcOrd="0" destOrd="0" presId="urn:microsoft.com/office/officeart/2005/8/layout/process1"/>
    <dgm:cxn modelId="{73AF17DD-0A0D-495D-8363-BD5C246B5C04}" type="presOf" srcId="{2E214EFB-C1D5-4A2A-AF90-AC8EA5AF360F}" destId="{D9EE3809-B4DC-41AE-BEAC-9AA03702318C}" srcOrd="1" destOrd="0" presId="urn:microsoft.com/office/officeart/2005/8/layout/process1"/>
    <dgm:cxn modelId="{144E8FAF-8F27-4666-A969-FE4B5CC5A6CC}" type="presParOf" srcId="{B7162A03-08AE-4A6E-ACAA-62172588CD5E}" destId="{A1894363-3203-4E70-97D9-0A002786EC19}" srcOrd="0" destOrd="0" presId="urn:microsoft.com/office/officeart/2005/8/layout/process1"/>
    <dgm:cxn modelId="{B365ACAA-650D-4AA3-BA3B-6A41E0C231DD}" type="presParOf" srcId="{B7162A03-08AE-4A6E-ACAA-62172588CD5E}" destId="{7D0A0FAE-A045-479E-96CD-60D6F42D347B}" srcOrd="1" destOrd="0" presId="urn:microsoft.com/office/officeart/2005/8/layout/process1"/>
    <dgm:cxn modelId="{71E5A24F-D6DB-430F-A01F-FCEAE4DBE72A}" type="presParOf" srcId="{7D0A0FAE-A045-479E-96CD-60D6F42D347B}" destId="{D9EE3809-B4DC-41AE-BEAC-9AA03702318C}" srcOrd="0" destOrd="0" presId="urn:microsoft.com/office/officeart/2005/8/layout/process1"/>
    <dgm:cxn modelId="{2A4D616E-C6F1-46A8-B2E2-90FBCBF4839F}" type="presParOf" srcId="{B7162A03-08AE-4A6E-ACAA-62172588CD5E}" destId="{855C6EEE-0737-4881-BAFE-4D60CDCCC5F1}" srcOrd="2" destOrd="0" presId="urn:microsoft.com/office/officeart/2005/8/layout/process1"/>
    <dgm:cxn modelId="{1CF4FD39-6557-4FAA-BA3B-DA0A89FA4CF7}" type="presParOf" srcId="{B7162A03-08AE-4A6E-ACAA-62172588CD5E}" destId="{29AB0765-27C0-4A25-9F35-B4E68A1CAA01}" srcOrd="3" destOrd="0" presId="urn:microsoft.com/office/officeart/2005/8/layout/process1"/>
    <dgm:cxn modelId="{B565299A-EFCC-4238-9C04-839951AB82FA}" type="presParOf" srcId="{29AB0765-27C0-4A25-9F35-B4E68A1CAA01}" destId="{F9CAAF82-1F5E-4969-BF29-081AAA496D71}" srcOrd="0" destOrd="0" presId="urn:microsoft.com/office/officeart/2005/8/layout/process1"/>
    <dgm:cxn modelId="{F7EDDE18-4C4A-4CCB-9D9A-72201D20F6E7}" type="presParOf" srcId="{B7162A03-08AE-4A6E-ACAA-62172588CD5E}" destId="{950F2F54-4F84-45D6-9F50-549DDD3F344D}" srcOrd="4" destOrd="0" presId="urn:microsoft.com/office/officeart/2005/8/layout/process1"/>
    <dgm:cxn modelId="{C9C138E2-D2CE-4F65-87A8-E8090ADDA56E}" type="presParOf" srcId="{B7162A03-08AE-4A6E-ACAA-62172588CD5E}" destId="{A0A5A37A-481D-48D7-BFA4-6F0A5A1B7299}" srcOrd="5" destOrd="0" presId="urn:microsoft.com/office/officeart/2005/8/layout/process1"/>
    <dgm:cxn modelId="{022C09E4-8113-42B1-9AEF-A1224DD88821}" type="presParOf" srcId="{A0A5A37A-481D-48D7-BFA4-6F0A5A1B7299}" destId="{D1BA3404-A144-4AE0-AE4C-601C8C4225DB}" srcOrd="0" destOrd="0" presId="urn:microsoft.com/office/officeart/2005/8/layout/process1"/>
    <dgm:cxn modelId="{CDF0DA0D-CEA7-4B09-B9E1-50149636F690}" type="presParOf" srcId="{B7162A03-08AE-4A6E-ACAA-62172588CD5E}" destId="{3B167C8C-73BA-4A21-9C1B-2CD6ACA93548}" srcOrd="6" destOrd="0" presId="urn:microsoft.com/office/officeart/2005/8/layout/process1"/>
    <dgm:cxn modelId="{EAFC0091-173A-4DC0-9437-ABB4215F996F}" type="presParOf" srcId="{B7162A03-08AE-4A6E-ACAA-62172588CD5E}" destId="{C95B0090-5057-448F-958A-A97713250FE4}" srcOrd="7" destOrd="0" presId="urn:microsoft.com/office/officeart/2005/8/layout/process1"/>
    <dgm:cxn modelId="{B9788AA0-F2DF-472D-83BE-6A714144E359}" type="presParOf" srcId="{C95B0090-5057-448F-958A-A97713250FE4}" destId="{E46A58A6-A214-4E75-BBBF-8194B6A1BBFE}" srcOrd="0" destOrd="0" presId="urn:microsoft.com/office/officeart/2005/8/layout/process1"/>
    <dgm:cxn modelId="{1E950528-506E-435A-B94E-46409F272D3A}" type="presParOf" srcId="{B7162A03-08AE-4A6E-ACAA-62172588CD5E}" destId="{37D79476-3F33-480B-B4FB-C5528BB3516E}" srcOrd="8" destOrd="0" presId="urn:microsoft.com/office/officeart/2005/8/layout/process1"/>
    <dgm:cxn modelId="{CF2E5095-FA8F-4EC0-96C6-A714E93AB7E4}" type="presParOf" srcId="{B7162A03-08AE-4A6E-ACAA-62172588CD5E}" destId="{E7019B92-677F-4222-84DF-1477E4742427}" srcOrd="9" destOrd="0" presId="urn:microsoft.com/office/officeart/2005/8/layout/process1"/>
    <dgm:cxn modelId="{AD1ABE9C-29C6-4D0A-B9FF-D592EC6B0FBE}" type="presParOf" srcId="{E7019B92-677F-4222-84DF-1477E4742427}" destId="{5373CDB3-9476-4ACC-8DE0-D436BC2BE9B2}" srcOrd="0" destOrd="0" presId="urn:microsoft.com/office/officeart/2005/8/layout/process1"/>
    <dgm:cxn modelId="{3B4EE372-7F86-4BB7-9C75-5C28B7DF965C}" type="presParOf" srcId="{B7162A03-08AE-4A6E-ACAA-62172588CD5E}" destId="{48568A98-3C45-40D4-A220-569DE4E1826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94363-3203-4E70-97D9-0A002786EC19}">
      <dsp:nvSpPr>
        <dsp:cNvPr id="0" name=""/>
        <dsp:cNvSpPr/>
      </dsp:nvSpPr>
      <dsp:spPr>
        <a:xfrm>
          <a:off x="748210" y="2441920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Image</a:t>
          </a:r>
        </a:p>
      </dsp:txBody>
      <dsp:txXfrm>
        <a:off x="770772" y="2464482"/>
        <a:ext cx="1238763" cy="725208"/>
      </dsp:txXfrm>
    </dsp:sp>
    <dsp:sp modelId="{7D0A0FAE-A045-479E-96CD-60D6F42D347B}">
      <dsp:nvSpPr>
        <dsp:cNvPr id="0" name=""/>
        <dsp:cNvSpPr/>
      </dsp:nvSpPr>
      <dsp:spPr>
        <a:xfrm rot="16169313">
          <a:off x="1194619" y="1915779"/>
          <a:ext cx="377641" cy="3184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1242806" y="2027219"/>
        <a:ext cx="282120" cy="191042"/>
      </dsp:txXfrm>
    </dsp:sp>
    <dsp:sp modelId="{855C6EEE-0737-4881-BAFE-4D60CDCCC5F1}">
      <dsp:nvSpPr>
        <dsp:cNvPr id="0" name=""/>
        <dsp:cNvSpPr/>
      </dsp:nvSpPr>
      <dsp:spPr>
        <a:xfrm>
          <a:off x="734974" y="959085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resizing</a:t>
          </a:r>
        </a:p>
      </dsp:txBody>
      <dsp:txXfrm>
        <a:off x="757536" y="981647"/>
        <a:ext cx="1238763" cy="725208"/>
      </dsp:txXfrm>
    </dsp:sp>
    <dsp:sp modelId="{29AB0765-27C0-4A25-9F35-B4E68A1CAA01}">
      <dsp:nvSpPr>
        <dsp:cNvPr id="0" name=""/>
        <dsp:cNvSpPr/>
      </dsp:nvSpPr>
      <dsp:spPr>
        <a:xfrm rot="32408">
          <a:off x="2293141" y="1196428"/>
          <a:ext cx="581528" cy="3184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93143" y="1259659"/>
        <a:ext cx="486007" cy="191042"/>
      </dsp:txXfrm>
    </dsp:sp>
    <dsp:sp modelId="{950F2F54-4F84-45D6-9F50-549DDD3F344D}">
      <dsp:nvSpPr>
        <dsp:cNvPr id="0" name=""/>
        <dsp:cNvSpPr/>
      </dsp:nvSpPr>
      <dsp:spPr>
        <a:xfrm>
          <a:off x="3116035" y="981533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splitting</a:t>
          </a:r>
        </a:p>
      </dsp:txBody>
      <dsp:txXfrm>
        <a:off x="3138597" y="1004095"/>
        <a:ext cx="1238763" cy="725208"/>
      </dsp:txXfrm>
    </dsp:sp>
    <dsp:sp modelId="{A0A5A37A-481D-48D7-BFA4-6F0A5A1B7299}">
      <dsp:nvSpPr>
        <dsp:cNvPr id="0" name=""/>
        <dsp:cNvSpPr/>
      </dsp:nvSpPr>
      <dsp:spPr>
        <a:xfrm rot="21577396">
          <a:off x="4648017" y="1199915"/>
          <a:ext cx="525985" cy="3184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648018" y="1263910"/>
        <a:ext cx="430464" cy="191042"/>
      </dsp:txXfrm>
    </dsp:sp>
    <dsp:sp modelId="{3B167C8C-73BA-4A21-9C1B-2CD6ACA93548}">
      <dsp:nvSpPr>
        <dsp:cNvPr id="0" name=""/>
        <dsp:cNvSpPr/>
      </dsp:nvSpPr>
      <dsp:spPr>
        <a:xfrm>
          <a:off x="5392325" y="966565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merging</a:t>
          </a:r>
        </a:p>
      </dsp:txBody>
      <dsp:txXfrm>
        <a:off x="5414887" y="989127"/>
        <a:ext cx="1238763" cy="725208"/>
      </dsp:txXfrm>
    </dsp:sp>
    <dsp:sp modelId="{C95B0090-5057-448F-958A-A97713250FE4}">
      <dsp:nvSpPr>
        <dsp:cNvPr id="0" name=""/>
        <dsp:cNvSpPr/>
      </dsp:nvSpPr>
      <dsp:spPr>
        <a:xfrm rot="12858">
          <a:off x="6918022" y="1196794"/>
          <a:ext cx="512643" cy="3184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918022" y="1260296"/>
        <a:ext cx="417122" cy="191042"/>
      </dsp:txXfrm>
    </dsp:sp>
    <dsp:sp modelId="{37D79476-3F33-480B-B4FB-C5528BB3516E}">
      <dsp:nvSpPr>
        <dsp:cNvPr id="0" name=""/>
        <dsp:cNvSpPr/>
      </dsp:nvSpPr>
      <dsp:spPr>
        <a:xfrm>
          <a:off x="7643457" y="974985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reshaping</a:t>
          </a:r>
        </a:p>
      </dsp:txBody>
      <dsp:txXfrm>
        <a:off x="7666019" y="997547"/>
        <a:ext cx="1238763" cy="725208"/>
      </dsp:txXfrm>
    </dsp:sp>
    <dsp:sp modelId="{E7019B92-677F-4222-84DF-1477E4742427}">
      <dsp:nvSpPr>
        <dsp:cNvPr id="0" name=""/>
        <dsp:cNvSpPr/>
      </dsp:nvSpPr>
      <dsp:spPr>
        <a:xfrm rot="5480356">
          <a:off x="8083359" y="1944866"/>
          <a:ext cx="369300" cy="3184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8132236" y="1960800"/>
        <a:ext cx="273779" cy="191042"/>
      </dsp:txXfrm>
    </dsp:sp>
    <dsp:sp modelId="{48568A98-3C45-40D4-A220-569DE4E18260}">
      <dsp:nvSpPr>
        <dsp:cNvPr id="0" name=""/>
        <dsp:cNvSpPr/>
      </dsp:nvSpPr>
      <dsp:spPr>
        <a:xfrm>
          <a:off x="7609162" y="2441920"/>
          <a:ext cx="1283887" cy="770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Preprocessed Image</a:t>
          </a:r>
        </a:p>
      </dsp:txBody>
      <dsp:txXfrm>
        <a:off x="7631724" y="2464482"/>
        <a:ext cx="1238763" cy="72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" y="2905759"/>
            <a:ext cx="11007725" cy="1479971"/>
          </a:xfrm>
        </p:spPr>
        <p:txBody>
          <a:bodyPr/>
          <a:lstStyle/>
          <a:p>
            <a:pPr algn="l"/>
            <a:r>
              <a:rPr lang="en-US" dirty="0"/>
              <a:t>Brain Tumor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59" y="4497492"/>
            <a:ext cx="4826001" cy="1405467"/>
          </a:xfrm>
        </p:spPr>
        <p:txBody>
          <a:bodyPr/>
          <a:lstStyle/>
          <a:p>
            <a:pPr algn="l"/>
            <a:r>
              <a:rPr lang="en-US" dirty="0"/>
              <a:t>Muzamil Shafique (SP22-BCS-008)</a:t>
            </a:r>
          </a:p>
          <a:p>
            <a:pPr algn="l"/>
            <a:r>
              <a:rPr lang="en-US" dirty="0"/>
              <a:t>Hamza javed (SP22-BCS-074)</a:t>
            </a:r>
          </a:p>
          <a:p>
            <a:pPr algn="l"/>
            <a:r>
              <a:rPr lang="en-US" dirty="0"/>
              <a:t>Muhammad Hamza (SP22-BCS-101)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2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47FA-FC79-8CEF-7CC3-794404C6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162561"/>
            <a:ext cx="10131425" cy="1056640"/>
          </a:xfrm>
        </p:spPr>
        <p:txBody>
          <a:bodyPr/>
          <a:lstStyle/>
          <a:p>
            <a:pPr algn="ctr"/>
            <a:r>
              <a:rPr lang="en-US" sz="3600" dirty="0"/>
              <a:t>Model before training</a:t>
            </a:r>
            <a:endParaRPr lang="en-US" dirty="0"/>
          </a:p>
        </p:txBody>
      </p:sp>
      <p:pic>
        <p:nvPicPr>
          <p:cNvPr id="5" name="Content Placeholder 4" descr="A graph showing a graph&#10;&#10;Description automatically generated">
            <a:extLst>
              <a:ext uri="{FF2B5EF4-FFF2-40B4-BE49-F238E27FC236}">
                <a16:creationId xmlns:a16="http://schemas.microsoft.com/office/drawing/2014/main" id="{DB4594FA-4F51-B443-F193-10E5AFB42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1" y="1381760"/>
            <a:ext cx="10596880" cy="5222240"/>
          </a:xfrm>
        </p:spPr>
      </p:pic>
    </p:spTree>
    <p:extLst>
      <p:ext uri="{BB962C8B-B14F-4D97-AF65-F5344CB8AC3E}">
        <p14:creationId xmlns:p14="http://schemas.microsoft.com/office/powerpoint/2010/main" val="3110468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80D-D83B-EABF-9307-63997C4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1" y="254001"/>
            <a:ext cx="10131425" cy="965199"/>
          </a:xfrm>
        </p:spPr>
        <p:txBody>
          <a:bodyPr/>
          <a:lstStyle/>
          <a:p>
            <a:pPr algn="ctr"/>
            <a:r>
              <a:rPr lang="en-US" dirty="0"/>
              <a:t>Model After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1B9EA-C5DF-CD19-B2CC-D2C346C1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1" y="1219199"/>
            <a:ext cx="10759437" cy="5384799"/>
          </a:xfrm>
        </p:spPr>
      </p:pic>
    </p:spTree>
    <p:extLst>
      <p:ext uri="{BB962C8B-B14F-4D97-AF65-F5344CB8AC3E}">
        <p14:creationId xmlns:p14="http://schemas.microsoft.com/office/powerpoint/2010/main" val="23168002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625-6806-54AB-7786-42963F89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1" y="254001"/>
            <a:ext cx="10131425" cy="1026160"/>
          </a:xfrm>
        </p:spPr>
        <p:txBody>
          <a:bodyPr/>
          <a:lstStyle/>
          <a:p>
            <a:r>
              <a:rPr lang="en-US" dirty="0"/>
              <a:t>MODEL AFER TRAINING</a:t>
            </a:r>
          </a:p>
        </p:txBody>
      </p:sp>
      <p:pic>
        <p:nvPicPr>
          <p:cNvPr id="9" name="Content Placeholder 8" descr="A graph of a graph">
            <a:extLst>
              <a:ext uri="{FF2B5EF4-FFF2-40B4-BE49-F238E27FC236}">
                <a16:creationId xmlns:a16="http://schemas.microsoft.com/office/drawing/2014/main" id="{2CC0A5F0-40DA-9E3C-0B8F-F6732F87F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9987280" cy="4673600"/>
          </a:xfrm>
        </p:spPr>
      </p:pic>
    </p:spTree>
    <p:extLst>
      <p:ext uri="{BB962C8B-B14F-4D97-AF65-F5344CB8AC3E}">
        <p14:creationId xmlns:p14="http://schemas.microsoft.com/office/powerpoint/2010/main" val="565717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  <a:endParaRPr lang="en-GB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1" y="1910080"/>
            <a:ext cx="1024128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5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• Brain tumour is one of the most dangerous diseases which require early and accurate detection methods.</a:t>
            </a:r>
          </a:p>
          <a:p>
            <a:pPr marL="0" indent="0">
              <a:buNone/>
            </a:pPr>
            <a:r>
              <a:rPr lang="en-GB" sz="2200" dirty="0"/>
              <a:t>• Now most detection and diagnosis methods depend on decision of neurospecialists, and radiologist for image evaluation which is possible to human errors and is time consuming.</a:t>
            </a:r>
          </a:p>
          <a:p>
            <a:pPr marL="0" indent="0">
              <a:buNone/>
            </a:pPr>
            <a:r>
              <a:rPr lang="en-GB" sz="2200" dirty="0"/>
              <a:t>• The main purpose of this project is to build a robust CNN model that can classify if the subject has a tumour or not based on Brain MRI scan images with an acceptable accuracy for medical grade application.</a:t>
            </a:r>
          </a:p>
        </p:txBody>
      </p:sp>
    </p:spTree>
    <p:extLst>
      <p:ext uri="{BB962C8B-B14F-4D97-AF65-F5344CB8AC3E}">
        <p14:creationId xmlns:p14="http://schemas.microsoft.com/office/powerpoint/2010/main" val="419668642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Objectives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Designing and implementing algorithms for preprocessing brain imaging data to enhance image quality and standardize intensity characteristics.</a:t>
            </a:r>
            <a:endParaRPr lang="en-GB" sz="2200" dirty="0"/>
          </a:p>
          <a:p>
            <a:pPr lvl="0"/>
            <a:r>
              <a:rPr lang="en-US" sz="2200" dirty="0"/>
              <a:t>Developing segmentation algorithms to accurately extract edges of tumor regions within brain images while minimizing false positives and false negatives.</a:t>
            </a:r>
            <a:endParaRPr lang="en-GB" sz="2200" dirty="0"/>
          </a:p>
          <a:p>
            <a:pPr lvl="0"/>
            <a:r>
              <a:rPr lang="en-US" sz="2200" dirty="0"/>
              <a:t>Implementing classification techniques to differentiate between tumor and non-tumor regions based on extracted features.</a:t>
            </a:r>
            <a:endParaRPr lang="en-GB" sz="2200" dirty="0"/>
          </a:p>
          <a:p>
            <a:pPr lvl="0"/>
            <a:r>
              <a:rPr lang="en-US" sz="2200" dirty="0"/>
              <a:t>Evaluating the accuracy, efficiency, and usability of the system through rigorous testing and validation.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47348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112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Dataset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02" y="1816201"/>
            <a:ext cx="10197023" cy="1563104"/>
          </a:xfrm>
        </p:spPr>
        <p:txBody>
          <a:bodyPr>
            <a:normAutofit/>
          </a:bodyPr>
          <a:lstStyle/>
          <a:p>
            <a:r>
              <a:rPr lang="en-US" sz="2200" dirty="0"/>
              <a:t>Dataset contains a diverse collection of MRI images with varying size, texture and intensity of brain of patients having tumor as well as healthy patients.</a:t>
            </a:r>
          </a:p>
          <a:p>
            <a:endParaRPr lang="en-GB" sz="2200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23" y="3219717"/>
            <a:ext cx="2990850" cy="2457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41" y="3098708"/>
            <a:ext cx="2600408" cy="2578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2671248" y="5822777"/>
            <a:ext cx="226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Brain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09986" y="5822777"/>
            <a:ext cx="19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with Tumor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93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CBF9-C1AA-864F-D6C1-FEBBCD6F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791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Dataset </a:t>
            </a:r>
            <a:r>
              <a:rPr lang="en-US" sz="3600" dirty="0" err="1"/>
              <a:t>sTastistics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040" y="2052320"/>
            <a:ext cx="6045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</a:t>
            </a:r>
            <a:r>
              <a:rPr lang="en-US" sz="4000" dirty="0"/>
              <a:t>Preprocessing</a:t>
            </a:r>
            <a:endParaRPr lang="en-GB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1930669"/>
              </p:ext>
            </p:extLst>
          </p:nvPr>
        </p:nvGraphicFramePr>
        <p:xfrm>
          <a:off x="924340" y="1956020"/>
          <a:ext cx="10271097" cy="32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55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1" y="1940560"/>
            <a:ext cx="10227946" cy="435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Convolutional Neural Networks (CNNs) was used to perform feature extraction from input images and training our model for detecting brain </a:t>
            </a:r>
            <a:r>
              <a:rPr lang="en-GB" sz="2200" dirty="0" err="1"/>
              <a:t>tumors</a:t>
            </a:r>
            <a:r>
              <a:rPr lang="en-GB" sz="2200" dirty="0"/>
              <a:t> in MRI scans.</a:t>
            </a:r>
          </a:p>
          <a:p>
            <a:pPr marL="0" indent="0">
              <a:buNone/>
            </a:pPr>
            <a:r>
              <a:rPr lang="en-GB" sz="2200" dirty="0"/>
              <a:t>The network starts with two convolutional layers.</a:t>
            </a:r>
          </a:p>
          <a:p>
            <a:r>
              <a:rPr lang="en-GB" sz="2200" b="1" dirty="0"/>
              <a:t>First Convolutional Layer</a:t>
            </a:r>
            <a:r>
              <a:rPr lang="en-GB" sz="2200" dirty="0"/>
              <a:t>:</a:t>
            </a:r>
          </a:p>
          <a:p>
            <a:pPr lvl="1"/>
            <a:r>
              <a:rPr lang="en-GB" sz="2200" b="1" dirty="0"/>
              <a:t>Input</a:t>
            </a:r>
            <a:r>
              <a:rPr lang="en-GB" sz="2200" dirty="0"/>
              <a:t>: Takes an input image with 3 channels (RGB).</a:t>
            </a:r>
          </a:p>
          <a:p>
            <a:pPr lvl="1"/>
            <a:r>
              <a:rPr lang="en-GB" sz="2200" b="1" dirty="0"/>
              <a:t>Operation</a:t>
            </a:r>
            <a:r>
              <a:rPr lang="en-GB" sz="2200" dirty="0"/>
              <a:t>: Applies 6 filters (kernels) of size 5x5 to the input image.</a:t>
            </a:r>
          </a:p>
          <a:p>
            <a:r>
              <a:rPr lang="en-GB" sz="2200" b="1" dirty="0"/>
              <a:t>Second Convolutional Layer</a:t>
            </a:r>
            <a:r>
              <a:rPr lang="en-GB" sz="2200" dirty="0"/>
              <a:t>:</a:t>
            </a:r>
          </a:p>
          <a:p>
            <a:pPr lvl="1"/>
            <a:r>
              <a:rPr lang="en-GB" sz="2200" b="1" dirty="0"/>
              <a:t>Input</a:t>
            </a:r>
            <a:r>
              <a:rPr lang="en-GB" sz="2200" dirty="0"/>
              <a:t>: Takes the output from the first layer with 6 channels.</a:t>
            </a:r>
          </a:p>
          <a:p>
            <a:pPr lvl="1"/>
            <a:r>
              <a:rPr lang="en-GB" sz="2200" b="1" dirty="0"/>
              <a:t>Operation</a:t>
            </a:r>
            <a:r>
              <a:rPr lang="en-GB" sz="2200" dirty="0"/>
              <a:t>: Applies 16 filters of size 5x5.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16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90" y="180230"/>
            <a:ext cx="10131425" cy="1577008"/>
          </a:xfrm>
        </p:spPr>
        <p:txBody>
          <a:bodyPr/>
          <a:lstStyle/>
          <a:p>
            <a:pPr algn="ctr"/>
            <a:r>
              <a:rPr lang="en-US" dirty="0"/>
              <a:t>Convolutional Neural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50" y="1757239"/>
            <a:ext cx="10131425" cy="4540194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Fully Connected Layers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	The output from the convolutional layers is flattened into a one-dimensional vector.</a:t>
            </a:r>
          </a:p>
          <a:p>
            <a:pPr marL="0" indent="0">
              <a:buNone/>
            </a:pPr>
            <a:r>
              <a:rPr lang="en-GB" sz="2400" dirty="0"/>
              <a:t> 	This step is crucial for transitioning from the convolutional part of the network to 	the fully connected part.</a:t>
            </a:r>
          </a:p>
          <a:p>
            <a:r>
              <a:rPr lang="en-GB" sz="2400" b="1" dirty="0"/>
              <a:t>First Fully Connected Layer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/>
              <a:t>Input Features</a:t>
            </a:r>
            <a:r>
              <a:rPr lang="en-GB" sz="2400" dirty="0"/>
              <a:t>: 256 (determined by the output size after the convolutional and pooling operations).</a:t>
            </a:r>
          </a:p>
          <a:p>
            <a:pPr lvl="1"/>
            <a:r>
              <a:rPr lang="en-GB" sz="2400" b="1" dirty="0"/>
              <a:t>Output Features</a:t>
            </a:r>
            <a:r>
              <a:rPr lang="en-GB" sz="2400" dirty="0"/>
              <a:t>: 120.</a:t>
            </a:r>
          </a:p>
          <a:p>
            <a:r>
              <a:rPr lang="en-GB" sz="2400" b="1" dirty="0"/>
              <a:t>Second Fully Connected Layer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/>
              <a:t>Input Features</a:t>
            </a:r>
            <a:r>
              <a:rPr lang="en-GB" sz="2400" dirty="0"/>
              <a:t>: 120.</a:t>
            </a:r>
          </a:p>
          <a:p>
            <a:pPr lvl="1"/>
            <a:r>
              <a:rPr lang="en-GB" sz="2400" b="1" dirty="0"/>
              <a:t>Output Features</a:t>
            </a:r>
            <a:r>
              <a:rPr lang="en-GB" sz="2400" dirty="0"/>
              <a:t>: 84.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752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4CB-AEA2-700A-E39A-F198C1AF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0"/>
            <a:ext cx="10131425" cy="133096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 before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76024-5F16-F5ED-CBC9-8FB76B566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1239520"/>
            <a:ext cx="8737600" cy="5181600"/>
          </a:xfrm>
        </p:spPr>
      </p:pic>
    </p:spTree>
    <p:extLst>
      <p:ext uri="{BB962C8B-B14F-4D97-AF65-F5344CB8AC3E}">
        <p14:creationId xmlns:p14="http://schemas.microsoft.com/office/powerpoint/2010/main" val="2340497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377</TotalTime>
  <Words>421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Brain Tumor Detection</vt:lpstr>
      <vt:lpstr>introduction</vt:lpstr>
      <vt:lpstr>Objectives</vt:lpstr>
      <vt:lpstr>Dataset</vt:lpstr>
      <vt:lpstr>Dataset sTastistics</vt:lpstr>
      <vt:lpstr>Image Preprocessing</vt:lpstr>
      <vt:lpstr>Convolutional Neural network</vt:lpstr>
      <vt:lpstr>Convolutional Neural network</vt:lpstr>
      <vt:lpstr>Model before training</vt:lpstr>
      <vt:lpstr>Model before training</vt:lpstr>
      <vt:lpstr>Model After Training</vt:lpstr>
      <vt:lpstr>MODEL AFER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hp</dc:creator>
  <cp:lastModifiedBy>Muhmmad Hamza</cp:lastModifiedBy>
  <cp:revision>45</cp:revision>
  <dcterms:created xsi:type="dcterms:W3CDTF">2024-05-27T09:42:21Z</dcterms:created>
  <dcterms:modified xsi:type="dcterms:W3CDTF">2024-05-29T08:32:35Z</dcterms:modified>
</cp:coreProperties>
</file>