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hyperlink" Target="https://user-images.githubusercontent.com/31979840/36962750-cbdb6f7a-201e-11e8-9caf-125f2f7dd5ec.png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hyperlink" Target="https://user-images.githubusercontent.com/31979840/36962769-e773c6d8-201e-11e8-882e-ad4417614587.png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hyperlink" Target="https://user-images.githubusercontent.com/31979840/36962826-0a661a88-201f-11e8-873b-8d627e97f257.png" TargetMode="External"/><Relationship Id="rId2" Type="http://schemas.openxmlformats.org/officeDocument/2006/relationships/image" Target="../media/image6.png"/><Relationship Id="rId1" Type="http://schemas.openxmlformats.org/officeDocument/2006/relationships/hyperlink" Target="https://user-images.githubusercontent.com/31979840/36962811-0308eb08-201f-11e8-8edd-6ad85c217ed9.png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hyperlink" Target="https://user-images.githubusercontent.com/31979840/36963142-1616979e-2020-11e8-9380-66ff72860e13.png" TargetMode="External"/><Relationship Id="rId2" Type="http://schemas.openxmlformats.org/officeDocument/2006/relationships/image" Target="../media/image8.png"/><Relationship Id="rId1" Type="http://schemas.openxmlformats.org/officeDocument/2006/relationships/hyperlink" Target="https://user-images.githubusercontent.com/31979840/36963131-0ea92c56-2020-11e8-87e5-0cfe445d8932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hyperlink" Target="https://user-images.githubusercontent.com/31979840/36963179-340bd430-2020-11e8-88b2-e72d95977bc3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hyperlink" Target="https://user-images.githubusercontent.com/31979840/36963180-341ae542-2020-11e8-80ed-033f29750bf7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Lane Detection System Using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Name: Muhammad Hamza Aslam</a:t>
            </a:r>
            <a:endParaRPr lang="en-US"/>
          </a:p>
          <a:p>
            <a:pPr algn="r"/>
            <a:r>
              <a:rPr lang="en-US"/>
              <a:t>ID: F2017266041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Pre-processing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The first step is to import the video file and initialize the variables to be use din the code.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1600"/>
              <a:t>    while hasFrame(VideoFile)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   frame = readFrame(VideoFile);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figure('Name','Original Image'), imshow(frame);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   frame = imgaussfilt3(frame);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figure('Name','Filtered Image'), imshow(frame);</a:t>
            </a:r>
            <a:endParaRPr lang="en-US" sz="1600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8065" y="2880360"/>
            <a:ext cx="538480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Masking the image for Yellow Color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400"/>
              <a:t>%--------------Define Thresholds for masking Yellow Color-------------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%----------------------Define thresholds for 'Hue'---------------------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channel1MinY = 130;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channel1MaxY = 255;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%------------------Define thresholds for 'Saturation'------------------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channel2MinY = 130;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channel2MaxY = 255;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%---------------------Define thresholds for 'Value'--------------------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channel3MinY = 0;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channel3MaxY = 130;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%-----------Create mask based on chosen histogram thresholds-----------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Yellow=((frame(:,:,1)&gt;=channel1MinY)|(frame(:,:,1)&lt;=channel1MaxY))&amp; ...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(frame(:,:,2)&gt;=channel2MinY)&amp;(frame(:,:,2)&lt;=channel2MaxY)&amp;...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(frame(:,:,3)&gt;=channel3MinY)&amp;(frame(:,:,3)&lt;=channel3MaxY);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figure('Name','Yellow Mask'), imshow(Yellow);</a:t>
            </a:r>
            <a:endParaRPr lang="en-US" sz="1400"/>
          </a:p>
          <a:p>
            <a:endParaRPr lang="en-US" sz="1400"/>
          </a:p>
        </p:txBody>
      </p:sp>
      <p:pic>
        <p:nvPicPr>
          <p:cNvPr id="5" name="Picture 10" descr="third_main_03">
            <a:hlinkClick r:id="rId1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3365" y="1967865"/>
            <a:ext cx="4572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Masking the image for White Color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400">
                <a:sym typeface="+mn-ea"/>
              </a:rPr>
              <a:t>%--------------Define Thresholds for masking White Color--------------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%----------------------Define thresholds for 'Hue'---------------------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channel1MinW = 200;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channel1MaxW = 255;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%------------------Define thresholds for 'Saturation'------------------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channel2MinW = 200;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channel2MaxW = 255;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%---------------------Define thresholds for 'Value'--------------------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channel3MinW = 200;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channel3MaxW = 255;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%-----------Create mask based on chosen histogram thresholds-----------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White=((frame(:,:,1)&gt;=channel1MinW)|(frame(:,:,1)&lt;=channel1MaxW))&amp;...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(frame(:,:,2)&gt;=channel2MinW)&amp;(frame(:,:,2)&lt;=channel2MaxW)&amp; ...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(frame(:,:,3)&gt;=channel3MinW)&amp;(frame(:,:,3)&lt;=channel3MaxW);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figure('Name','White Mask'), imshow(White)</a:t>
            </a: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9" name="Picture 9" descr="third_main_04">
            <a:hlinkClick r:id="rId1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7970" y="1892935"/>
            <a:ext cx="4572000" cy="347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Edge Detection Using Canny Filter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400"/>
              <a:t>frameW = edge(White, 'canny', 0.2);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frameY = edge(Yellow, 'canny', 0.2);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%----Neglecting closed edges in smaller areas---%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frameY = bwareaopen(frameY,15);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frameW = bwareaopen(frameW,15);</a:t>
            </a:r>
            <a:endParaRPr lang="en-US" sz="1400"/>
          </a:p>
        </p:txBody>
      </p:sp>
      <p:pic>
        <p:nvPicPr>
          <p:cNvPr id="8" name="Picture 8" descr="third_main_05">
            <a:hlinkClick r:id="rId1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3365" y="1174750"/>
            <a:ext cx="45720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7" descr="third_main_06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3365" y="3856355"/>
            <a:ext cx="4572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Extraction of Region of Interest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As guided in the pipeline for the implementation of the project 1 the region of interest is extracted using the 'roipoly' function and selecting the points from the frame.</a:t>
            </a:r>
            <a:endParaRPr lang="en-US"/>
          </a:p>
        </p:txBody>
      </p:sp>
      <p:pic>
        <p:nvPicPr>
          <p:cNvPr id="6" name="Picture 6" descr="third_main_07">
            <a:hlinkClick r:id="rId1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8930" y="1174750"/>
            <a:ext cx="45720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 descr="third_main_08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8930" y="3765550"/>
            <a:ext cx="4572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Hough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Applying Hough Tansform to get straight lines from Image</a:t>
            </a:r>
            <a:endParaRPr lang="en-US"/>
          </a:p>
        </p:txBody>
      </p:sp>
      <p:pic>
        <p:nvPicPr>
          <p:cNvPr id="5" name="Picture 2" descr="third_main_11">
            <a:hlinkClick r:id="rId1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3365" y="2355215"/>
            <a:ext cx="4572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Extrapolation of 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In this section the lines that are found in hough lines are extrapolated on the main filtered image.</a:t>
            </a:r>
            <a:endParaRPr lang="en-US"/>
          </a:p>
          <a:p>
            <a:r>
              <a:rPr lang="en-US"/>
              <a:t>Plotting best fitting line after Extrapolation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Turn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In this section, I have predicted where to turn by looking at the vanishing point found from the extrapolated lines.</a:t>
            </a:r>
            <a:endParaRPr lang="en-US"/>
          </a:p>
          <a:p>
            <a:r>
              <a:rPr lang="en-US"/>
              <a:t>Plotting Everything on the image</a:t>
            </a:r>
            <a:endParaRPr lang="en-US"/>
          </a:p>
        </p:txBody>
      </p:sp>
      <p:pic>
        <p:nvPicPr>
          <p:cNvPr id="5" name="Picture 1" descr="third_main_12">
            <a:hlinkClick r:id="rId1"/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3365" y="2355215"/>
            <a:ext cx="4572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Presentation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Data Pie Charts</vt:lpstr>
      <vt:lpstr>Lane Detection System Using Matlab</vt:lpstr>
      <vt:lpstr>Pre-processing</vt:lpstr>
      <vt:lpstr>Masking the image for Yellow Color</vt:lpstr>
      <vt:lpstr>Masking the image for White Color</vt:lpstr>
      <vt:lpstr>Edge Detection Using Canny Filter</vt:lpstr>
      <vt:lpstr>Extraction of Region of Interest</vt:lpstr>
      <vt:lpstr>Hough Transform</vt:lpstr>
      <vt:lpstr>Extrapolation of Lines</vt:lpstr>
      <vt:lpstr>Turn Prediction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Detection System Using Matlab</dc:title>
  <dc:creator/>
  <cp:lastModifiedBy>Ali</cp:lastModifiedBy>
  <cp:revision>2</cp:revision>
  <dcterms:created xsi:type="dcterms:W3CDTF">2020-05-16T10:24:00Z</dcterms:created>
  <dcterms:modified xsi:type="dcterms:W3CDTF">2020-05-26T07:16:02Z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