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20FC7-E095-49D9-9DDD-9245AEA156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BEBAE3-7670-491E-A361-B1B6BF6F6E66}">
      <dgm:prSet/>
      <dgm:spPr/>
      <dgm:t>
        <a:bodyPr/>
        <a:lstStyle/>
        <a:p>
          <a:pPr>
            <a:defRPr cap="all"/>
          </a:pPr>
          <a:r>
            <a:rPr lang="en-US"/>
            <a:t>Stable drone flight with Drone SDK</a:t>
          </a:r>
        </a:p>
      </dgm:t>
    </dgm:pt>
    <dgm:pt modelId="{975D76C0-0CE4-4FD0-AC0B-CABB3B40A787}" type="parTrans" cxnId="{B66B12F9-8DF2-4944-B8FB-B7BB81B0DC8D}">
      <dgm:prSet/>
      <dgm:spPr/>
      <dgm:t>
        <a:bodyPr/>
        <a:lstStyle/>
        <a:p>
          <a:endParaRPr lang="en-US"/>
        </a:p>
      </dgm:t>
    </dgm:pt>
    <dgm:pt modelId="{291EB65C-BC1F-40CB-A78A-C65425D985F0}" type="sibTrans" cxnId="{B66B12F9-8DF2-4944-B8FB-B7BB81B0DC8D}">
      <dgm:prSet/>
      <dgm:spPr/>
      <dgm:t>
        <a:bodyPr/>
        <a:lstStyle/>
        <a:p>
          <a:endParaRPr lang="en-US"/>
        </a:p>
      </dgm:t>
    </dgm:pt>
    <dgm:pt modelId="{496620F6-4A23-4311-B6C5-8C3DA4CEB7E8}">
      <dgm:prSet/>
      <dgm:spPr/>
      <dgm:t>
        <a:bodyPr/>
        <a:lstStyle/>
        <a:p>
          <a:pPr>
            <a:defRPr cap="all"/>
          </a:pPr>
          <a:r>
            <a:rPr lang="en-US"/>
            <a:t>Live video feed through UDP connection</a:t>
          </a:r>
        </a:p>
      </dgm:t>
    </dgm:pt>
    <dgm:pt modelId="{616FA63C-8D2A-48B3-A438-48D99B7B32E4}" type="parTrans" cxnId="{4C577CEB-FAF8-4E83-8391-9987C6E76C48}">
      <dgm:prSet/>
      <dgm:spPr/>
      <dgm:t>
        <a:bodyPr/>
        <a:lstStyle/>
        <a:p>
          <a:endParaRPr lang="en-US"/>
        </a:p>
      </dgm:t>
    </dgm:pt>
    <dgm:pt modelId="{65AF859E-BF23-494D-B6F0-5DCC1B462FB4}" type="sibTrans" cxnId="{4C577CEB-FAF8-4E83-8391-9987C6E76C48}">
      <dgm:prSet/>
      <dgm:spPr/>
      <dgm:t>
        <a:bodyPr/>
        <a:lstStyle/>
        <a:p>
          <a:endParaRPr lang="en-US"/>
        </a:p>
      </dgm:t>
    </dgm:pt>
    <dgm:pt modelId="{87391C2E-55FC-4CE2-93D1-4E99E5737081}">
      <dgm:prSet/>
      <dgm:spPr/>
      <dgm:t>
        <a:bodyPr/>
        <a:lstStyle/>
        <a:p>
          <a:pPr>
            <a:defRPr cap="all"/>
          </a:pPr>
          <a:r>
            <a:rPr lang="en-US"/>
            <a:t>Face detection through openCV</a:t>
          </a:r>
        </a:p>
      </dgm:t>
    </dgm:pt>
    <dgm:pt modelId="{59BB4448-A9AC-410C-B083-F4751043D8D9}" type="parTrans" cxnId="{D6518DFB-531A-4DAE-8D5F-5AA0C58444A7}">
      <dgm:prSet/>
      <dgm:spPr/>
      <dgm:t>
        <a:bodyPr/>
        <a:lstStyle/>
        <a:p>
          <a:endParaRPr lang="en-US"/>
        </a:p>
      </dgm:t>
    </dgm:pt>
    <dgm:pt modelId="{D1023660-F1B1-4AC4-B173-F020D822BC0B}" type="sibTrans" cxnId="{D6518DFB-531A-4DAE-8D5F-5AA0C58444A7}">
      <dgm:prSet/>
      <dgm:spPr/>
      <dgm:t>
        <a:bodyPr/>
        <a:lstStyle/>
        <a:p>
          <a:endParaRPr lang="en-US"/>
        </a:p>
      </dgm:t>
    </dgm:pt>
    <dgm:pt modelId="{95634D13-0C11-4204-B350-BD2CB23BF1AF}">
      <dgm:prSet/>
      <dgm:spPr/>
      <dgm:t>
        <a:bodyPr/>
        <a:lstStyle/>
        <a:p>
          <a:pPr>
            <a:defRPr cap="all"/>
          </a:pPr>
          <a:r>
            <a:rPr lang="en-US"/>
            <a:t>Autonomous flight based on Face detection</a:t>
          </a:r>
        </a:p>
      </dgm:t>
    </dgm:pt>
    <dgm:pt modelId="{9F5C27CE-5612-4F9F-877F-DC9C0889EDFC}" type="parTrans" cxnId="{98C2626D-7143-44C3-B9E4-34315ABCEBB9}">
      <dgm:prSet/>
      <dgm:spPr/>
      <dgm:t>
        <a:bodyPr/>
        <a:lstStyle/>
        <a:p>
          <a:endParaRPr lang="en-US"/>
        </a:p>
      </dgm:t>
    </dgm:pt>
    <dgm:pt modelId="{E4EFFBB1-5780-4994-A457-9EF91B212A14}" type="sibTrans" cxnId="{98C2626D-7143-44C3-B9E4-34315ABCEBB9}">
      <dgm:prSet/>
      <dgm:spPr/>
      <dgm:t>
        <a:bodyPr/>
        <a:lstStyle/>
        <a:p>
          <a:endParaRPr lang="en-US"/>
        </a:p>
      </dgm:t>
    </dgm:pt>
    <dgm:pt modelId="{6F6E3E5B-A136-4069-B9D7-88F1860D8B40}">
      <dgm:prSet/>
      <dgm:spPr/>
      <dgm:t>
        <a:bodyPr/>
        <a:lstStyle/>
        <a:p>
          <a:pPr>
            <a:defRPr cap="all"/>
          </a:pPr>
          <a:r>
            <a:rPr lang="en-US"/>
            <a:t>Gesture Recognition</a:t>
          </a:r>
        </a:p>
      </dgm:t>
    </dgm:pt>
    <dgm:pt modelId="{BCA23B74-358A-4E98-99C3-51558BA00118}" type="parTrans" cxnId="{13B2A229-64A4-4415-B1BE-296DBB9CD2FD}">
      <dgm:prSet/>
      <dgm:spPr/>
      <dgm:t>
        <a:bodyPr/>
        <a:lstStyle/>
        <a:p>
          <a:endParaRPr lang="en-US"/>
        </a:p>
      </dgm:t>
    </dgm:pt>
    <dgm:pt modelId="{65944F73-52D7-40B8-A2AB-65D703B46AB9}" type="sibTrans" cxnId="{13B2A229-64A4-4415-B1BE-296DBB9CD2FD}">
      <dgm:prSet/>
      <dgm:spPr/>
      <dgm:t>
        <a:bodyPr/>
        <a:lstStyle/>
        <a:p>
          <a:endParaRPr lang="en-US"/>
        </a:p>
      </dgm:t>
    </dgm:pt>
    <dgm:pt modelId="{FEBCCA2E-27C0-4528-A5AF-4D387E49718B}">
      <dgm:prSet/>
      <dgm:spPr/>
      <dgm:t>
        <a:bodyPr/>
        <a:lstStyle/>
        <a:p>
          <a:pPr>
            <a:defRPr cap="all"/>
          </a:pPr>
          <a:r>
            <a:rPr lang="en-US"/>
            <a:t>Sending data to Python web-app</a:t>
          </a:r>
        </a:p>
      </dgm:t>
    </dgm:pt>
    <dgm:pt modelId="{3718257A-6D5E-43C1-B55F-CE97AC9A6C82}" type="parTrans" cxnId="{592D04C9-5CFD-4975-9B96-F7872FEC8F41}">
      <dgm:prSet/>
      <dgm:spPr/>
      <dgm:t>
        <a:bodyPr/>
        <a:lstStyle/>
        <a:p>
          <a:endParaRPr lang="en-US"/>
        </a:p>
      </dgm:t>
    </dgm:pt>
    <dgm:pt modelId="{78539389-F95B-486E-8931-649CCDC14501}" type="sibTrans" cxnId="{592D04C9-5CFD-4975-9B96-F7872FEC8F41}">
      <dgm:prSet/>
      <dgm:spPr/>
      <dgm:t>
        <a:bodyPr/>
        <a:lstStyle/>
        <a:p>
          <a:endParaRPr lang="en-US"/>
        </a:p>
      </dgm:t>
    </dgm:pt>
    <dgm:pt modelId="{34FAFAAA-8D74-4016-B248-6F7364DD98AF}" type="pres">
      <dgm:prSet presAssocID="{A3A20FC7-E095-49D9-9DDD-9245AEA1561E}" presName="root" presStyleCnt="0">
        <dgm:presLayoutVars>
          <dgm:dir/>
          <dgm:resizeHandles val="exact"/>
        </dgm:presLayoutVars>
      </dgm:prSet>
      <dgm:spPr/>
    </dgm:pt>
    <dgm:pt modelId="{EF8AC5CF-60EF-4721-B7CA-4B68B8B1BCBD}" type="pres">
      <dgm:prSet presAssocID="{1FBEBAE3-7670-491E-A361-B1B6BF6F6E66}" presName="compNode" presStyleCnt="0"/>
      <dgm:spPr/>
    </dgm:pt>
    <dgm:pt modelId="{F813357C-6522-4D22-B94E-A0F1588990DA}" type="pres">
      <dgm:prSet presAssocID="{1FBEBAE3-7670-491E-A361-B1B6BF6F6E66}" presName="iconBgRect" presStyleLbl="bgShp" presStyleIdx="0" presStyleCnt="6"/>
      <dgm:spPr/>
    </dgm:pt>
    <dgm:pt modelId="{86B45BD3-7E60-490E-A5E9-C8FC6B13DEFA}" type="pres">
      <dgm:prSet presAssocID="{1FBEBAE3-7670-491E-A361-B1B6BF6F6E6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2455B0C9-8807-461C-818B-C5C6B1407405}" type="pres">
      <dgm:prSet presAssocID="{1FBEBAE3-7670-491E-A361-B1B6BF6F6E66}" presName="spaceRect" presStyleCnt="0"/>
      <dgm:spPr/>
    </dgm:pt>
    <dgm:pt modelId="{D8C3F79F-4ACB-4511-A638-BC2FA91590D8}" type="pres">
      <dgm:prSet presAssocID="{1FBEBAE3-7670-491E-A361-B1B6BF6F6E66}" presName="textRect" presStyleLbl="revTx" presStyleIdx="0" presStyleCnt="6">
        <dgm:presLayoutVars>
          <dgm:chMax val="1"/>
          <dgm:chPref val="1"/>
        </dgm:presLayoutVars>
      </dgm:prSet>
      <dgm:spPr/>
    </dgm:pt>
    <dgm:pt modelId="{5855657F-DCE8-4B0F-8E61-4EB89FA6ADF1}" type="pres">
      <dgm:prSet presAssocID="{291EB65C-BC1F-40CB-A78A-C65425D985F0}" presName="sibTrans" presStyleCnt="0"/>
      <dgm:spPr/>
    </dgm:pt>
    <dgm:pt modelId="{52CA2220-EB21-4C9B-AC7A-DDDA3ECFFA98}" type="pres">
      <dgm:prSet presAssocID="{496620F6-4A23-4311-B6C5-8C3DA4CEB7E8}" presName="compNode" presStyleCnt="0"/>
      <dgm:spPr/>
    </dgm:pt>
    <dgm:pt modelId="{BF605A54-5645-48C6-A8AE-01873DBE91FE}" type="pres">
      <dgm:prSet presAssocID="{496620F6-4A23-4311-B6C5-8C3DA4CEB7E8}" presName="iconBgRect" presStyleLbl="bgShp" presStyleIdx="1" presStyleCnt="6"/>
      <dgm:spPr/>
    </dgm:pt>
    <dgm:pt modelId="{317C57D7-A0AC-4BBC-A1C2-5EC93B7E08A9}" type="pres">
      <dgm:prSet presAssocID="{496620F6-4A23-4311-B6C5-8C3DA4CEB7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9116411-5933-4913-BACC-62133FBD7948}" type="pres">
      <dgm:prSet presAssocID="{496620F6-4A23-4311-B6C5-8C3DA4CEB7E8}" presName="spaceRect" presStyleCnt="0"/>
      <dgm:spPr/>
    </dgm:pt>
    <dgm:pt modelId="{DEBAA2B2-3338-4FE3-8533-026F915B1A0A}" type="pres">
      <dgm:prSet presAssocID="{496620F6-4A23-4311-B6C5-8C3DA4CEB7E8}" presName="textRect" presStyleLbl="revTx" presStyleIdx="1" presStyleCnt="6">
        <dgm:presLayoutVars>
          <dgm:chMax val="1"/>
          <dgm:chPref val="1"/>
        </dgm:presLayoutVars>
      </dgm:prSet>
      <dgm:spPr/>
    </dgm:pt>
    <dgm:pt modelId="{AFED822E-C243-4913-9B36-E42DED9F7861}" type="pres">
      <dgm:prSet presAssocID="{65AF859E-BF23-494D-B6F0-5DCC1B462FB4}" presName="sibTrans" presStyleCnt="0"/>
      <dgm:spPr/>
    </dgm:pt>
    <dgm:pt modelId="{DE3E27E8-FE66-4527-894C-3F38330491A2}" type="pres">
      <dgm:prSet presAssocID="{87391C2E-55FC-4CE2-93D1-4E99E5737081}" presName="compNode" presStyleCnt="0"/>
      <dgm:spPr/>
    </dgm:pt>
    <dgm:pt modelId="{E1D1DB6B-0A28-44E2-B28F-50182636A076}" type="pres">
      <dgm:prSet presAssocID="{87391C2E-55FC-4CE2-93D1-4E99E5737081}" presName="iconBgRect" presStyleLbl="bgShp" presStyleIdx="2" presStyleCnt="6"/>
      <dgm:spPr/>
    </dgm:pt>
    <dgm:pt modelId="{D877AAC1-E4EF-43B7-8265-C3E5741650CD}" type="pres">
      <dgm:prSet presAssocID="{87391C2E-55FC-4CE2-93D1-4E99E573708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6663E34-D2DD-442E-837E-7373ECFD4D47}" type="pres">
      <dgm:prSet presAssocID="{87391C2E-55FC-4CE2-93D1-4E99E5737081}" presName="spaceRect" presStyleCnt="0"/>
      <dgm:spPr/>
    </dgm:pt>
    <dgm:pt modelId="{4CB67E80-6621-4ED7-B7BD-F3584ADD1BC5}" type="pres">
      <dgm:prSet presAssocID="{87391C2E-55FC-4CE2-93D1-4E99E5737081}" presName="textRect" presStyleLbl="revTx" presStyleIdx="2" presStyleCnt="6">
        <dgm:presLayoutVars>
          <dgm:chMax val="1"/>
          <dgm:chPref val="1"/>
        </dgm:presLayoutVars>
      </dgm:prSet>
      <dgm:spPr/>
    </dgm:pt>
    <dgm:pt modelId="{A723D646-01F1-4C3B-BC8B-5F136F15E8D6}" type="pres">
      <dgm:prSet presAssocID="{D1023660-F1B1-4AC4-B173-F020D822BC0B}" presName="sibTrans" presStyleCnt="0"/>
      <dgm:spPr/>
    </dgm:pt>
    <dgm:pt modelId="{279F72F5-0C37-4742-A141-94FB135E923A}" type="pres">
      <dgm:prSet presAssocID="{95634D13-0C11-4204-B350-BD2CB23BF1AF}" presName="compNode" presStyleCnt="0"/>
      <dgm:spPr/>
    </dgm:pt>
    <dgm:pt modelId="{57BC73F0-DDF5-4A0F-842C-241829B95428}" type="pres">
      <dgm:prSet presAssocID="{95634D13-0C11-4204-B350-BD2CB23BF1AF}" presName="iconBgRect" presStyleLbl="bgShp" presStyleIdx="3" presStyleCnt="6"/>
      <dgm:spPr/>
    </dgm:pt>
    <dgm:pt modelId="{3990035E-72B7-4C84-9BEC-8B0AF70F9A0E}" type="pres">
      <dgm:prSet presAssocID="{95634D13-0C11-4204-B350-BD2CB23BF1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526BF72-C44D-4572-919E-0D34CB21A63D}" type="pres">
      <dgm:prSet presAssocID="{95634D13-0C11-4204-B350-BD2CB23BF1AF}" presName="spaceRect" presStyleCnt="0"/>
      <dgm:spPr/>
    </dgm:pt>
    <dgm:pt modelId="{B0C0B799-EF78-4CDE-A775-04F19858AFE3}" type="pres">
      <dgm:prSet presAssocID="{95634D13-0C11-4204-B350-BD2CB23BF1AF}" presName="textRect" presStyleLbl="revTx" presStyleIdx="3" presStyleCnt="6">
        <dgm:presLayoutVars>
          <dgm:chMax val="1"/>
          <dgm:chPref val="1"/>
        </dgm:presLayoutVars>
      </dgm:prSet>
      <dgm:spPr/>
    </dgm:pt>
    <dgm:pt modelId="{3DA99F86-E007-4C25-99F9-D54E30AE2569}" type="pres">
      <dgm:prSet presAssocID="{E4EFFBB1-5780-4994-A457-9EF91B212A14}" presName="sibTrans" presStyleCnt="0"/>
      <dgm:spPr/>
    </dgm:pt>
    <dgm:pt modelId="{D54F3D64-725A-4801-8420-0B97DC8E223C}" type="pres">
      <dgm:prSet presAssocID="{6F6E3E5B-A136-4069-B9D7-88F1860D8B40}" presName="compNode" presStyleCnt="0"/>
      <dgm:spPr/>
    </dgm:pt>
    <dgm:pt modelId="{7DE8B772-B4B1-4584-9BED-CF82508B23EE}" type="pres">
      <dgm:prSet presAssocID="{6F6E3E5B-A136-4069-B9D7-88F1860D8B40}" presName="iconBgRect" presStyleLbl="bgShp" presStyleIdx="4" presStyleCnt="6"/>
      <dgm:spPr/>
    </dgm:pt>
    <dgm:pt modelId="{CDDAAE90-F62D-48E2-97BD-EA68947E702B}" type="pres">
      <dgm:prSet presAssocID="{6F6E3E5B-A136-4069-B9D7-88F1860D8B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B2AB9DE-72C5-4AE1-B797-D9A52ED9E734}" type="pres">
      <dgm:prSet presAssocID="{6F6E3E5B-A136-4069-B9D7-88F1860D8B40}" presName="spaceRect" presStyleCnt="0"/>
      <dgm:spPr/>
    </dgm:pt>
    <dgm:pt modelId="{1C9DC11B-08AB-46F0-8143-76B98CCE7010}" type="pres">
      <dgm:prSet presAssocID="{6F6E3E5B-A136-4069-B9D7-88F1860D8B40}" presName="textRect" presStyleLbl="revTx" presStyleIdx="4" presStyleCnt="6">
        <dgm:presLayoutVars>
          <dgm:chMax val="1"/>
          <dgm:chPref val="1"/>
        </dgm:presLayoutVars>
      </dgm:prSet>
      <dgm:spPr/>
    </dgm:pt>
    <dgm:pt modelId="{933955B8-9A48-4FAB-B578-E413CB98C509}" type="pres">
      <dgm:prSet presAssocID="{65944F73-52D7-40B8-A2AB-65D703B46AB9}" presName="sibTrans" presStyleCnt="0"/>
      <dgm:spPr/>
    </dgm:pt>
    <dgm:pt modelId="{41B68B7A-31D5-4D38-8B10-C8026990976F}" type="pres">
      <dgm:prSet presAssocID="{FEBCCA2E-27C0-4528-A5AF-4D387E49718B}" presName="compNode" presStyleCnt="0"/>
      <dgm:spPr/>
    </dgm:pt>
    <dgm:pt modelId="{910E4BAD-7C54-4302-8E67-EC93DC284D57}" type="pres">
      <dgm:prSet presAssocID="{FEBCCA2E-27C0-4528-A5AF-4D387E49718B}" presName="iconBgRect" presStyleLbl="bgShp" presStyleIdx="5" presStyleCnt="6"/>
      <dgm:spPr/>
    </dgm:pt>
    <dgm:pt modelId="{9D9C7607-9E0E-408B-B3D0-20B83B8CB93F}" type="pres">
      <dgm:prSet presAssocID="{FEBCCA2E-27C0-4528-A5AF-4D387E49718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BFD074-C106-4C43-A29F-E15C379468B4}" type="pres">
      <dgm:prSet presAssocID="{FEBCCA2E-27C0-4528-A5AF-4D387E49718B}" presName="spaceRect" presStyleCnt="0"/>
      <dgm:spPr/>
    </dgm:pt>
    <dgm:pt modelId="{9EA7845E-6BC9-452A-B7BA-BB7DB265C690}" type="pres">
      <dgm:prSet presAssocID="{FEBCCA2E-27C0-4528-A5AF-4D387E49718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5960502-3F8C-4A3A-A727-47D42FD01D3A}" type="presOf" srcId="{95634D13-0C11-4204-B350-BD2CB23BF1AF}" destId="{B0C0B799-EF78-4CDE-A775-04F19858AFE3}" srcOrd="0" destOrd="0" presId="urn:microsoft.com/office/officeart/2018/5/layout/IconCircleLabelList"/>
    <dgm:cxn modelId="{B264B308-6A86-42E1-A205-26DE05B2FBC4}" type="presOf" srcId="{87391C2E-55FC-4CE2-93D1-4E99E5737081}" destId="{4CB67E80-6621-4ED7-B7BD-F3584ADD1BC5}" srcOrd="0" destOrd="0" presId="urn:microsoft.com/office/officeart/2018/5/layout/IconCircleLabelList"/>
    <dgm:cxn modelId="{EC791017-73FA-492F-A253-3AD24CB88096}" type="presOf" srcId="{496620F6-4A23-4311-B6C5-8C3DA4CEB7E8}" destId="{DEBAA2B2-3338-4FE3-8533-026F915B1A0A}" srcOrd="0" destOrd="0" presId="urn:microsoft.com/office/officeart/2018/5/layout/IconCircleLabelList"/>
    <dgm:cxn modelId="{13B2A229-64A4-4415-B1BE-296DBB9CD2FD}" srcId="{A3A20FC7-E095-49D9-9DDD-9245AEA1561E}" destId="{6F6E3E5B-A136-4069-B9D7-88F1860D8B40}" srcOrd="4" destOrd="0" parTransId="{BCA23B74-358A-4E98-99C3-51558BA00118}" sibTransId="{65944F73-52D7-40B8-A2AB-65D703B46AB9}"/>
    <dgm:cxn modelId="{8532F62E-1DB9-4BE8-BDD6-362CEE4F4B4A}" type="presOf" srcId="{6F6E3E5B-A136-4069-B9D7-88F1860D8B40}" destId="{1C9DC11B-08AB-46F0-8143-76B98CCE7010}" srcOrd="0" destOrd="0" presId="urn:microsoft.com/office/officeart/2018/5/layout/IconCircleLabelList"/>
    <dgm:cxn modelId="{98C2626D-7143-44C3-B9E4-34315ABCEBB9}" srcId="{A3A20FC7-E095-49D9-9DDD-9245AEA1561E}" destId="{95634D13-0C11-4204-B350-BD2CB23BF1AF}" srcOrd="3" destOrd="0" parTransId="{9F5C27CE-5612-4F9F-877F-DC9C0889EDFC}" sibTransId="{E4EFFBB1-5780-4994-A457-9EF91B212A14}"/>
    <dgm:cxn modelId="{56D6F07C-AB95-4059-9AB6-A5228D66E849}" type="presOf" srcId="{1FBEBAE3-7670-491E-A361-B1B6BF6F6E66}" destId="{D8C3F79F-4ACB-4511-A638-BC2FA91590D8}" srcOrd="0" destOrd="0" presId="urn:microsoft.com/office/officeart/2018/5/layout/IconCircleLabelList"/>
    <dgm:cxn modelId="{592D04C9-5CFD-4975-9B96-F7872FEC8F41}" srcId="{A3A20FC7-E095-49D9-9DDD-9245AEA1561E}" destId="{FEBCCA2E-27C0-4528-A5AF-4D387E49718B}" srcOrd="5" destOrd="0" parTransId="{3718257A-6D5E-43C1-B55F-CE97AC9A6C82}" sibTransId="{78539389-F95B-486E-8931-649CCDC14501}"/>
    <dgm:cxn modelId="{4C577CEB-FAF8-4E83-8391-9987C6E76C48}" srcId="{A3A20FC7-E095-49D9-9DDD-9245AEA1561E}" destId="{496620F6-4A23-4311-B6C5-8C3DA4CEB7E8}" srcOrd="1" destOrd="0" parTransId="{616FA63C-8D2A-48B3-A438-48D99B7B32E4}" sibTransId="{65AF859E-BF23-494D-B6F0-5DCC1B462FB4}"/>
    <dgm:cxn modelId="{AD0B9DEE-6215-43C8-9E66-E1DF4CDDFD94}" type="presOf" srcId="{FEBCCA2E-27C0-4528-A5AF-4D387E49718B}" destId="{9EA7845E-6BC9-452A-B7BA-BB7DB265C690}" srcOrd="0" destOrd="0" presId="urn:microsoft.com/office/officeart/2018/5/layout/IconCircleLabelList"/>
    <dgm:cxn modelId="{B66B12F9-8DF2-4944-B8FB-B7BB81B0DC8D}" srcId="{A3A20FC7-E095-49D9-9DDD-9245AEA1561E}" destId="{1FBEBAE3-7670-491E-A361-B1B6BF6F6E66}" srcOrd="0" destOrd="0" parTransId="{975D76C0-0CE4-4FD0-AC0B-CABB3B40A787}" sibTransId="{291EB65C-BC1F-40CB-A78A-C65425D985F0}"/>
    <dgm:cxn modelId="{AD4E04FA-4BA1-42B9-89D7-C4260CD0A5A0}" type="presOf" srcId="{A3A20FC7-E095-49D9-9DDD-9245AEA1561E}" destId="{34FAFAAA-8D74-4016-B248-6F7364DD98AF}" srcOrd="0" destOrd="0" presId="urn:microsoft.com/office/officeart/2018/5/layout/IconCircleLabelList"/>
    <dgm:cxn modelId="{D6518DFB-531A-4DAE-8D5F-5AA0C58444A7}" srcId="{A3A20FC7-E095-49D9-9DDD-9245AEA1561E}" destId="{87391C2E-55FC-4CE2-93D1-4E99E5737081}" srcOrd="2" destOrd="0" parTransId="{59BB4448-A9AC-410C-B083-F4751043D8D9}" sibTransId="{D1023660-F1B1-4AC4-B173-F020D822BC0B}"/>
    <dgm:cxn modelId="{8C55D00B-6813-45BD-9FD2-1E94D0FC4968}" type="presParOf" srcId="{34FAFAAA-8D74-4016-B248-6F7364DD98AF}" destId="{EF8AC5CF-60EF-4721-B7CA-4B68B8B1BCBD}" srcOrd="0" destOrd="0" presId="urn:microsoft.com/office/officeart/2018/5/layout/IconCircleLabelList"/>
    <dgm:cxn modelId="{243AD135-E0B7-46BC-9EAB-AA018EAA6966}" type="presParOf" srcId="{EF8AC5CF-60EF-4721-B7CA-4B68B8B1BCBD}" destId="{F813357C-6522-4D22-B94E-A0F1588990DA}" srcOrd="0" destOrd="0" presId="urn:microsoft.com/office/officeart/2018/5/layout/IconCircleLabelList"/>
    <dgm:cxn modelId="{C58CB07A-E4D5-4873-9D70-E8E3ADF0E0AD}" type="presParOf" srcId="{EF8AC5CF-60EF-4721-B7CA-4B68B8B1BCBD}" destId="{86B45BD3-7E60-490E-A5E9-C8FC6B13DEFA}" srcOrd="1" destOrd="0" presId="urn:microsoft.com/office/officeart/2018/5/layout/IconCircleLabelList"/>
    <dgm:cxn modelId="{47E6F0CD-4FCD-4BA2-B799-2F88BEC56FBA}" type="presParOf" srcId="{EF8AC5CF-60EF-4721-B7CA-4B68B8B1BCBD}" destId="{2455B0C9-8807-461C-818B-C5C6B1407405}" srcOrd="2" destOrd="0" presId="urn:microsoft.com/office/officeart/2018/5/layout/IconCircleLabelList"/>
    <dgm:cxn modelId="{E5545F7F-5D62-4437-B5C3-BBAEF430C001}" type="presParOf" srcId="{EF8AC5CF-60EF-4721-B7CA-4B68B8B1BCBD}" destId="{D8C3F79F-4ACB-4511-A638-BC2FA91590D8}" srcOrd="3" destOrd="0" presId="urn:microsoft.com/office/officeart/2018/5/layout/IconCircleLabelList"/>
    <dgm:cxn modelId="{7A8355C2-E80D-4A64-926E-F86F679C0CB4}" type="presParOf" srcId="{34FAFAAA-8D74-4016-B248-6F7364DD98AF}" destId="{5855657F-DCE8-4B0F-8E61-4EB89FA6ADF1}" srcOrd="1" destOrd="0" presId="urn:microsoft.com/office/officeart/2018/5/layout/IconCircleLabelList"/>
    <dgm:cxn modelId="{9DBB0A92-703B-4DF3-A082-003D46D02E10}" type="presParOf" srcId="{34FAFAAA-8D74-4016-B248-6F7364DD98AF}" destId="{52CA2220-EB21-4C9B-AC7A-DDDA3ECFFA98}" srcOrd="2" destOrd="0" presId="urn:microsoft.com/office/officeart/2018/5/layout/IconCircleLabelList"/>
    <dgm:cxn modelId="{4465C89D-8300-4E43-9AC0-CF370C9F129F}" type="presParOf" srcId="{52CA2220-EB21-4C9B-AC7A-DDDA3ECFFA98}" destId="{BF605A54-5645-48C6-A8AE-01873DBE91FE}" srcOrd="0" destOrd="0" presId="urn:microsoft.com/office/officeart/2018/5/layout/IconCircleLabelList"/>
    <dgm:cxn modelId="{5C198AE8-00C1-4DD2-8457-3B55CD75615B}" type="presParOf" srcId="{52CA2220-EB21-4C9B-AC7A-DDDA3ECFFA98}" destId="{317C57D7-A0AC-4BBC-A1C2-5EC93B7E08A9}" srcOrd="1" destOrd="0" presId="urn:microsoft.com/office/officeart/2018/5/layout/IconCircleLabelList"/>
    <dgm:cxn modelId="{34233F0F-67CD-4787-B198-BFC2605EE22A}" type="presParOf" srcId="{52CA2220-EB21-4C9B-AC7A-DDDA3ECFFA98}" destId="{B9116411-5933-4913-BACC-62133FBD7948}" srcOrd="2" destOrd="0" presId="urn:microsoft.com/office/officeart/2018/5/layout/IconCircleLabelList"/>
    <dgm:cxn modelId="{FA831403-F558-4F01-932D-0850048D0291}" type="presParOf" srcId="{52CA2220-EB21-4C9B-AC7A-DDDA3ECFFA98}" destId="{DEBAA2B2-3338-4FE3-8533-026F915B1A0A}" srcOrd="3" destOrd="0" presId="urn:microsoft.com/office/officeart/2018/5/layout/IconCircleLabelList"/>
    <dgm:cxn modelId="{580A861C-AC1A-4174-BF12-D793D9711F13}" type="presParOf" srcId="{34FAFAAA-8D74-4016-B248-6F7364DD98AF}" destId="{AFED822E-C243-4913-9B36-E42DED9F7861}" srcOrd="3" destOrd="0" presId="urn:microsoft.com/office/officeart/2018/5/layout/IconCircleLabelList"/>
    <dgm:cxn modelId="{C56CD1E6-513B-422B-BAC1-7DEEBDFFA53B}" type="presParOf" srcId="{34FAFAAA-8D74-4016-B248-6F7364DD98AF}" destId="{DE3E27E8-FE66-4527-894C-3F38330491A2}" srcOrd="4" destOrd="0" presId="urn:microsoft.com/office/officeart/2018/5/layout/IconCircleLabelList"/>
    <dgm:cxn modelId="{D30D7D9F-E5A8-4DAB-8B1E-078FFB52DCE3}" type="presParOf" srcId="{DE3E27E8-FE66-4527-894C-3F38330491A2}" destId="{E1D1DB6B-0A28-44E2-B28F-50182636A076}" srcOrd="0" destOrd="0" presId="urn:microsoft.com/office/officeart/2018/5/layout/IconCircleLabelList"/>
    <dgm:cxn modelId="{993FC927-29A8-4B57-B2D9-97D921AA1CBF}" type="presParOf" srcId="{DE3E27E8-FE66-4527-894C-3F38330491A2}" destId="{D877AAC1-E4EF-43B7-8265-C3E5741650CD}" srcOrd="1" destOrd="0" presId="urn:microsoft.com/office/officeart/2018/5/layout/IconCircleLabelList"/>
    <dgm:cxn modelId="{92B45A49-3F05-4D79-9799-4996CC9C4627}" type="presParOf" srcId="{DE3E27E8-FE66-4527-894C-3F38330491A2}" destId="{D6663E34-D2DD-442E-837E-7373ECFD4D47}" srcOrd="2" destOrd="0" presId="urn:microsoft.com/office/officeart/2018/5/layout/IconCircleLabelList"/>
    <dgm:cxn modelId="{80255E4E-F991-40E8-930F-50132F3C113C}" type="presParOf" srcId="{DE3E27E8-FE66-4527-894C-3F38330491A2}" destId="{4CB67E80-6621-4ED7-B7BD-F3584ADD1BC5}" srcOrd="3" destOrd="0" presId="urn:microsoft.com/office/officeart/2018/5/layout/IconCircleLabelList"/>
    <dgm:cxn modelId="{F78554FF-0836-4A5A-B7FE-AD2B7A52B703}" type="presParOf" srcId="{34FAFAAA-8D74-4016-B248-6F7364DD98AF}" destId="{A723D646-01F1-4C3B-BC8B-5F136F15E8D6}" srcOrd="5" destOrd="0" presId="urn:microsoft.com/office/officeart/2018/5/layout/IconCircleLabelList"/>
    <dgm:cxn modelId="{CEFE8437-540D-413D-873A-192463E14FF3}" type="presParOf" srcId="{34FAFAAA-8D74-4016-B248-6F7364DD98AF}" destId="{279F72F5-0C37-4742-A141-94FB135E923A}" srcOrd="6" destOrd="0" presId="urn:microsoft.com/office/officeart/2018/5/layout/IconCircleLabelList"/>
    <dgm:cxn modelId="{97815301-80BD-45BE-B2F9-63A24FC509B4}" type="presParOf" srcId="{279F72F5-0C37-4742-A141-94FB135E923A}" destId="{57BC73F0-DDF5-4A0F-842C-241829B95428}" srcOrd="0" destOrd="0" presId="urn:microsoft.com/office/officeart/2018/5/layout/IconCircleLabelList"/>
    <dgm:cxn modelId="{96EFDDE6-41D9-45D0-A69D-706075FFD638}" type="presParOf" srcId="{279F72F5-0C37-4742-A141-94FB135E923A}" destId="{3990035E-72B7-4C84-9BEC-8B0AF70F9A0E}" srcOrd="1" destOrd="0" presId="urn:microsoft.com/office/officeart/2018/5/layout/IconCircleLabelList"/>
    <dgm:cxn modelId="{BDCD89CA-A20B-418B-8754-F1BD5C796FD5}" type="presParOf" srcId="{279F72F5-0C37-4742-A141-94FB135E923A}" destId="{3526BF72-C44D-4572-919E-0D34CB21A63D}" srcOrd="2" destOrd="0" presId="urn:microsoft.com/office/officeart/2018/5/layout/IconCircleLabelList"/>
    <dgm:cxn modelId="{F3BFBBE2-42BC-4E86-AB62-6CF03D4C0531}" type="presParOf" srcId="{279F72F5-0C37-4742-A141-94FB135E923A}" destId="{B0C0B799-EF78-4CDE-A775-04F19858AFE3}" srcOrd="3" destOrd="0" presId="urn:microsoft.com/office/officeart/2018/5/layout/IconCircleLabelList"/>
    <dgm:cxn modelId="{694856FE-680E-44C7-966B-748BF12B6922}" type="presParOf" srcId="{34FAFAAA-8D74-4016-B248-6F7364DD98AF}" destId="{3DA99F86-E007-4C25-99F9-D54E30AE2569}" srcOrd="7" destOrd="0" presId="urn:microsoft.com/office/officeart/2018/5/layout/IconCircleLabelList"/>
    <dgm:cxn modelId="{B47E4D45-46FB-4DD9-8017-D707E582A4E9}" type="presParOf" srcId="{34FAFAAA-8D74-4016-B248-6F7364DD98AF}" destId="{D54F3D64-725A-4801-8420-0B97DC8E223C}" srcOrd="8" destOrd="0" presId="urn:microsoft.com/office/officeart/2018/5/layout/IconCircleLabelList"/>
    <dgm:cxn modelId="{129FE672-CD39-4AF6-9787-CD7662A91B31}" type="presParOf" srcId="{D54F3D64-725A-4801-8420-0B97DC8E223C}" destId="{7DE8B772-B4B1-4584-9BED-CF82508B23EE}" srcOrd="0" destOrd="0" presId="urn:microsoft.com/office/officeart/2018/5/layout/IconCircleLabelList"/>
    <dgm:cxn modelId="{8A6951BF-590B-4764-87F2-F6E9BB250026}" type="presParOf" srcId="{D54F3D64-725A-4801-8420-0B97DC8E223C}" destId="{CDDAAE90-F62D-48E2-97BD-EA68947E702B}" srcOrd="1" destOrd="0" presId="urn:microsoft.com/office/officeart/2018/5/layout/IconCircleLabelList"/>
    <dgm:cxn modelId="{A84C47BD-DA29-49ED-8A23-BC8998912948}" type="presParOf" srcId="{D54F3D64-725A-4801-8420-0B97DC8E223C}" destId="{9B2AB9DE-72C5-4AE1-B797-D9A52ED9E734}" srcOrd="2" destOrd="0" presId="urn:microsoft.com/office/officeart/2018/5/layout/IconCircleLabelList"/>
    <dgm:cxn modelId="{E768C4A0-5D8C-4975-8ACF-078EF5648FEE}" type="presParOf" srcId="{D54F3D64-725A-4801-8420-0B97DC8E223C}" destId="{1C9DC11B-08AB-46F0-8143-76B98CCE7010}" srcOrd="3" destOrd="0" presId="urn:microsoft.com/office/officeart/2018/5/layout/IconCircleLabelList"/>
    <dgm:cxn modelId="{395EE42E-82A4-47C5-95B5-D6DB285CAC97}" type="presParOf" srcId="{34FAFAAA-8D74-4016-B248-6F7364DD98AF}" destId="{933955B8-9A48-4FAB-B578-E413CB98C509}" srcOrd="9" destOrd="0" presId="urn:microsoft.com/office/officeart/2018/5/layout/IconCircleLabelList"/>
    <dgm:cxn modelId="{BF2CCFC6-4716-4D68-9860-0C28133B2EF1}" type="presParOf" srcId="{34FAFAAA-8D74-4016-B248-6F7364DD98AF}" destId="{41B68B7A-31D5-4D38-8B10-C8026990976F}" srcOrd="10" destOrd="0" presId="urn:microsoft.com/office/officeart/2018/5/layout/IconCircleLabelList"/>
    <dgm:cxn modelId="{88BA6BBC-6320-4DE6-B46C-5864B7E0E22B}" type="presParOf" srcId="{41B68B7A-31D5-4D38-8B10-C8026990976F}" destId="{910E4BAD-7C54-4302-8E67-EC93DC284D57}" srcOrd="0" destOrd="0" presId="urn:microsoft.com/office/officeart/2018/5/layout/IconCircleLabelList"/>
    <dgm:cxn modelId="{6922F819-0329-4AA6-BF2B-5D1AD7EEA35D}" type="presParOf" srcId="{41B68B7A-31D5-4D38-8B10-C8026990976F}" destId="{9D9C7607-9E0E-408B-B3D0-20B83B8CB93F}" srcOrd="1" destOrd="0" presId="urn:microsoft.com/office/officeart/2018/5/layout/IconCircleLabelList"/>
    <dgm:cxn modelId="{001057CF-6E1B-4551-A791-C749F571AD4F}" type="presParOf" srcId="{41B68B7A-31D5-4D38-8B10-C8026990976F}" destId="{5CBFD074-C106-4C43-A29F-E15C379468B4}" srcOrd="2" destOrd="0" presId="urn:microsoft.com/office/officeart/2018/5/layout/IconCircleLabelList"/>
    <dgm:cxn modelId="{2ABDEAA3-7AD4-4D28-99D9-A99437BF7B0F}" type="presParOf" srcId="{41B68B7A-31D5-4D38-8B10-C8026990976F}" destId="{9EA7845E-6BC9-452A-B7BA-BB7DB265C6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5D2D3-28CD-4D10-94CB-C052DE7D82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06E47C-1AF0-4755-848C-3A589DAC333C}">
      <dgm:prSet/>
      <dgm:spPr/>
      <dgm:t>
        <a:bodyPr/>
        <a:lstStyle/>
        <a:p>
          <a:r>
            <a:rPr lang="en-US"/>
            <a:t>Got the SDK working and was able to control drone through Python Script</a:t>
          </a:r>
        </a:p>
      </dgm:t>
    </dgm:pt>
    <dgm:pt modelId="{3A770990-176C-4DB7-B1B7-E274692E9DEF}" type="parTrans" cxnId="{24E9193C-3FBE-4F66-B4F0-E2C06FF8D581}">
      <dgm:prSet/>
      <dgm:spPr/>
      <dgm:t>
        <a:bodyPr/>
        <a:lstStyle/>
        <a:p>
          <a:endParaRPr lang="en-US"/>
        </a:p>
      </dgm:t>
    </dgm:pt>
    <dgm:pt modelId="{947A288F-7F0A-4BD0-8552-77DCBFC500EF}" type="sibTrans" cxnId="{24E9193C-3FBE-4F66-B4F0-E2C06FF8D581}">
      <dgm:prSet/>
      <dgm:spPr/>
      <dgm:t>
        <a:bodyPr/>
        <a:lstStyle/>
        <a:p>
          <a:endParaRPr lang="en-US"/>
        </a:p>
      </dgm:t>
    </dgm:pt>
    <dgm:pt modelId="{D2D5536E-8084-4978-B30C-048C1F7778DF}">
      <dgm:prSet/>
      <dgm:spPr/>
      <dgm:t>
        <a:bodyPr/>
        <a:lstStyle/>
        <a:p>
          <a:r>
            <a:rPr lang="en-US"/>
            <a:t>Got the live video feed through Pygame Library</a:t>
          </a:r>
        </a:p>
      </dgm:t>
    </dgm:pt>
    <dgm:pt modelId="{E4D190F7-7F9A-4A54-9A69-B917777F70CB}" type="parTrans" cxnId="{F32E3439-9FFF-4253-99B8-27CF72EF2995}">
      <dgm:prSet/>
      <dgm:spPr/>
      <dgm:t>
        <a:bodyPr/>
        <a:lstStyle/>
        <a:p>
          <a:endParaRPr lang="en-US"/>
        </a:p>
      </dgm:t>
    </dgm:pt>
    <dgm:pt modelId="{ED8EAD49-7D3C-4230-8A69-5335BC99814C}" type="sibTrans" cxnId="{F32E3439-9FFF-4253-99B8-27CF72EF2995}">
      <dgm:prSet/>
      <dgm:spPr/>
      <dgm:t>
        <a:bodyPr/>
        <a:lstStyle/>
        <a:p>
          <a:endParaRPr lang="en-US"/>
        </a:p>
      </dgm:t>
    </dgm:pt>
    <dgm:pt modelId="{FA3270E1-8261-4DE8-838C-6EB0135C74FA}">
      <dgm:prSet/>
      <dgm:spPr/>
      <dgm:t>
        <a:bodyPr/>
        <a:lstStyle/>
        <a:p>
          <a:r>
            <a:rPr lang="en-US"/>
            <a:t>Detected faces through OpenCV</a:t>
          </a:r>
          <a:br>
            <a:rPr lang="en-US"/>
          </a:br>
          <a:endParaRPr lang="en-US"/>
        </a:p>
      </dgm:t>
    </dgm:pt>
    <dgm:pt modelId="{9506BC12-D5AF-46CB-90D2-14D3C14ED0CB}" type="parTrans" cxnId="{17AA589D-8EE1-4536-9F10-981818B2A687}">
      <dgm:prSet/>
      <dgm:spPr/>
      <dgm:t>
        <a:bodyPr/>
        <a:lstStyle/>
        <a:p>
          <a:endParaRPr lang="en-US"/>
        </a:p>
      </dgm:t>
    </dgm:pt>
    <dgm:pt modelId="{6D22B2C6-5C1B-46B3-8E20-C08C73A8123D}" type="sibTrans" cxnId="{17AA589D-8EE1-4536-9F10-981818B2A687}">
      <dgm:prSet/>
      <dgm:spPr/>
      <dgm:t>
        <a:bodyPr/>
        <a:lstStyle/>
        <a:p>
          <a:endParaRPr lang="en-US"/>
        </a:p>
      </dgm:t>
    </dgm:pt>
    <dgm:pt modelId="{71A3CED1-486F-4FCF-AFA5-24189C8E0BA5}" type="pres">
      <dgm:prSet presAssocID="{4465D2D3-28CD-4D10-94CB-C052DE7D8251}" presName="root" presStyleCnt="0">
        <dgm:presLayoutVars>
          <dgm:dir/>
          <dgm:resizeHandles val="exact"/>
        </dgm:presLayoutVars>
      </dgm:prSet>
      <dgm:spPr/>
    </dgm:pt>
    <dgm:pt modelId="{EA831497-8D34-45CE-84B9-39AED2EDBBCA}" type="pres">
      <dgm:prSet presAssocID="{9606E47C-1AF0-4755-848C-3A589DAC333C}" presName="compNode" presStyleCnt="0"/>
      <dgm:spPr/>
    </dgm:pt>
    <dgm:pt modelId="{0281E8B9-F8F4-4AA0-AE34-417E13D12B54}" type="pres">
      <dgm:prSet presAssocID="{9606E47C-1AF0-4755-848C-3A589DAC333C}" presName="bgRect" presStyleLbl="bgShp" presStyleIdx="0" presStyleCnt="3"/>
      <dgm:spPr/>
    </dgm:pt>
    <dgm:pt modelId="{DA31D364-8BE5-4639-A9C9-C8360849E76F}" type="pres">
      <dgm:prSet presAssocID="{9606E47C-1AF0-4755-848C-3A589DAC33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04A3494-45D2-45C7-ADA4-FC32487C3FF4}" type="pres">
      <dgm:prSet presAssocID="{9606E47C-1AF0-4755-848C-3A589DAC333C}" presName="spaceRect" presStyleCnt="0"/>
      <dgm:spPr/>
    </dgm:pt>
    <dgm:pt modelId="{73B5087B-5D14-4CD6-9A2D-55515B964D67}" type="pres">
      <dgm:prSet presAssocID="{9606E47C-1AF0-4755-848C-3A589DAC333C}" presName="parTx" presStyleLbl="revTx" presStyleIdx="0" presStyleCnt="3">
        <dgm:presLayoutVars>
          <dgm:chMax val="0"/>
          <dgm:chPref val="0"/>
        </dgm:presLayoutVars>
      </dgm:prSet>
      <dgm:spPr/>
    </dgm:pt>
    <dgm:pt modelId="{97C80038-F6DB-42D9-8FE2-CB41C92099D9}" type="pres">
      <dgm:prSet presAssocID="{947A288F-7F0A-4BD0-8552-77DCBFC500EF}" presName="sibTrans" presStyleCnt="0"/>
      <dgm:spPr/>
    </dgm:pt>
    <dgm:pt modelId="{4AB9559D-11E3-424C-A5A0-C1E8FE15259F}" type="pres">
      <dgm:prSet presAssocID="{D2D5536E-8084-4978-B30C-048C1F7778DF}" presName="compNode" presStyleCnt="0"/>
      <dgm:spPr/>
    </dgm:pt>
    <dgm:pt modelId="{27CA1C55-5089-4E13-8A60-FBDA2B5E2DD1}" type="pres">
      <dgm:prSet presAssocID="{D2D5536E-8084-4978-B30C-048C1F7778DF}" presName="bgRect" presStyleLbl="bgShp" presStyleIdx="1" presStyleCnt="3"/>
      <dgm:spPr/>
    </dgm:pt>
    <dgm:pt modelId="{03619C77-02B3-44E3-843A-589F3AB80DD2}" type="pres">
      <dgm:prSet presAssocID="{D2D5536E-8084-4978-B30C-048C1F777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A8D1B6C-3190-4E55-99B3-2B66A83B13A9}" type="pres">
      <dgm:prSet presAssocID="{D2D5536E-8084-4978-B30C-048C1F7778DF}" presName="spaceRect" presStyleCnt="0"/>
      <dgm:spPr/>
    </dgm:pt>
    <dgm:pt modelId="{1D752D9C-2399-4858-8179-63613241335D}" type="pres">
      <dgm:prSet presAssocID="{D2D5536E-8084-4978-B30C-048C1F7778DF}" presName="parTx" presStyleLbl="revTx" presStyleIdx="1" presStyleCnt="3">
        <dgm:presLayoutVars>
          <dgm:chMax val="0"/>
          <dgm:chPref val="0"/>
        </dgm:presLayoutVars>
      </dgm:prSet>
      <dgm:spPr/>
    </dgm:pt>
    <dgm:pt modelId="{729C9072-5003-43E7-99D4-96EDDFD9978A}" type="pres">
      <dgm:prSet presAssocID="{ED8EAD49-7D3C-4230-8A69-5335BC99814C}" presName="sibTrans" presStyleCnt="0"/>
      <dgm:spPr/>
    </dgm:pt>
    <dgm:pt modelId="{1B2DA470-6281-4D26-9282-E83432EFD1FF}" type="pres">
      <dgm:prSet presAssocID="{FA3270E1-8261-4DE8-838C-6EB0135C74FA}" presName="compNode" presStyleCnt="0"/>
      <dgm:spPr/>
    </dgm:pt>
    <dgm:pt modelId="{C66E1E1E-A8D6-4561-829F-95D1FFB26305}" type="pres">
      <dgm:prSet presAssocID="{FA3270E1-8261-4DE8-838C-6EB0135C74FA}" presName="bgRect" presStyleLbl="bgShp" presStyleIdx="2" presStyleCnt="3"/>
      <dgm:spPr/>
    </dgm:pt>
    <dgm:pt modelId="{EADD7706-23D8-4107-95D1-3378C0BBCA98}" type="pres">
      <dgm:prSet presAssocID="{FA3270E1-8261-4DE8-838C-6EB0135C74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</dgm:spPr>
    </dgm:pt>
    <dgm:pt modelId="{C617C201-C7F4-4185-99A0-A210FB4DD490}" type="pres">
      <dgm:prSet presAssocID="{FA3270E1-8261-4DE8-838C-6EB0135C74FA}" presName="spaceRect" presStyleCnt="0"/>
      <dgm:spPr/>
    </dgm:pt>
    <dgm:pt modelId="{07A4F88F-E438-4332-B08B-7E018A720FEA}" type="pres">
      <dgm:prSet presAssocID="{FA3270E1-8261-4DE8-838C-6EB0135C74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2E3439-9FFF-4253-99B8-27CF72EF2995}" srcId="{4465D2D3-28CD-4D10-94CB-C052DE7D8251}" destId="{D2D5536E-8084-4978-B30C-048C1F7778DF}" srcOrd="1" destOrd="0" parTransId="{E4D190F7-7F9A-4A54-9A69-B917777F70CB}" sibTransId="{ED8EAD49-7D3C-4230-8A69-5335BC99814C}"/>
    <dgm:cxn modelId="{24E9193C-3FBE-4F66-B4F0-E2C06FF8D581}" srcId="{4465D2D3-28CD-4D10-94CB-C052DE7D8251}" destId="{9606E47C-1AF0-4755-848C-3A589DAC333C}" srcOrd="0" destOrd="0" parTransId="{3A770990-176C-4DB7-B1B7-E274692E9DEF}" sibTransId="{947A288F-7F0A-4BD0-8552-77DCBFC500EF}"/>
    <dgm:cxn modelId="{6A15D057-6138-4254-8D30-C2B3E1BABF18}" type="presOf" srcId="{4465D2D3-28CD-4D10-94CB-C052DE7D8251}" destId="{71A3CED1-486F-4FCF-AFA5-24189C8E0BA5}" srcOrd="0" destOrd="0" presId="urn:microsoft.com/office/officeart/2018/2/layout/IconVerticalSolidList"/>
    <dgm:cxn modelId="{17AA589D-8EE1-4536-9F10-981818B2A687}" srcId="{4465D2D3-28CD-4D10-94CB-C052DE7D8251}" destId="{FA3270E1-8261-4DE8-838C-6EB0135C74FA}" srcOrd="2" destOrd="0" parTransId="{9506BC12-D5AF-46CB-90D2-14D3C14ED0CB}" sibTransId="{6D22B2C6-5C1B-46B3-8E20-C08C73A8123D}"/>
    <dgm:cxn modelId="{4A4082C8-E03D-4B80-AA55-23023994C1EB}" type="presOf" srcId="{FA3270E1-8261-4DE8-838C-6EB0135C74FA}" destId="{07A4F88F-E438-4332-B08B-7E018A720FEA}" srcOrd="0" destOrd="0" presId="urn:microsoft.com/office/officeart/2018/2/layout/IconVerticalSolidList"/>
    <dgm:cxn modelId="{28C0EDCA-8EDA-49E1-97EF-835123483E74}" type="presOf" srcId="{D2D5536E-8084-4978-B30C-048C1F7778DF}" destId="{1D752D9C-2399-4858-8179-63613241335D}" srcOrd="0" destOrd="0" presId="urn:microsoft.com/office/officeart/2018/2/layout/IconVerticalSolidList"/>
    <dgm:cxn modelId="{752891D7-B7C4-4E80-A193-6CFC5E240CF0}" type="presOf" srcId="{9606E47C-1AF0-4755-848C-3A589DAC333C}" destId="{73B5087B-5D14-4CD6-9A2D-55515B964D67}" srcOrd="0" destOrd="0" presId="urn:microsoft.com/office/officeart/2018/2/layout/IconVerticalSolidList"/>
    <dgm:cxn modelId="{B9B50D4B-BC3D-4F6B-9CE3-2BD8F97395C2}" type="presParOf" srcId="{71A3CED1-486F-4FCF-AFA5-24189C8E0BA5}" destId="{EA831497-8D34-45CE-84B9-39AED2EDBBCA}" srcOrd="0" destOrd="0" presId="urn:microsoft.com/office/officeart/2018/2/layout/IconVerticalSolidList"/>
    <dgm:cxn modelId="{F0204B22-B1B7-495D-8EC5-E269E1F77AF9}" type="presParOf" srcId="{EA831497-8D34-45CE-84B9-39AED2EDBBCA}" destId="{0281E8B9-F8F4-4AA0-AE34-417E13D12B54}" srcOrd="0" destOrd="0" presId="urn:microsoft.com/office/officeart/2018/2/layout/IconVerticalSolidList"/>
    <dgm:cxn modelId="{B27D14A8-4C77-497B-BAA0-86267A6D9B17}" type="presParOf" srcId="{EA831497-8D34-45CE-84B9-39AED2EDBBCA}" destId="{DA31D364-8BE5-4639-A9C9-C8360849E76F}" srcOrd="1" destOrd="0" presId="urn:microsoft.com/office/officeart/2018/2/layout/IconVerticalSolidList"/>
    <dgm:cxn modelId="{E196873D-77F2-41D2-A51E-157774F31F64}" type="presParOf" srcId="{EA831497-8D34-45CE-84B9-39AED2EDBBCA}" destId="{C04A3494-45D2-45C7-ADA4-FC32487C3FF4}" srcOrd="2" destOrd="0" presId="urn:microsoft.com/office/officeart/2018/2/layout/IconVerticalSolidList"/>
    <dgm:cxn modelId="{EA5DA464-0C93-4C54-ADB0-BDDC77B5B254}" type="presParOf" srcId="{EA831497-8D34-45CE-84B9-39AED2EDBBCA}" destId="{73B5087B-5D14-4CD6-9A2D-55515B964D67}" srcOrd="3" destOrd="0" presId="urn:microsoft.com/office/officeart/2018/2/layout/IconVerticalSolidList"/>
    <dgm:cxn modelId="{6DEB607B-6480-4C4A-B5EC-119D47E1CD5F}" type="presParOf" srcId="{71A3CED1-486F-4FCF-AFA5-24189C8E0BA5}" destId="{97C80038-F6DB-42D9-8FE2-CB41C92099D9}" srcOrd="1" destOrd="0" presId="urn:microsoft.com/office/officeart/2018/2/layout/IconVerticalSolidList"/>
    <dgm:cxn modelId="{B81A1EB4-CB99-42F7-BBE4-32412F5EA793}" type="presParOf" srcId="{71A3CED1-486F-4FCF-AFA5-24189C8E0BA5}" destId="{4AB9559D-11E3-424C-A5A0-C1E8FE15259F}" srcOrd="2" destOrd="0" presId="urn:microsoft.com/office/officeart/2018/2/layout/IconVerticalSolidList"/>
    <dgm:cxn modelId="{89867151-B2A9-416C-995C-C4D42F8D2FBB}" type="presParOf" srcId="{4AB9559D-11E3-424C-A5A0-C1E8FE15259F}" destId="{27CA1C55-5089-4E13-8A60-FBDA2B5E2DD1}" srcOrd="0" destOrd="0" presId="urn:microsoft.com/office/officeart/2018/2/layout/IconVerticalSolidList"/>
    <dgm:cxn modelId="{E4E1CDE0-4AF5-4C4B-BFCA-6EE09FD889E9}" type="presParOf" srcId="{4AB9559D-11E3-424C-A5A0-C1E8FE15259F}" destId="{03619C77-02B3-44E3-843A-589F3AB80DD2}" srcOrd="1" destOrd="0" presId="urn:microsoft.com/office/officeart/2018/2/layout/IconVerticalSolidList"/>
    <dgm:cxn modelId="{391887E8-594C-445D-A1CB-81BAA8D56D96}" type="presParOf" srcId="{4AB9559D-11E3-424C-A5A0-C1E8FE15259F}" destId="{5A8D1B6C-3190-4E55-99B3-2B66A83B13A9}" srcOrd="2" destOrd="0" presId="urn:microsoft.com/office/officeart/2018/2/layout/IconVerticalSolidList"/>
    <dgm:cxn modelId="{060B006B-DFFF-4B50-9B33-CBF70401AABF}" type="presParOf" srcId="{4AB9559D-11E3-424C-A5A0-C1E8FE15259F}" destId="{1D752D9C-2399-4858-8179-63613241335D}" srcOrd="3" destOrd="0" presId="urn:microsoft.com/office/officeart/2018/2/layout/IconVerticalSolidList"/>
    <dgm:cxn modelId="{B718537A-C3FD-4709-97CB-AB8DF239EA36}" type="presParOf" srcId="{71A3CED1-486F-4FCF-AFA5-24189C8E0BA5}" destId="{729C9072-5003-43E7-99D4-96EDDFD9978A}" srcOrd="3" destOrd="0" presId="urn:microsoft.com/office/officeart/2018/2/layout/IconVerticalSolidList"/>
    <dgm:cxn modelId="{0983EAE7-58FD-4AB6-9830-5F4BC410960E}" type="presParOf" srcId="{71A3CED1-486F-4FCF-AFA5-24189C8E0BA5}" destId="{1B2DA470-6281-4D26-9282-E83432EFD1FF}" srcOrd="4" destOrd="0" presId="urn:microsoft.com/office/officeart/2018/2/layout/IconVerticalSolidList"/>
    <dgm:cxn modelId="{1AAD9791-7ECE-4E72-BE09-B387E55F2327}" type="presParOf" srcId="{1B2DA470-6281-4D26-9282-E83432EFD1FF}" destId="{C66E1E1E-A8D6-4561-829F-95D1FFB26305}" srcOrd="0" destOrd="0" presId="urn:microsoft.com/office/officeart/2018/2/layout/IconVerticalSolidList"/>
    <dgm:cxn modelId="{E7041C91-B695-412B-8A03-3052A3A8ECF2}" type="presParOf" srcId="{1B2DA470-6281-4D26-9282-E83432EFD1FF}" destId="{EADD7706-23D8-4107-95D1-3378C0BBCA98}" srcOrd="1" destOrd="0" presId="urn:microsoft.com/office/officeart/2018/2/layout/IconVerticalSolidList"/>
    <dgm:cxn modelId="{17E28710-9657-4E52-894F-F879EFD7798F}" type="presParOf" srcId="{1B2DA470-6281-4D26-9282-E83432EFD1FF}" destId="{C617C201-C7F4-4185-99A0-A210FB4DD490}" srcOrd="2" destOrd="0" presId="urn:microsoft.com/office/officeart/2018/2/layout/IconVerticalSolidList"/>
    <dgm:cxn modelId="{BD69DB46-EE11-461B-A77D-7910B087CAD6}" type="presParOf" srcId="{1B2DA470-6281-4D26-9282-E83432EFD1FF}" destId="{07A4F88F-E438-4332-B08B-7E018A720F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C79B78-D9A8-40FC-B49D-D6A04DCC634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23497D-A285-4516-A744-A1551D9920FA}">
      <dgm:prSet/>
      <dgm:spPr/>
      <dgm:t>
        <a:bodyPr/>
        <a:lstStyle/>
        <a:p>
          <a:r>
            <a:rPr lang="en-US"/>
            <a:t>Accurate face detection</a:t>
          </a:r>
        </a:p>
      </dgm:t>
    </dgm:pt>
    <dgm:pt modelId="{F19FACFA-231D-4A73-9D09-D4AFC31ADADA}" type="parTrans" cxnId="{FA7FA82B-0DF8-4131-8600-B54A83F97E4B}">
      <dgm:prSet/>
      <dgm:spPr/>
      <dgm:t>
        <a:bodyPr/>
        <a:lstStyle/>
        <a:p>
          <a:endParaRPr lang="en-US"/>
        </a:p>
      </dgm:t>
    </dgm:pt>
    <dgm:pt modelId="{41B6631B-2FBE-4E70-B40B-61CB3D6F5E8E}" type="sibTrans" cxnId="{FA7FA82B-0DF8-4131-8600-B54A83F97E4B}">
      <dgm:prSet/>
      <dgm:spPr/>
      <dgm:t>
        <a:bodyPr/>
        <a:lstStyle/>
        <a:p>
          <a:endParaRPr lang="en-US"/>
        </a:p>
      </dgm:t>
    </dgm:pt>
    <dgm:pt modelId="{80902A1D-7071-465F-96AC-747354683756}">
      <dgm:prSet/>
      <dgm:spPr/>
      <dgm:t>
        <a:bodyPr/>
        <a:lstStyle/>
        <a:p>
          <a:r>
            <a:rPr lang="en-US"/>
            <a:t>Eye detection</a:t>
          </a:r>
        </a:p>
      </dgm:t>
    </dgm:pt>
    <dgm:pt modelId="{0DBC924C-D6B7-405B-BC38-58D2C4E53E9D}" type="parTrans" cxnId="{DB5AB820-F38C-45FD-B989-31B202ACA8C5}">
      <dgm:prSet/>
      <dgm:spPr/>
      <dgm:t>
        <a:bodyPr/>
        <a:lstStyle/>
        <a:p>
          <a:endParaRPr lang="en-US"/>
        </a:p>
      </dgm:t>
    </dgm:pt>
    <dgm:pt modelId="{BD364116-4B5E-4F79-AF89-CF6B7D80FD58}" type="sibTrans" cxnId="{DB5AB820-F38C-45FD-B989-31B202ACA8C5}">
      <dgm:prSet/>
      <dgm:spPr/>
      <dgm:t>
        <a:bodyPr/>
        <a:lstStyle/>
        <a:p>
          <a:endParaRPr lang="en-US"/>
        </a:p>
      </dgm:t>
    </dgm:pt>
    <dgm:pt modelId="{71F134AF-E7B1-477E-8CD6-458533AA88AB}">
      <dgm:prSet/>
      <dgm:spPr/>
      <dgm:t>
        <a:bodyPr/>
        <a:lstStyle/>
        <a:p>
          <a:r>
            <a:rPr lang="en-US"/>
            <a:t>Minimal Autonomous Flight</a:t>
          </a:r>
        </a:p>
      </dgm:t>
    </dgm:pt>
    <dgm:pt modelId="{8149BA53-B071-42B7-8E2E-6B35AB7AE742}" type="parTrans" cxnId="{8752EE68-794F-4772-A978-7EF2C464C212}">
      <dgm:prSet/>
      <dgm:spPr/>
      <dgm:t>
        <a:bodyPr/>
        <a:lstStyle/>
        <a:p>
          <a:endParaRPr lang="en-US"/>
        </a:p>
      </dgm:t>
    </dgm:pt>
    <dgm:pt modelId="{19248D03-EC68-42DD-9C18-A750777474F4}" type="sibTrans" cxnId="{8752EE68-794F-4772-A978-7EF2C464C212}">
      <dgm:prSet/>
      <dgm:spPr/>
      <dgm:t>
        <a:bodyPr/>
        <a:lstStyle/>
        <a:p>
          <a:endParaRPr lang="en-US"/>
        </a:p>
      </dgm:t>
    </dgm:pt>
    <dgm:pt modelId="{2D47E6ED-44B5-B14D-A561-F4AB7BD2D210}" type="pres">
      <dgm:prSet presAssocID="{88C79B78-D9A8-40FC-B49D-D6A04DCC634B}" presName="linear" presStyleCnt="0">
        <dgm:presLayoutVars>
          <dgm:dir/>
          <dgm:animLvl val="lvl"/>
          <dgm:resizeHandles val="exact"/>
        </dgm:presLayoutVars>
      </dgm:prSet>
      <dgm:spPr/>
    </dgm:pt>
    <dgm:pt modelId="{BA18027D-4AB8-C442-B528-1DEE856449EF}" type="pres">
      <dgm:prSet presAssocID="{6523497D-A285-4516-A744-A1551D9920FA}" presName="parentLin" presStyleCnt="0"/>
      <dgm:spPr/>
    </dgm:pt>
    <dgm:pt modelId="{6BD31495-5F28-C243-BE09-C7DE0C841EC8}" type="pres">
      <dgm:prSet presAssocID="{6523497D-A285-4516-A744-A1551D9920FA}" presName="parentLeftMargin" presStyleLbl="node1" presStyleIdx="0" presStyleCnt="3"/>
      <dgm:spPr/>
    </dgm:pt>
    <dgm:pt modelId="{09E0FFAC-2F51-B34A-8396-EECB62AAA1E3}" type="pres">
      <dgm:prSet presAssocID="{6523497D-A285-4516-A744-A1551D9920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2E1222-E763-0A45-B13F-FA6A12E4B0BD}" type="pres">
      <dgm:prSet presAssocID="{6523497D-A285-4516-A744-A1551D9920FA}" presName="negativeSpace" presStyleCnt="0"/>
      <dgm:spPr/>
    </dgm:pt>
    <dgm:pt modelId="{B0CEDCB3-5807-3A49-80A0-E9B4E5486E7E}" type="pres">
      <dgm:prSet presAssocID="{6523497D-A285-4516-A744-A1551D9920FA}" presName="childText" presStyleLbl="conFgAcc1" presStyleIdx="0" presStyleCnt="3">
        <dgm:presLayoutVars>
          <dgm:bulletEnabled val="1"/>
        </dgm:presLayoutVars>
      </dgm:prSet>
      <dgm:spPr/>
    </dgm:pt>
    <dgm:pt modelId="{EDF703A3-24DA-DA48-8B0F-E38BE37C6616}" type="pres">
      <dgm:prSet presAssocID="{41B6631B-2FBE-4E70-B40B-61CB3D6F5E8E}" presName="spaceBetweenRectangles" presStyleCnt="0"/>
      <dgm:spPr/>
    </dgm:pt>
    <dgm:pt modelId="{B9C8F957-9C35-D947-8EFD-DE55A16A4867}" type="pres">
      <dgm:prSet presAssocID="{80902A1D-7071-465F-96AC-747354683756}" presName="parentLin" presStyleCnt="0"/>
      <dgm:spPr/>
    </dgm:pt>
    <dgm:pt modelId="{4F224550-25BF-9B40-A68F-4F69B395B990}" type="pres">
      <dgm:prSet presAssocID="{80902A1D-7071-465F-96AC-747354683756}" presName="parentLeftMargin" presStyleLbl="node1" presStyleIdx="0" presStyleCnt="3"/>
      <dgm:spPr/>
    </dgm:pt>
    <dgm:pt modelId="{944417D2-F7BC-9A40-80E3-8C07E5C46596}" type="pres">
      <dgm:prSet presAssocID="{80902A1D-7071-465F-96AC-7473546837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17765A-AE49-E249-8563-AAD6A2AA93FC}" type="pres">
      <dgm:prSet presAssocID="{80902A1D-7071-465F-96AC-747354683756}" presName="negativeSpace" presStyleCnt="0"/>
      <dgm:spPr/>
    </dgm:pt>
    <dgm:pt modelId="{7D4564D7-34A0-8E4E-86AD-5782C9075595}" type="pres">
      <dgm:prSet presAssocID="{80902A1D-7071-465F-96AC-747354683756}" presName="childText" presStyleLbl="conFgAcc1" presStyleIdx="1" presStyleCnt="3">
        <dgm:presLayoutVars>
          <dgm:bulletEnabled val="1"/>
        </dgm:presLayoutVars>
      </dgm:prSet>
      <dgm:spPr/>
    </dgm:pt>
    <dgm:pt modelId="{30B23556-12DD-3142-A6F1-9826C83743C5}" type="pres">
      <dgm:prSet presAssocID="{BD364116-4B5E-4F79-AF89-CF6B7D80FD58}" presName="spaceBetweenRectangles" presStyleCnt="0"/>
      <dgm:spPr/>
    </dgm:pt>
    <dgm:pt modelId="{DD0A8BE2-BA4B-5B48-9111-0BB84573BCA2}" type="pres">
      <dgm:prSet presAssocID="{71F134AF-E7B1-477E-8CD6-458533AA88AB}" presName="parentLin" presStyleCnt="0"/>
      <dgm:spPr/>
    </dgm:pt>
    <dgm:pt modelId="{5E4B5E13-1D73-6D45-AC13-85EC6BE6D35C}" type="pres">
      <dgm:prSet presAssocID="{71F134AF-E7B1-477E-8CD6-458533AA88AB}" presName="parentLeftMargin" presStyleLbl="node1" presStyleIdx="1" presStyleCnt="3"/>
      <dgm:spPr/>
    </dgm:pt>
    <dgm:pt modelId="{08BD2DC7-DA2C-0D4B-9E6C-508764651A8A}" type="pres">
      <dgm:prSet presAssocID="{71F134AF-E7B1-477E-8CD6-458533AA88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3DF27B-DB1E-6C44-B82D-0669449A064C}" type="pres">
      <dgm:prSet presAssocID="{71F134AF-E7B1-477E-8CD6-458533AA88AB}" presName="negativeSpace" presStyleCnt="0"/>
      <dgm:spPr/>
    </dgm:pt>
    <dgm:pt modelId="{ADC8320F-F016-A047-AD72-D9533DBC3DF0}" type="pres">
      <dgm:prSet presAssocID="{71F134AF-E7B1-477E-8CD6-458533AA88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B5AB820-F38C-45FD-B989-31B202ACA8C5}" srcId="{88C79B78-D9A8-40FC-B49D-D6A04DCC634B}" destId="{80902A1D-7071-465F-96AC-747354683756}" srcOrd="1" destOrd="0" parTransId="{0DBC924C-D6B7-405B-BC38-58D2C4E53E9D}" sibTransId="{BD364116-4B5E-4F79-AF89-CF6B7D80FD58}"/>
    <dgm:cxn modelId="{FA7FA82B-0DF8-4131-8600-B54A83F97E4B}" srcId="{88C79B78-D9A8-40FC-B49D-D6A04DCC634B}" destId="{6523497D-A285-4516-A744-A1551D9920FA}" srcOrd="0" destOrd="0" parTransId="{F19FACFA-231D-4A73-9D09-D4AFC31ADADA}" sibTransId="{41B6631B-2FBE-4E70-B40B-61CB3D6F5E8E}"/>
    <dgm:cxn modelId="{C6908D50-CA53-0F43-8CE8-61B094B0D9C9}" type="presOf" srcId="{6523497D-A285-4516-A744-A1551D9920FA}" destId="{6BD31495-5F28-C243-BE09-C7DE0C841EC8}" srcOrd="0" destOrd="0" presId="urn:microsoft.com/office/officeart/2005/8/layout/list1"/>
    <dgm:cxn modelId="{8752EE68-794F-4772-A978-7EF2C464C212}" srcId="{88C79B78-D9A8-40FC-B49D-D6A04DCC634B}" destId="{71F134AF-E7B1-477E-8CD6-458533AA88AB}" srcOrd="2" destOrd="0" parTransId="{8149BA53-B071-42B7-8E2E-6B35AB7AE742}" sibTransId="{19248D03-EC68-42DD-9C18-A750777474F4}"/>
    <dgm:cxn modelId="{AED6BB7D-12E6-0A4E-9E5C-F0B7A798CD88}" type="presOf" srcId="{71F134AF-E7B1-477E-8CD6-458533AA88AB}" destId="{5E4B5E13-1D73-6D45-AC13-85EC6BE6D35C}" srcOrd="0" destOrd="0" presId="urn:microsoft.com/office/officeart/2005/8/layout/list1"/>
    <dgm:cxn modelId="{DE0FE096-6206-8443-BDE5-D456A23915CC}" type="presOf" srcId="{6523497D-A285-4516-A744-A1551D9920FA}" destId="{09E0FFAC-2F51-B34A-8396-EECB62AAA1E3}" srcOrd="1" destOrd="0" presId="urn:microsoft.com/office/officeart/2005/8/layout/list1"/>
    <dgm:cxn modelId="{E0E04BA0-394C-0042-81CA-D8F70E2CD82C}" type="presOf" srcId="{71F134AF-E7B1-477E-8CD6-458533AA88AB}" destId="{08BD2DC7-DA2C-0D4B-9E6C-508764651A8A}" srcOrd="1" destOrd="0" presId="urn:microsoft.com/office/officeart/2005/8/layout/list1"/>
    <dgm:cxn modelId="{D55BF9B3-D4AF-D948-975D-08EF6667DD47}" type="presOf" srcId="{80902A1D-7071-465F-96AC-747354683756}" destId="{944417D2-F7BC-9A40-80E3-8C07E5C46596}" srcOrd="1" destOrd="0" presId="urn:microsoft.com/office/officeart/2005/8/layout/list1"/>
    <dgm:cxn modelId="{9A8243E2-D5FE-AE46-90D2-5E71038CA75F}" type="presOf" srcId="{80902A1D-7071-465F-96AC-747354683756}" destId="{4F224550-25BF-9B40-A68F-4F69B395B990}" srcOrd="0" destOrd="0" presId="urn:microsoft.com/office/officeart/2005/8/layout/list1"/>
    <dgm:cxn modelId="{447DD4F1-354B-DE4F-AD33-0631D184527F}" type="presOf" srcId="{88C79B78-D9A8-40FC-B49D-D6A04DCC634B}" destId="{2D47E6ED-44B5-B14D-A561-F4AB7BD2D210}" srcOrd="0" destOrd="0" presId="urn:microsoft.com/office/officeart/2005/8/layout/list1"/>
    <dgm:cxn modelId="{B9A33532-AC15-714F-8A42-7C9DD895269A}" type="presParOf" srcId="{2D47E6ED-44B5-B14D-A561-F4AB7BD2D210}" destId="{BA18027D-4AB8-C442-B528-1DEE856449EF}" srcOrd="0" destOrd="0" presId="urn:microsoft.com/office/officeart/2005/8/layout/list1"/>
    <dgm:cxn modelId="{180057D9-D495-434B-9061-9831A5C99511}" type="presParOf" srcId="{BA18027D-4AB8-C442-B528-1DEE856449EF}" destId="{6BD31495-5F28-C243-BE09-C7DE0C841EC8}" srcOrd="0" destOrd="0" presId="urn:microsoft.com/office/officeart/2005/8/layout/list1"/>
    <dgm:cxn modelId="{26748141-9EE7-7D40-A7CD-A92F9FD55E2C}" type="presParOf" srcId="{BA18027D-4AB8-C442-B528-1DEE856449EF}" destId="{09E0FFAC-2F51-B34A-8396-EECB62AAA1E3}" srcOrd="1" destOrd="0" presId="urn:microsoft.com/office/officeart/2005/8/layout/list1"/>
    <dgm:cxn modelId="{52AFA8D9-2EC9-E641-BE65-E965B0ECBB9C}" type="presParOf" srcId="{2D47E6ED-44B5-B14D-A561-F4AB7BD2D210}" destId="{232E1222-E763-0A45-B13F-FA6A12E4B0BD}" srcOrd="1" destOrd="0" presId="urn:microsoft.com/office/officeart/2005/8/layout/list1"/>
    <dgm:cxn modelId="{4D8CC567-4DA1-1344-BF8A-C935C74B9366}" type="presParOf" srcId="{2D47E6ED-44B5-B14D-A561-F4AB7BD2D210}" destId="{B0CEDCB3-5807-3A49-80A0-E9B4E5486E7E}" srcOrd="2" destOrd="0" presId="urn:microsoft.com/office/officeart/2005/8/layout/list1"/>
    <dgm:cxn modelId="{AB6E1BA2-AD1F-F842-97F3-5D02889E9A47}" type="presParOf" srcId="{2D47E6ED-44B5-B14D-A561-F4AB7BD2D210}" destId="{EDF703A3-24DA-DA48-8B0F-E38BE37C6616}" srcOrd="3" destOrd="0" presId="urn:microsoft.com/office/officeart/2005/8/layout/list1"/>
    <dgm:cxn modelId="{D2385E0C-4558-3F4D-A497-E869B4E2C8B5}" type="presParOf" srcId="{2D47E6ED-44B5-B14D-A561-F4AB7BD2D210}" destId="{B9C8F957-9C35-D947-8EFD-DE55A16A4867}" srcOrd="4" destOrd="0" presId="urn:microsoft.com/office/officeart/2005/8/layout/list1"/>
    <dgm:cxn modelId="{9332EFE8-74CB-FB47-8A6F-E212915EFB30}" type="presParOf" srcId="{B9C8F957-9C35-D947-8EFD-DE55A16A4867}" destId="{4F224550-25BF-9B40-A68F-4F69B395B990}" srcOrd="0" destOrd="0" presId="urn:microsoft.com/office/officeart/2005/8/layout/list1"/>
    <dgm:cxn modelId="{B93E6B37-96CA-E641-BB81-C495FE0E1298}" type="presParOf" srcId="{B9C8F957-9C35-D947-8EFD-DE55A16A4867}" destId="{944417D2-F7BC-9A40-80E3-8C07E5C46596}" srcOrd="1" destOrd="0" presId="urn:microsoft.com/office/officeart/2005/8/layout/list1"/>
    <dgm:cxn modelId="{D2143B69-7967-3142-AECC-D05453610410}" type="presParOf" srcId="{2D47E6ED-44B5-B14D-A561-F4AB7BD2D210}" destId="{2617765A-AE49-E249-8563-AAD6A2AA93FC}" srcOrd="5" destOrd="0" presId="urn:microsoft.com/office/officeart/2005/8/layout/list1"/>
    <dgm:cxn modelId="{C04E14CE-DB98-2F40-8F25-D0BF47D63548}" type="presParOf" srcId="{2D47E6ED-44B5-B14D-A561-F4AB7BD2D210}" destId="{7D4564D7-34A0-8E4E-86AD-5782C9075595}" srcOrd="6" destOrd="0" presId="urn:microsoft.com/office/officeart/2005/8/layout/list1"/>
    <dgm:cxn modelId="{97017DC8-0D79-984F-B45B-0A64ACF7F436}" type="presParOf" srcId="{2D47E6ED-44B5-B14D-A561-F4AB7BD2D210}" destId="{30B23556-12DD-3142-A6F1-9826C83743C5}" srcOrd="7" destOrd="0" presId="urn:microsoft.com/office/officeart/2005/8/layout/list1"/>
    <dgm:cxn modelId="{98A0574B-5BD9-3942-9E75-E07D220F2CE2}" type="presParOf" srcId="{2D47E6ED-44B5-B14D-A561-F4AB7BD2D210}" destId="{DD0A8BE2-BA4B-5B48-9111-0BB84573BCA2}" srcOrd="8" destOrd="0" presId="urn:microsoft.com/office/officeart/2005/8/layout/list1"/>
    <dgm:cxn modelId="{CD99BF75-1977-3049-B878-23AA2329321B}" type="presParOf" srcId="{DD0A8BE2-BA4B-5B48-9111-0BB84573BCA2}" destId="{5E4B5E13-1D73-6D45-AC13-85EC6BE6D35C}" srcOrd="0" destOrd="0" presId="urn:microsoft.com/office/officeart/2005/8/layout/list1"/>
    <dgm:cxn modelId="{BE1A2C3E-25A7-F346-B5D0-DD7B33FBF061}" type="presParOf" srcId="{DD0A8BE2-BA4B-5B48-9111-0BB84573BCA2}" destId="{08BD2DC7-DA2C-0D4B-9E6C-508764651A8A}" srcOrd="1" destOrd="0" presId="urn:microsoft.com/office/officeart/2005/8/layout/list1"/>
    <dgm:cxn modelId="{4094108E-87AE-1B4F-8CE9-4A34DF383847}" type="presParOf" srcId="{2D47E6ED-44B5-B14D-A561-F4AB7BD2D210}" destId="{E53DF27B-DB1E-6C44-B82D-0669449A064C}" srcOrd="9" destOrd="0" presId="urn:microsoft.com/office/officeart/2005/8/layout/list1"/>
    <dgm:cxn modelId="{6A903944-8ABE-5943-99DA-3C0EE1AC0665}" type="presParOf" srcId="{2D47E6ED-44B5-B14D-A561-F4AB7BD2D210}" destId="{ADC8320F-F016-A047-AD72-D9533DBC3D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016987-561A-4FE3-B353-1E03ED3680A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020AD7-8021-4472-8EA7-99BBEE2C4716}">
      <dgm:prSet/>
      <dgm:spPr/>
      <dgm:t>
        <a:bodyPr/>
        <a:lstStyle/>
        <a:p>
          <a:r>
            <a:rPr lang="en-US"/>
            <a:t>Safe autonomous flight</a:t>
          </a:r>
        </a:p>
      </dgm:t>
    </dgm:pt>
    <dgm:pt modelId="{F0836965-8404-4311-9309-24B807484D73}" type="parTrans" cxnId="{B29B0469-5F04-428A-BA24-456E1AC0C623}">
      <dgm:prSet/>
      <dgm:spPr/>
      <dgm:t>
        <a:bodyPr/>
        <a:lstStyle/>
        <a:p>
          <a:endParaRPr lang="en-US"/>
        </a:p>
      </dgm:t>
    </dgm:pt>
    <dgm:pt modelId="{94027908-D113-4D1F-874F-FC03739CE638}" type="sibTrans" cxnId="{B29B0469-5F04-428A-BA24-456E1AC0C623}">
      <dgm:prSet/>
      <dgm:spPr/>
      <dgm:t>
        <a:bodyPr/>
        <a:lstStyle/>
        <a:p>
          <a:endParaRPr lang="en-US"/>
        </a:p>
      </dgm:t>
    </dgm:pt>
    <dgm:pt modelId="{1D8AF0B8-2B47-4DEC-9214-D7DDFCD6AED5}">
      <dgm:prSet/>
      <dgm:spPr/>
      <dgm:t>
        <a:bodyPr/>
        <a:lstStyle/>
        <a:p>
          <a:r>
            <a:rPr lang="en-US"/>
            <a:t>Safety checks</a:t>
          </a:r>
        </a:p>
      </dgm:t>
    </dgm:pt>
    <dgm:pt modelId="{27414E8C-6E61-40EB-80DA-51E5489D74E3}" type="parTrans" cxnId="{81BE6DE8-6CA4-4976-8CB0-33C9D39307D0}">
      <dgm:prSet/>
      <dgm:spPr/>
      <dgm:t>
        <a:bodyPr/>
        <a:lstStyle/>
        <a:p>
          <a:endParaRPr lang="en-US"/>
        </a:p>
      </dgm:t>
    </dgm:pt>
    <dgm:pt modelId="{3D135F91-AC6F-44D5-9FB9-0E6AEF6D24A5}" type="sibTrans" cxnId="{81BE6DE8-6CA4-4976-8CB0-33C9D39307D0}">
      <dgm:prSet/>
      <dgm:spPr/>
      <dgm:t>
        <a:bodyPr/>
        <a:lstStyle/>
        <a:p>
          <a:endParaRPr lang="en-US"/>
        </a:p>
      </dgm:t>
    </dgm:pt>
    <dgm:pt modelId="{98F0BE3E-11C7-4610-9F77-1D92209D51A3}">
      <dgm:prSet/>
      <dgm:spPr/>
      <dgm:t>
        <a:bodyPr/>
        <a:lstStyle/>
        <a:p>
          <a:r>
            <a:rPr lang="en-US"/>
            <a:t>Manual/Autonomous Flight</a:t>
          </a:r>
        </a:p>
      </dgm:t>
    </dgm:pt>
    <dgm:pt modelId="{FCBD9E0C-829D-4470-8CB8-607EF8C2FCD8}" type="parTrans" cxnId="{2E56E042-05BD-41DC-8521-EAEC0155E1E6}">
      <dgm:prSet/>
      <dgm:spPr/>
      <dgm:t>
        <a:bodyPr/>
        <a:lstStyle/>
        <a:p>
          <a:endParaRPr lang="en-US"/>
        </a:p>
      </dgm:t>
    </dgm:pt>
    <dgm:pt modelId="{70325CA8-095D-404A-B6D7-D75182350ACB}" type="sibTrans" cxnId="{2E56E042-05BD-41DC-8521-EAEC0155E1E6}">
      <dgm:prSet/>
      <dgm:spPr/>
      <dgm:t>
        <a:bodyPr/>
        <a:lstStyle/>
        <a:p>
          <a:endParaRPr lang="en-US"/>
        </a:p>
      </dgm:t>
    </dgm:pt>
    <dgm:pt modelId="{8AA314CD-F8FE-4181-AA23-1D83457B594A}">
      <dgm:prSet/>
      <dgm:spPr/>
      <dgm:t>
        <a:bodyPr/>
        <a:lstStyle/>
        <a:p>
          <a:r>
            <a:rPr lang="en-US"/>
            <a:t>Outdoor stability</a:t>
          </a:r>
        </a:p>
      </dgm:t>
    </dgm:pt>
    <dgm:pt modelId="{CDF3DF54-3C5A-45F5-9D4C-0A026660A195}" type="parTrans" cxnId="{86E7EDF0-9CDA-430C-BA1E-701D2DCDC2B1}">
      <dgm:prSet/>
      <dgm:spPr/>
      <dgm:t>
        <a:bodyPr/>
        <a:lstStyle/>
        <a:p>
          <a:endParaRPr lang="en-US"/>
        </a:p>
      </dgm:t>
    </dgm:pt>
    <dgm:pt modelId="{30927415-7A3D-45A8-8D32-78457F46E6CA}" type="sibTrans" cxnId="{86E7EDF0-9CDA-430C-BA1E-701D2DCDC2B1}">
      <dgm:prSet/>
      <dgm:spPr/>
      <dgm:t>
        <a:bodyPr/>
        <a:lstStyle/>
        <a:p>
          <a:endParaRPr lang="en-US"/>
        </a:p>
      </dgm:t>
    </dgm:pt>
    <dgm:pt modelId="{B46E7001-7312-459F-9160-5D2E6905F2F6}">
      <dgm:prSet/>
      <dgm:spPr/>
      <dgm:t>
        <a:bodyPr/>
        <a:lstStyle/>
        <a:p>
          <a:r>
            <a:rPr lang="en-US"/>
            <a:t>Body detection</a:t>
          </a:r>
        </a:p>
      </dgm:t>
    </dgm:pt>
    <dgm:pt modelId="{BCEA85F1-C3B9-4B27-8A31-0DC2250ED0F9}" type="parTrans" cxnId="{9E2D7560-6F86-4E1E-B4E8-EBA911760E4C}">
      <dgm:prSet/>
      <dgm:spPr/>
      <dgm:t>
        <a:bodyPr/>
        <a:lstStyle/>
        <a:p>
          <a:endParaRPr lang="en-US"/>
        </a:p>
      </dgm:t>
    </dgm:pt>
    <dgm:pt modelId="{DDB6D9BA-7419-4770-82EF-009B5E1E8DD6}" type="sibTrans" cxnId="{9E2D7560-6F86-4E1E-B4E8-EBA911760E4C}">
      <dgm:prSet/>
      <dgm:spPr/>
      <dgm:t>
        <a:bodyPr/>
        <a:lstStyle/>
        <a:p>
          <a:endParaRPr lang="en-US"/>
        </a:p>
      </dgm:t>
    </dgm:pt>
    <dgm:pt modelId="{93DB6742-4032-4E52-83B0-68FCD19BF8A8}">
      <dgm:prSet/>
      <dgm:spPr/>
      <dgm:t>
        <a:bodyPr/>
        <a:lstStyle/>
        <a:p>
          <a:r>
            <a:rPr lang="en-US"/>
            <a:t>API’s created for data collection</a:t>
          </a:r>
        </a:p>
      </dgm:t>
    </dgm:pt>
    <dgm:pt modelId="{D5681404-9608-4D0B-B7E1-256441681A94}" type="parTrans" cxnId="{1A02907E-5B40-4976-A70D-6933A7167B13}">
      <dgm:prSet/>
      <dgm:spPr/>
      <dgm:t>
        <a:bodyPr/>
        <a:lstStyle/>
        <a:p>
          <a:endParaRPr lang="en-US"/>
        </a:p>
      </dgm:t>
    </dgm:pt>
    <dgm:pt modelId="{66DF6740-1798-4125-8FE2-029AD593A015}" type="sibTrans" cxnId="{1A02907E-5B40-4976-A70D-6933A7167B13}">
      <dgm:prSet/>
      <dgm:spPr/>
      <dgm:t>
        <a:bodyPr/>
        <a:lstStyle/>
        <a:p>
          <a:endParaRPr lang="en-US"/>
        </a:p>
      </dgm:t>
    </dgm:pt>
    <dgm:pt modelId="{FF1A5ABB-97EA-4AA8-B5ED-E074C3D81DA0}">
      <dgm:prSet/>
      <dgm:spPr/>
      <dgm:t>
        <a:bodyPr/>
        <a:lstStyle/>
        <a:p>
          <a:r>
            <a:rPr lang="en-US"/>
            <a:t>Database setup for backend</a:t>
          </a:r>
        </a:p>
      </dgm:t>
    </dgm:pt>
    <dgm:pt modelId="{91F8E97C-46FB-4A5E-A2DD-65CABEF5710A}" type="parTrans" cxnId="{A40E8700-C03C-493D-BB13-FF806C15CD87}">
      <dgm:prSet/>
      <dgm:spPr/>
      <dgm:t>
        <a:bodyPr/>
        <a:lstStyle/>
        <a:p>
          <a:endParaRPr lang="en-US"/>
        </a:p>
      </dgm:t>
    </dgm:pt>
    <dgm:pt modelId="{1065FE11-58C2-4D0F-8470-AF8D022F05E6}" type="sibTrans" cxnId="{A40E8700-C03C-493D-BB13-FF806C15CD87}">
      <dgm:prSet/>
      <dgm:spPr/>
      <dgm:t>
        <a:bodyPr/>
        <a:lstStyle/>
        <a:p>
          <a:endParaRPr lang="en-US"/>
        </a:p>
      </dgm:t>
    </dgm:pt>
    <dgm:pt modelId="{D16302CC-9C9C-D440-8A66-4900BEE09563}" type="pres">
      <dgm:prSet presAssocID="{C9016987-561A-4FE3-B353-1E03ED3680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EBD68A-AB03-A544-BDE3-7100D4E2D505}" type="pres">
      <dgm:prSet presAssocID="{4B020AD7-8021-4472-8EA7-99BBEE2C4716}" presName="hierRoot1" presStyleCnt="0">
        <dgm:presLayoutVars>
          <dgm:hierBranch val="init"/>
        </dgm:presLayoutVars>
      </dgm:prSet>
      <dgm:spPr/>
    </dgm:pt>
    <dgm:pt modelId="{EB0A2A14-D286-9F49-9037-7F283F35BD58}" type="pres">
      <dgm:prSet presAssocID="{4B020AD7-8021-4472-8EA7-99BBEE2C4716}" presName="rootComposite1" presStyleCnt="0"/>
      <dgm:spPr/>
    </dgm:pt>
    <dgm:pt modelId="{36FEDFE4-49D5-9644-8ECD-2DC58DC482F6}" type="pres">
      <dgm:prSet presAssocID="{4B020AD7-8021-4472-8EA7-99BBEE2C4716}" presName="rootText1" presStyleLbl="node0" presStyleIdx="0" presStyleCnt="4">
        <dgm:presLayoutVars>
          <dgm:chPref val="3"/>
        </dgm:presLayoutVars>
      </dgm:prSet>
      <dgm:spPr/>
    </dgm:pt>
    <dgm:pt modelId="{74142A9C-33A5-5847-92A0-4F50C21CA376}" type="pres">
      <dgm:prSet presAssocID="{4B020AD7-8021-4472-8EA7-99BBEE2C4716}" presName="rootConnector1" presStyleLbl="node1" presStyleIdx="0" presStyleCnt="0"/>
      <dgm:spPr/>
    </dgm:pt>
    <dgm:pt modelId="{9561E9AA-8DBF-FF41-AD04-29352D13B274}" type="pres">
      <dgm:prSet presAssocID="{4B020AD7-8021-4472-8EA7-99BBEE2C4716}" presName="hierChild2" presStyleCnt="0"/>
      <dgm:spPr/>
    </dgm:pt>
    <dgm:pt modelId="{DB5A25BA-EA68-6E47-8371-A39134527DDB}" type="pres">
      <dgm:prSet presAssocID="{27414E8C-6E61-40EB-80DA-51E5489D74E3}" presName="Name64" presStyleLbl="parChTrans1D2" presStyleIdx="0" presStyleCnt="3"/>
      <dgm:spPr/>
    </dgm:pt>
    <dgm:pt modelId="{8D8E45BA-2FF2-394C-A501-D9E51A33337B}" type="pres">
      <dgm:prSet presAssocID="{1D8AF0B8-2B47-4DEC-9214-D7DDFCD6AED5}" presName="hierRoot2" presStyleCnt="0">
        <dgm:presLayoutVars>
          <dgm:hierBranch val="init"/>
        </dgm:presLayoutVars>
      </dgm:prSet>
      <dgm:spPr/>
    </dgm:pt>
    <dgm:pt modelId="{BC7418D6-8CCB-214B-A018-62ED1C983E65}" type="pres">
      <dgm:prSet presAssocID="{1D8AF0B8-2B47-4DEC-9214-D7DDFCD6AED5}" presName="rootComposite" presStyleCnt="0"/>
      <dgm:spPr/>
    </dgm:pt>
    <dgm:pt modelId="{11A8EE50-697B-2847-A9C0-B265BC809D37}" type="pres">
      <dgm:prSet presAssocID="{1D8AF0B8-2B47-4DEC-9214-D7DDFCD6AED5}" presName="rootText" presStyleLbl="node2" presStyleIdx="0" presStyleCnt="3">
        <dgm:presLayoutVars>
          <dgm:chPref val="3"/>
        </dgm:presLayoutVars>
      </dgm:prSet>
      <dgm:spPr/>
    </dgm:pt>
    <dgm:pt modelId="{1664BBF8-14B0-F04F-ABA9-C3146640B925}" type="pres">
      <dgm:prSet presAssocID="{1D8AF0B8-2B47-4DEC-9214-D7DDFCD6AED5}" presName="rootConnector" presStyleLbl="node2" presStyleIdx="0" presStyleCnt="3"/>
      <dgm:spPr/>
    </dgm:pt>
    <dgm:pt modelId="{4971E0ED-72D8-DE4F-9E2F-B6657EE8EFC9}" type="pres">
      <dgm:prSet presAssocID="{1D8AF0B8-2B47-4DEC-9214-D7DDFCD6AED5}" presName="hierChild4" presStyleCnt="0"/>
      <dgm:spPr/>
    </dgm:pt>
    <dgm:pt modelId="{2F73D368-640B-C94E-A69C-C10B2CC2FC77}" type="pres">
      <dgm:prSet presAssocID="{1D8AF0B8-2B47-4DEC-9214-D7DDFCD6AED5}" presName="hierChild5" presStyleCnt="0"/>
      <dgm:spPr/>
    </dgm:pt>
    <dgm:pt modelId="{3EC04D4D-73B5-1745-8C6D-BD21E153094C}" type="pres">
      <dgm:prSet presAssocID="{FCBD9E0C-829D-4470-8CB8-607EF8C2FCD8}" presName="Name64" presStyleLbl="parChTrans1D2" presStyleIdx="1" presStyleCnt="3"/>
      <dgm:spPr/>
    </dgm:pt>
    <dgm:pt modelId="{23BD28B0-00CE-9E4C-818B-D1532C359545}" type="pres">
      <dgm:prSet presAssocID="{98F0BE3E-11C7-4610-9F77-1D92209D51A3}" presName="hierRoot2" presStyleCnt="0">
        <dgm:presLayoutVars>
          <dgm:hierBranch val="init"/>
        </dgm:presLayoutVars>
      </dgm:prSet>
      <dgm:spPr/>
    </dgm:pt>
    <dgm:pt modelId="{0965198B-7F1E-5D4D-B9BB-1C1F96B99AA5}" type="pres">
      <dgm:prSet presAssocID="{98F0BE3E-11C7-4610-9F77-1D92209D51A3}" presName="rootComposite" presStyleCnt="0"/>
      <dgm:spPr/>
    </dgm:pt>
    <dgm:pt modelId="{C3543EEA-71A3-9940-963C-A90D010078EA}" type="pres">
      <dgm:prSet presAssocID="{98F0BE3E-11C7-4610-9F77-1D92209D51A3}" presName="rootText" presStyleLbl="node2" presStyleIdx="1" presStyleCnt="3">
        <dgm:presLayoutVars>
          <dgm:chPref val="3"/>
        </dgm:presLayoutVars>
      </dgm:prSet>
      <dgm:spPr/>
    </dgm:pt>
    <dgm:pt modelId="{BA983873-58BF-DC47-83EE-7E74502105AD}" type="pres">
      <dgm:prSet presAssocID="{98F0BE3E-11C7-4610-9F77-1D92209D51A3}" presName="rootConnector" presStyleLbl="node2" presStyleIdx="1" presStyleCnt="3"/>
      <dgm:spPr/>
    </dgm:pt>
    <dgm:pt modelId="{0F219C45-06EB-3B45-8B1D-E397116FE792}" type="pres">
      <dgm:prSet presAssocID="{98F0BE3E-11C7-4610-9F77-1D92209D51A3}" presName="hierChild4" presStyleCnt="0"/>
      <dgm:spPr/>
    </dgm:pt>
    <dgm:pt modelId="{30A9D9AD-E70C-3945-BF23-45D7CE2E2186}" type="pres">
      <dgm:prSet presAssocID="{98F0BE3E-11C7-4610-9F77-1D92209D51A3}" presName="hierChild5" presStyleCnt="0"/>
      <dgm:spPr/>
    </dgm:pt>
    <dgm:pt modelId="{B8C129F2-3443-694C-8BFB-8D932F816A79}" type="pres">
      <dgm:prSet presAssocID="{CDF3DF54-3C5A-45F5-9D4C-0A026660A195}" presName="Name64" presStyleLbl="parChTrans1D2" presStyleIdx="2" presStyleCnt="3"/>
      <dgm:spPr/>
    </dgm:pt>
    <dgm:pt modelId="{07869F99-1688-5D49-BBD3-9F7057261B99}" type="pres">
      <dgm:prSet presAssocID="{8AA314CD-F8FE-4181-AA23-1D83457B594A}" presName="hierRoot2" presStyleCnt="0">
        <dgm:presLayoutVars>
          <dgm:hierBranch val="init"/>
        </dgm:presLayoutVars>
      </dgm:prSet>
      <dgm:spPr/>
    </dgm:pt>
    <dgm:pt modelId="{E23D3B36-76F3-3A48-8CD6-1975379DD4FB}" type="pres">
      <dgm:prSet presAssocID="{8AA314CD-F8FE-4181-AA23-1D83457B594A}" presName="rootComposite" presStyleCnt="0"/>
      <dgm:spPr/>
    </dgm:pt>
    <dgm:pt modelId="{2A463B6F-BB68-3B44-B060-687A92ED2A09}" type="pres">
      <dgm:prSet presAssocID="{8AA314CD-F8FE-4181-AA23-1D83457B594A}" presName="rootText" presStyleLbl="node2" presStyleIdx="2" presStyleCnt="3">
        <dgm:presLayoutVars>
          <dgm:chPref val="3"/>
        </dgm:presLayoutVars>
      </dgm:prSet>
      <dgm:spPr/>
    </dgm:pt>
    <dgm:pt modelId="{9F1757F8-9E17-1943-B2B3-B4275BC2984B}" type="pres">
      <dgm:prSet presAssocID="{8AA314CD-F8FE-4181-AA23-1D83457B594A}" presName="rootConnector" presStyleLbl="node2" presStyleIdx="2" presStyleCnt="3"/>
      <dgm:spPr/>
    </dgm:pt>
    <dgm:pt modelId="{006F4A85-CFBD-6B49-A6CA-5016EB5F182A}" type="pres">
      <dgm:prSet presAssocID="{8AA314CD-F8FE-4181-AA23-1D83457B594A}" presName="hierChild4" presStyleCnt="0"/>
      <dgm:spPr/>
    </dgm:pt>
    <dgm:pt modelId="{4F3685F0-832C-4A4F-B2E6-B964F234C9F4}" type="pres">
      <dgm:prSet presAssocID="{8AA314CD-F8FE-4181-AA23-1D83457B594A}" presName="hierChild5" presStyleCnt="0"/>
      <dgm:spPr/>
    </dgm:pt>
    <dgm:pt modelId="{AD3F6FFE-E72C-1B4A-B719-4FFA00F5C5B6}" type="pres">
      <dgm:prSet presAssocID="{4B020AD7-8021-4472-8EA7-99BBEE2C4716}" presName="hierChild3" presStyleCnt="0"/>
      <dgm:spPr/>
    </dgm:pt>
    <dgm:pt modelId="{7BC084FF-0689-3A4F-BF54-9D4DC9617587}" type="pres">
      <dgm:prSet presAssocID="{B46E7001-7312-459F-9160-5D2E6905F2F6}" presName="hierRoot1" presStyleCnt="0">
        <dgm:presLayoutVars>
          <dgm:hierBranch val="init"/>
        </dgm:presLayoutVars>
      </dgm:prSet>
      <dgm:spPr/>
    </dgm:pt>
    <dgm:pt modelId="{44D92867-3CD2-7841-8466-0C498A2C0FDD}" type="pres">
      <dgm:prSet presAssocID="{B46E7001-7312-459F-9160-5D2E6905F2F6}" presName="rootComposite1" presStyleCnt="0"/>
      <dgm:spPr/>
    </dgm:pt>
    <dgm:pt modelId="{52F5F775-A724-2749-863E-E490E40A7AF2}" type="pres">
      <dgm:prSet presAssocID="{B46E7001-7312-459F-9160-5D2E6905F2F6}" presName="rootText1" presStyleLbl="node0" presStyleIdx="1" presStyleCnt="4">
        <dgm:presLayoutVars>
          <dgm:chPref val="3"/>
        </dgm:presLayoutVars>
      </dgm:prSet>
      <dgm:spPr/>
    </dgm:pt>
    <dgm:pt modelId="{9DD24F32-A82D-0544-9AC3-C04C7C3D0BE4}" type="pres">
      <dgm:prSet presAssocID="{B46E7001-7312-459F-9160-5D2E6905F2F6}" presName="rootConnector1" presStyleLbl="node1" presStyleIdx="0" presStyleCnt="0"/>
      <dgm:spPr/>
    </dgm:pt>
    <dgm:pt modelId="{CA66E9D2-FB40-8542-9D44-A322E51A8E66}" type="pres">
      <dgm:prSet presAssocID="{B46E7001-7312-459F-9160-5D2E6905F2F6}" presName="hierChild2" presStyleCnt="0"/>
      <dgm:spPr/>
    </dgm:pt>
    <dgm:pt modelId="{C3C4059F-1DFA-C643-8F78-AF419692720D}" type="pres">
      <dgm:prSet presAssocID="{B46E7001-7312-459F-9160-5D2E6905F2F6}" presName="hierChild3" presStyleCnt="0"/>
      <dgm:spPr/>
    </dgm:pt>
    <dgm:pt modelId="{56B62317-C23C-F245-9DF3-8E3D45B1AAF1}" type="pres">
      <dgm:prSet presAssocID="{93DB6742-4032-4E52-83B0-68FCD19BF8A8}" presName="hierRoot1" presStyleCnt="0">
        <dgm:presLayoutVars>
          <dgm:hierBranch val="init"/>
        </dgm:presLayoutVars>
      </dgm:prSet>
      <dgm:spPr/>
    </dgm:pt>
    <dgm:pt modelId="{67705CCB-4504-BB4A-893B-7057709A5F75}" type="pres">
      <dgm:prSet presAssocID="{93DB6742-4032-4E52-83B0-68FCD19BF8A8}" presName="rootComposite1" presStyleCnt="0"/>
      <dgm:spPr/>
    </dgm:pt>
    <dgm:pt modelId="{D5D974F2-3486-D845-9F90-1E80C5B03017}" type="pres">
      <dgm:prSet presAssocID="{93DB6742-4032-4E52-83B0-68FCD19BF8A8}" presName="rootText1" presStyleLbl="node0" presStyleIdx="2" presStyleCnt="4">
        <dgm:presLayoutVars>
          <dgm:chPref val="3"/>
        </dgm:presLayoutVars>
      </dgm:prSet>
      <dgm:spPr/>
    </dgm:pt>
    <dgm:pt modelId="{054536BA-3B3C-2E41-862E-9FA1F2D64930}" type="pres">
      <dgm:prSet presAssocID="{93DB6742-4032-4E52-83B0-68FCD19BF8A8}" presName="rootConnector1" presStyleLbl="node1" presStyleIdx="0" presStyleCnt="0"/>
      <dgm:spPr/>
    </dgm:pt>
    <dgm:pt modelId="{60783A7D-48D9-6642-BC98-6F2AEAF871C1}" type="pres">
      <dgm:prSet presAssocID="{93DB6742-4032-4E52-83B0-68FCD19BF8A8}" presName="hierChild2" presStyleCnt="0"/>
      <dgm:spPr/>
    </dgm:pt>
    <dgm:pt modelId="{A06DF324-9F17-AB43-BA91-2642FD524CC4}" type="pres">
      <dgm:prSet presAssocID="{93DB6742-4032-4E52-83B0-68FCD19BF8A8}" presName="hierChild3" presStyleCnt="0"/>
      <dgm:spPr/>
    </dgm:pt>
    <dgm:pt modelId="{9B322AA8-6877-D847-B243-F3E3B63E81D6}" type="pres">
      <dgm:prSet presAssocID="{FF1A5ABB-97EA-4AA8-B5ED-E074C3D81DA0}" presName="hierRoot1" presStyleCnt="0">
        <dgm:presLayoutVars>
          <dgm:hierBranch val="init"/>
        </dgm:presLayoutVars>
      </dgm:prSet>
      <dgm:spPr/>
    </dgm:pt>
    <dgm:pt modelId="{B3501060-C574-AF4B-9D39-E8F442582AD5}" type="pres">
      <dgm:prSet presAssocID="{FF1A5ABB-97EA-4AA8-B5ED-E074C3D81DA0}" presName="rootComposite1" presStyleCnt="0"/>
      <dgm:spPr/>
    </dgm:pt>
    <dgm:pt modelId="{E220553C-19E7-8E41-83D8-67F3D8271A0D}" type="pres">
      <dgm:prSet presAssocID="{FF1A5ABB-97EA-4AA8-B5ED-E074C3D81DA0}" presName="rootText1" presStyleLbl="node0" presStyleIdx="3" presStyleCnt="4">
        <dgm:presLayoutVars>
          <dgm:chPref val="3"/>
        </dgm:presLayoutVars>
      </dgm:prSet>
      <dgm:spPr/>
    </dgm:pt>
    <dgm:pt modelId="{D16A1BA7-5BD3-2943-B3CB-3AC5B13334FD}" type="pres">
      <dgm:prSet presAssocID="{FF1A5ABB-97EA-4AA8-B5ED-E074C3D81DA0}" presName="rootConnector1" presStyleLbl="node1" presStyleIdx="0" presStyleCnt="0"/>
      <dgm:spPr/>
    </dgm:pt>
    <dgm:pt modelId="{6409FAF0-92E8-9C4D-AF25-EED4E4B45EB5}" type="pres">
      <dgm:prSet presAssocID="{FF1A5ABB-97EA-4AA8-B5ED-E074C3D81DA0}" presName="hierChild2" presStyleCnt="0"/>
      <dgm:spPr/>
    </dgm:pt>
    <dgm:pt modelId="{A3D80433-ED20-D24D-91F4-378DBA943BFB}" type="pres">
      <dgm:prSet presAssocID="{FF1A5ABB-97EA-4AA8-B5ED-E074C3D81DA0}" presName="hierChild3" presStyleCnt="0"/>
      <dgm:spPr/>
    </dgm:pt>
  </dgm:ptLst>
  <dgm:cxnLst>
    <dgm:cxn modelId="{A40E8700-C03C-493D-BB13-FF806C15CD87}" srcId="{C9016987-561A-4FE3-B353-1E03ED3680AD}" destId="{FF1A5ABB-97EA-4AA8-B5ED-E074C3D81DA0}" srcOrd="3" destOrd="0" parTransId="{91F8E97C-46FB-4A5E-A2DD-65CABEF5710A}" sibTransId="{1065FE11-58C2-4D0F-8470-AF8D022F05E6}"/>
    <dgm:cxn modelId="{3F3DE70C-4539-A940-81F6-F1E652544808}" type="presOf" srcId="{98F0BE3E-11C7-4610-9F77-1D92209D51A3}" destId="{BA983873-58BF-DC47-83EE-7E74502105AD}" srcOrd="1" destOrd="0" presId="urn:microsoft.com/office/officeart/2009/3/layout/HorizontalOrganizationChart"/>
    <dgm:cxn modelId="{2090990E-68CE-844D-931D-22B7A12F7B30}" type="presOf" srcId="{1D8AF0B8-2B47-4DEC-9214-D7DDFCD6AED5}" destId="{11A8EE50-697B-2847-A9C0-B265BC809D37}" srcOrd="0" destOrd="0" presId="urn:microsoft.com/office/officeart/2009/3/layout/HorizontalOrganizationChart"/>
    <dgm:cxn modelId="{1DE48717-6505-DB4A-BC57-11BC325DA486}" type="presOf" srcId="{8AA314CD-F8FE-4181-AA23-1D83457B594A}" destId="{9F1757F8-9E17-1943-B2B3-B4275BC2984B}" srcOrd="1" destOrd="0" presId="urn:microsoft.com/office/officeart/2009/3/layout/HorizontalOrganizationChart"/>
    <dgm:cxn modelId="{043FDB26-41A1-7245-871E-2B50B6EAE7DC}" type="presOf" srcId="{4B020AD7-8021-4472-8EA7-99BBEE2C4716}" destId="{74142A9C-33A5-5847-92A0-4F50C21CA376}" srcOrd="1" destOrd="0" presId="urn:microsoft.com/office/officeart/2009/3/layout/HorizontalOrganizationChart"/>
    <dgm:cxn modelId="{9A17F72B-7CFA-024D-9D29-07D32D242D70}" type="presOf" srcId="{98F0BE3E-11C7-4610-9F77-1D92209D51A3}" destId="{C3543EEA-71A3-9940-963C-A90D010078EA}" srcOrd="0" destOrd="0" presId="urn:microsoft.com/office/officeart/2009/3/layout/HorizontalOrganizationChart"/>
    <dgm:cxn modelId="{2E56E042-05BD-41DC-8521-EAEC0155E1E6}" srcId="{4B020AD7-8021-4472-8EA7-99BBEE2C4716}" destId="{98F0BE3E-11C7-4610-9F77-1D92209D51A3}" srcOrd="1" destOrd="0" parTransId="{FCBD9E0C-829D-4470-8CB8-607EF8C2FCD8}" sibTransId="{70325CA8-095D-404A-B6D7-D75182350ACB}"/>
    <dgm:cxn modelId="{90561A47-4BDB-C44A-ABAB-11413216A139}" type="presOf" srcId="{93DB6742-4032-4E52-83B0-68FCD19BF8A8}" destId="{D5D974F2-3486-D845-9F90-1E80C5B03017}" srcOrd="0" destOrd="0" presId="urn:microsoft.com/office/officeart/2009/3/layout/HorizontalOrganizationChart"/>
    <dgm:cxn modelId="{F0440F5B-819B-2E42-9466-3CA5A348A48A}" type="presOf" srcId="{C9016987-561A-4FE3-B353-1E03ED3680AD}" destId="{D16302CC-9C9C-D440-8A66-4900BEE09563}" srcOrd="0" destOrd="0" presId="urn:microsoft.com/office/officeart/2009/3/layout/HorizontalOrganizationChart"/>
    <dgm:cxn modelId="{9E2D7560-6F86-4E1E-B4E8-EBA911760E4C}" srcId="{C9016987-561A-4FE3-B353-1E03ED3680AD}" destId="{B46E7001-7312-459F-9160-5D2E6905F2F6}" srcOrd="1" destOrd="0" parTransId="{BCEA85F1-C3B9-4B27-8A31-0DC2250ED0F9}" sibTransId="{DDB6D9BA-7419-4770-82EF-009B5E1E8DD6}"/>
    <dgm:cxn modelId="{B29B0469-5F04-428A-BA24-456E1AC0C623}" srcId="{C9016987-561A-4FE3-B353-1E03ED3680AD}" destId="{4B020AD7-8021-4472-8EA7-99BBEE2C4716}" srcOrd="0" destOrd="0" parTransId="{F0836965-8404-4311-9309-24B807484D73}" sibTransId="{94027908-D113-4D1F-874F-FC03739CE638}"/>
    <dgm:cxn modelId="{45122375-3912-954D-A654-67253850FB38}" type="presOf" srcId="{CDF3DF54-3C5A-45F5-9D4C-0A026660A195}" destId="{B8C129F2-3443-694C-8BFB-8D932F816A79}" srcOrd="0" destOrd="0" presId="urn:microsoft.com/office/officeart/2009/3/layout/HorizontalOrganizationChart"/>
    <dgm:cxn modelId="{449EB97A-82A7-864A-B405-45362894BE8C}" type="presOf" srcId="{27414E8C-6E61-40EB-80DA-51E5489D74E3}" destId="{DB5A25BA-EA68-6E47-8371-A39134527DDB}" srcOrd="0" destOrd="0" presId="urn:microsoft.com/office/officeart/2009/3/layout/HorizontalOrganizationChart"/>
    <dgm:cxn modelId="{1A02907E-5B40-4976-A70D-6933A7167B13}" srcId="{C9016987-561A-4FE3-B353-1E03ED3680AD}" destId="{93DB6742-4032-4E52-83B0-68FCD19BF8A8}" srcOrd="2" destOrd="0" parTransId="{D5681404-9608-4D0B-B7E1-256441681A94}" sibTransId="{66DF6740-1798-4125-8FE2-029AD593A015}"/>
    <dgm:cxn modelId="{C30E6E85-4838-5847-B04F-0F51D971FA58}" type="presOf" srcId="{B46E7001-7312-459F-9160-5D2E6905F2F6}" destId="{9DD24F32-A82D-0544-9AC3-C04C7C3D0BE4}" srcOrd="1" destOrd="0" presId="urn:microsoft.com/office/officeart/2009/3/layout/HorizontalOrganizationChart"/>
    <dgm:cxn modelId="{93E0D2A0-52AC-BE4D-88C8-555C4C1B9A92}" type="presOf" srcId="{FF1A5ABB-97EA-4AA8-B5ED-E074C3D81DA0}" destId="{D16A1BA7-5BD3-2943-B3CB-3AC5B13334FD}" srcOrd="1" destOrd="0" presId="urn:microsoft.com/office/officeart/2009/3/layout/HorizontalOrganizationChart"/>
    <dgm:cxn modelId="{C9EC14A8-EF1C-374C-9767-CF6CAC01D031}" type="presOf" srcId="{FF1A5ABB-97EA-4AA8-B5ED-E074C3D81DA0}" destId="{E220553C-19E7-8E41-83D8-67F3D8271A0D}" srcOrd="0" destOrd="0" presId="urn:microsoft.com/office/officeart/2009/3/layout/HorizontalOrganizationChart"/>
    <dgm:cxn modelId="{6D42AEAF-F946-6B41-86C0-8C49466634F4}" type="presOf" srcId="{93DB6742-4032-4E52-83B0-68FCD19BF8A8}" destId="{054536BA-3B3C-2E41-862E-9FA1F2D64930}" srcOrd="1" destOrd="0" presId="urn:microsoft.com/office/officeart/2009/3/layout/HorizontalOrganizationChart"/>
    <dgm:cxn modelId="{9575C2B3-C7D6-B846-9243-90496E1DF83C}" type="presOf" srcId="{B46E7001-7312-459F-9160-5D2E6905F2F6}" destId="{52F5F775-A724-2749-863E-E490E40A7AF2}" srcOrd="0" destOrd="0" presId="urn:microsoft.com/office/officeart/2009/3/layout/HorizontalOrganizationChart"/>
    <dgm:cxn modelId="{C37275C2-7B37-9E4A-8DE8-512A141D2BAA}" type="presOf" srcId="{4B020AD7-8021-4472-8EA7-99BBEE2C4716}" destId="{36FEDFE4-49D5-9644-8ECD-2DC58DC482F6}" srcOrd="0" destOrd="0" presId="urn:microsoft.com/office/officeart/2009/3/layout/HorizontalOrganizationChart"/>
    <dgm:cxn modelId="{84F9A7DD-4A50-9845-B5BD-B576B09CB31B}" type="presOf" srcId="{8AA314CD-F8FE-4181-AA23-1D83457B594A}" destId="{2A463B6F-BB68-3B44-B060-687A92ED2A09}" srcOrd="0" destOrd="0" presId="urn:microsoft.com/office/officeart/2009/3/layout/HorizontalOrganizationChart"/>
    <dgm:cxn modelId="{81BE6DE8-6CA4-4976-8CB0-33C9D39307D0}" srcId="{4B020AD7-8021-4472-8EA7-99BBEE2C4716}" destId="{1D8AF0B8-2B47-4DEC-9214-D7DDFCD6AED5}" srcOrd="0" destOrd="0" parTransId="{27414E8C-6E61-40EB-80DA-51E5489D74E3}" sibTransId="{3D135F91-AC6F-44D5-9FB9-0E6AEF6D24A5}"/>
    <dgm:cxn modelId="{86E7EDF0-9CDA-430C-BA1E-701D2DCDC2B1}" srcId="{4B020AD7-8021-4472-8EA7-99BBEE2C4716}" destId="{8AA314CD-F8FE-4181-AA23-1D83457B594A}" srcOrd="2" destOrd="0" parTransId="{CDF3DF54-3C5A-45F5-9D4C-0A026660A195}" sibTransId="{30927415-7A3D-45A8-8D32-78457F46E6CA}"/>
    <dgm:cxn modelId="{F80141F8-AAE0-5545-AE85-5379BBF3AA94}" type="presOf" srcId="{FCBD9E0C-829D-4470-8CB8-607EF8C2FCD8}" destId="{3EC04D4D-73B5-1745-8C6D-BD21E153094C}" srcOrd="0" destOrd="0" presId="urn:microsoft.com/office/officeart/2009/3/layout/HorizontalOrganizationChart"/>
    <dgm:cxn modelId="{91BE2FFB-B05A-0048-A250-339811315BA6}" type="presOf" srcId="{1D8AF0B8-2B47-4DEC-9214-D7DDFCD6AED5}" destId="{1664BBF8-14B0-F04F-ABA9-C3146640B925}" srcOrd="1" destOrd="0" presId="urn:microsoft.com/office/officeart/2009/3/layout/HorizontalOrganizationChart"/>
    <dgm:cxn modelId="{4A9CD897-A510-224B-83B7-1EB57FFBEDB4}" type="presParOf" srcId="{D16302CC-9C9C-D440-8A66-4900BEE09563}" destId="{72EBD68A-AB03-A544-BDE3-7100D4E2D505}" srcOrd="0" destOrd="0" presId="urn:microsoft.com/office/officeart/2009/3/layout/HorizontalOrganizationChart"/>
    <dgm:cxn modelId="{A171AA5E-89DA-F448-836A-2DC68D6FA642}" type="presParOf" srcId="{72EBD68A-AB03-A544-BDE3-7100D4E2D505}" destId="{EB0A2A14-D286-9F49-9037-7F283F35BD58}" srcOrd="0" destOrd="0" presId="urn:microsoft.com/office/officeart/2009/3/layout/HorizontalOrganizationChart"/>
    <dgm:cxn modelId="{2A831143-5D98-8D44-9F02-F238A6A3F5FF}" type="presParOf" srcId="{EB0A2A14-D286-9F49-9037-7F283F35BD58}" destId="{36FEDFE4-49D5-9644-8ECD-2DC58DC482F6}" srcOrd="0" destOrd="0" presId="urn:microsoft.com/office/officeart/2009/3/layout/HorizontalOrganizationChart"/>
    <dgm:cxn modelId="{7260C80C-9899-FC42-81A1-4BDDE2317788}" type="presParOf" srcId="{EB0A2A14-D286-9F49-9037-7F283F35BD58}" destId="{74142A9C-33A5-5847-92A0-4F50C21CA376}" srcOrd="1" destOrd="0" presId="urn:microsoft.com/office/officeart/2009/3/layout/HorizontalOrganizationChart"/>
    <dgm:cxn modelId="{562667C0-3A16-EA4C-9EEE-98B24500D2E7}" type="presParOf" srcId="{72EBD68A-AB03-A544-BDE3-7100D4E2D505}" destId="{9561E9AA-8DBF-FF41-AD04-29352D13B274}" srcOrd="1" destOrd="0" presId="urn:microsoft.com/office/officeart/2009/3/layout/HorizontalOrganizationChart"/>
    <dgm:cxn modelId="{2C422237-038E-3845-AE0D-C7E72E86DF13}" type="presParOf" srcId="{9561E9AA-8DBF-FF41-AD04-29352D13B274}" destId="{DB5A25BA-EA68-6E47-8371-A39134527DDB}" srcOrd="0" destOrd="0" presId="urn:microsoft.com/office/officeart/2009/3/layout/HorizontalOrganizationChart"/>
    <dgm:cxn modelId="{39E7917D-A7EC-8740-9B72-6A61E5E26DF9}" type="presParOf" srcId="{9561E9AA-8DBF-FF41-AD04-29352D13B274}" destId="{8D8E45BA-2FF2-394C-A501-D9E51A33337B}" srcOrd="1" destOrd="0" presId="urn:microsoft.com/office/officeart/2009/3/layout/HorizontalOrganizationChart"/>
    <dgm:cxn modelId="{4CFEBFF6-5904-B343-B216-CF40AD498937}" type="presParOf" srcId="{8D8E45BA-2FF2-394C-A501-D9E51A33337B}" destId="{BC7418D6-8CCB-214B-A018-62ED1C983E65}" srcOrd="0" destOrd="0" presId="urn:microsoft.com/office/officeart/2009/3/layout/HorizontalOrganizationChart"/>
    <dgm:cxn modelId="{9B3CB2BC-F830-1944-AA03-D6AFF6DB54E8}" type="presParOf" srcId="{BC7418D6-8CCB-214B-A018-62ED1C983E65}" destId="{11A8EE50-697B-2847-A9C0-B265BC809D37}" srcOrd="0" destOrd="0" presId="urn:microsoft.com/office/officeart/2009/3/layout/HorizontalOrganizationChart"/>
    <dgm:cxn modelId="{6A33DFB1-FF3E-344E-88D9-74DDF2A9B5B7}" type="presParOf" srcId="{BC7418D6-8CCB-214B-A018-62ED1C983E65}" destId="{1664BBF8-14B0-F04F-ABA9-C3146640B925}" srcOrd="1" destOrd="0" presId="urn:microsoft.com/office/officeart/2009/3/layout/HorizontalOrganizationChart"/>
    <dgm:cxn modelId="{A9B30DDF-1FCC-3B40-969F-0E42DCA21D30}" type="presParOf" srcId="{8D8E45BA-2FF2-394C-A501-D9E51A33337B}" destId="{4971E0ED-72D8-DE4F-9E2F-B6657EE8EFC9}" srcOrd="1" destOrd="0" presId="urn:microsoft.com/office/officeart/2009/3/layout/HorizontalOrganizationChart"/>
    <dgm:cxn modelId="{30810174-8F03-3144-A916-758608B70B01}" type="presParOf" srcId="{8D8E45BA-2FF2-394C-A501-D9E51A33337B}" destId="{2F73D368-640B-C94E-A69C-C10B2CC2FC77}" srcOrd="2" destOrd="0" presId="urn:microsoft.com/office/officeart/2009/3/layout/HorizontalOrganizationChart"/>
    <dgm:cxn modelId="{4D7EA8D7-D28E-FF4B-B24F-304C7785DEE5}" type="presParOf" srcId="{9561E9AA-8DBF-FF41-AD04-29352D13B274}" destId="{3EC04D4D-73B5-1745-8C6D-BD21E153094C}" srcOrd="2" destOrd="0" presId="urn:microsoft.com/office/officeart/2009/3/layout/HorizontalOrganizationChart"/>
    <dgm:cxn modelId="{C2551554-D94A-E648-836D-0574EE3D5E1C}" type="presParOf" srcId="{9561E9AA-8DBF-FF41-AD04-29352D13B274}" destId="{23BD28B0-00CE-9E4C-818B-D1532C359545}" srcOrd="3" destOrd="0" presId="urn:microsoft.com/office/officeart/2009/3/layout/HorizontalOrganizationChart"/>
    <dgm:cxn modelId="{0E8B6CD1-7551-9242-98D4-6BE28E230B46}" type="presParOf" srcId="{23BD28B0-00CE-9E4C-818B-D1532C359545}" destId="{0965198B-7F1E-5D4D-B9BB-1C1F96B99AA5}" srcOrd="0" destOrd="0" presId="urn:microsoft.com/office/officeart/2009/3/layout/HorizontalOrganizationChart"/>
    <dgm:cxn modelId="{C29F8DC3-8007-6D48-AC6E-ADAA50837762}" type="presParOf" srcId="{0965198B-7F1E-5D4D-B9BB-1C1F96B99AA5}" destId="{C3543EEA-71A3-9940-963C-A90D010078EA}" srcOrd="0" destOrd="0" presId="urn:microsoft.com/office/officeart/2009/3/layout/HorizontalOrganizationChart"/>
    <dgm:cxn modelId="{3CD3EF26-ED55-E54E-A2F2-B9AB04B66C08}" type="presParOf" srcId="{0965198B-7F1E-5D4D-B9BB-1C1F96B99AA5}" destId="{BA983873-58BF-DC47-83EE-7E74502105AD}" srcOrd="1" destOrd="0" presId="urn:microsoft.com/office/officeart/2009/3/layout/HorizontalOrganizationChart"/>
    <dgm:cxn modelId="{C78F4406-4EAA-6B48-9BA8-E113851DD0F7}" type="presParOf" srcId="{23BD28B0-00CE-9E4C-818B-D1532C359545}" destId="{0F219C45-06EB-3B45-8B1D-E397116FE792}" srcOrd="1" destOrd="0" presId="urn:microsoft.com/office/officeart/2009/3/layout/HorizontalOrganizationChart"/>
    <dgm:cxn modelId="{C59FF34C-EDA3-AE44-B7EC-CDF25ABD521D}" type="presParOf" srcId="{23BD28B0-00CE-9E4C-818B-D1532C359545}" destId="{30A9D9AD-E70C-3945-BF23-45D7CE2E2186}" srcOrd="2" destOrd="0" presId="urn:microsoft.com/office/officeart/2009/3/layout/HorizontalOrganizationChart"/>
    <dgm:cxn modelId="{153C1083-8712-CB4D-AFC6-EA2CE7AC025C}" type="presParOf" srcId="{9561E9AA-8DBF-FF41-AD04-29352D13B274}" destId="{B8C129F2-3443-694C-8BFB-8D932F816A79}" srcOrd="4" destOrd="0" presId="urn:microsoft.com/office/officeart/2009/3/layout/HorizontalOrganizationChart"/>
    <dgm:cxn modelId="{4C2BBD57-D983-8D4D-B70E-41842D320CAA}" type="presParOf" srcId="{9561E9AA-8DBF-FF41-AD04-29352D13B274}" destId="{07869F99-1688-5D49-BBD3-9F7057261B99}" srcOrd="5" destOrd="0" presId="urn:microsoft.com/office/officeart/2009/3/layout/HorizontalOrganizationChart"/>
    <dgm:cxn modelId="{BB543059-BFF1-B54C-B1E8-46920D007760}" type="presParOf" srcId="{07869F99-1688-5D49-BBD3-9F7057261B99}" destId="{E23D3B36-76F3-3A48-8CD6-1975379DD4FB}" srcOrd="0" destOrd="0" presId="urn:microsoft.com/office/officeart/2009/3/layout/HorizontalOrganizationChart"/>
    <dgm:cxn modelId="{D991B93E-5F4B-2E41-9AA0-2B8EB26DF8AF}" type="presParOf" srcId="{E23D3B36-76F3-3A48-8CD6-1975379DD4FB}" destId="{2A463B6F-BB68-3B44-B060-687A92ED2A09}" srcOrd="0" destOrd="0" presId="urn:microsoft.com/office/officeart/2009/3/layout/HorizontalOrganizationChart"/>
    <dgm:cxn modelId="{0F9E5D2B-9A0D-714B-B546-5052091E8464}" type="presParOf" srcId="{E23D3B36-76F3-3A48-8CD6-1975379DD4FB}" destId="{9F1757F8-9E17-1943-B2B3-B4275BC2984B}" srcOrd="1" destOrd="0" presId="urn:microsoft.com/office/officeart/2009/3/layout/HorizontalOrganizationChart"/>
    <dgm:cxn modelId="{5DF8560F-0096-A744-9F5A-85DA7D602EF7}" type="presParOf" srcId="{07869F99-1688-5D49-BBD3-9F7057261B99}" destId="{006F4A85-CFBD-6B49-A6CA-5016EB5F182A}" srcOrd="1" destOrd="0" presId="urn:microsoft.com/office/officeart/2009/3/layout/HorizontalOrganizationChart"/>
    <dgm:cxn modelId="{DF470DF4-6B1A-4541-B3E5-B1BA6B384939}" type="presParOf" srcId="{07869F99-1688-5D49-BBD3-9F7057261B99}" destId="{4F3685F0-832C-4A4F-B2E6-B964F234C9F4}" srcOrd="2" destOrd="0" presId="urn:microsoft.com/office/officeart/2009/3/layout/HorizontalOrganizationChart"/>
    <dgm:cxn modelId="{D6F3306A-C434-8A4B-ABEB-5EBCC5CE19E4}" type="presParOf" srcId="{72EBD68A-AB03-A544-BDE3-7100D4E2D505}" destId="{AD3F6FFE-E72C-1B4A-B719-4FFA00F5C5B6}" srcOrd="2" destOrd="0" presId="urn:microsoft.com/office/officeart/2009/3/layout/HorizontalOrganizationChart"/>
    <dgm:cxn modelId="{97E78766-77CC-034A-840C-170EC1B15AA7}" type="presParOf" srcId="{D16302CC-9C9C-D440-8A66-4900BEE09563}" destId="{7BC084FF-0689-3A4F-BF54-9D4DC9617587}" srcOrd="1" destOrd="0" presId="urn:microsoft.com/office/officeart/2009/3/layout/HorizontalOrganizationChart"/>
    <dgm:cxn modelId="{B7B6F35C-880E-DB45-BD82-613B458A872E}" type="presParOf" srcId="{7BC084FF-0689-3A4F-BF54-9D4DC9617587}" destId="{44D92867-3CD2-7841-8466-0C498A2C0FDD}" srcOrd="0" destOrd="0" presId="urn:microsoft.com/office/officeart/2009/3/layout/HorizontalOrganizationChart"/>
    <dgm:cxn modelId="{3D4FCCA1-D1B5-984C-A50C-842F5CA6BAA9}" type="presParOf" srcId="{44D92867-3CD2-7841-8466-0C498A2C0FDD}" destId="{52F5F775-A724-2749-863E-E490E40A7AF2}" srcOrd="0" destOrd="0" presId="urn:microsoft.com/office/officeart/2009/3/layout/HorizontalOrganizationChart"/>
    <dgm:cxn modelId="{2B653800-BFBA-C549-AFD4-399DDF1F10E9}" type="presParOf" srcId="{44D92867-3CD2-7841-8466-0C498A2C0FDD}" destId="{9DD24F32-A82D-0544-9AC3-C04C7C3D0BE4}" srcOrd="1" destOrd="0" presId="urn:microsoft.com/office/officeart/2009/3/layout/HorizontalOrganizationChart"/>
    <dgm:cxn modelId="{77D189C4-7119-2246-A977-3C355764F142}" type="presParOf" srcId="{7BC084FF-0689-3A4F-BF54-9D4DC9617587}" destId="{CA66E9D2-FB40-8542-9D44-A322E51A8E66}" srcOrd="1" destOrd="0" presId="urn:microsoft.com/office/officeart/2009/3/layout/HorizontalOrganizationChart"/>
    <dgm:cxn modelId="{9396F855-F2B8-6F4A-AFF5-FC1937ADD729}" type="presParOf" srcId="{7BC084FF-0689-3A4F-BF54-9D4DC9617587}" destId="{C3C4059F-1DFA-C643-8F78-AF419692720D}" srcOrd="2" destOrd="0" presId="urn:microsoft.com/office/officeart/2009/3/layout/HorizontalOrganizationChart"/>
    <dgm:cxn modelId="{FE4D50A9-144D-6B48-86D5-3CDEFB7B3F7C}" type="presParOf" srcId="{D16302CC-9C9C-D440-8A66-4900BEE09563}" destId="{56B62317-C23C-F245-9DF3-8E3D45B1AAF1}" srcOrd="2" destOrd="0" presId="urn:microsoft.com/office/officeart/2009/3/layout/HorizontalOrganizationChart"/>
    <dgm:cxn modelId="{89757B7E-F07C-B34D-972E-1B855CDB0E0A}" type="presParOf" srcId="{56B62317-C23C-F245-9DF3-8E3D45B1AAF1}" destId="{67705CCB-4504-BB4A-893B-7057709A5F75}" srcOrd="0" destOrd="0" presId="urn:microsoft.com/office/officeart/2009/3/layout/HorizontalOrganizationChart"/>
    <dgm:cxn modelId="{38F2596B-577A-5E4A-911F-7D6A82C706A6}" type="presParOf" srcId="{67705CCB-4504-BB4A-893B-7057709A5F75}" destId="{D5D974F2-3486-D845-9F90-1E80C5B03017}" srcOrd="0" destOrd="0" presId="urn:microsoft.com/office/officeart/2009/3/layout/HorizontalOrganizationChart"/>
    <dgm:cxn modelId="{6EEE98F3-7D30-A24C-9D86-97A11B51B719}" type="presParOf" srcId="{67705CCB-4504-BB4A-893B-7057709A5F75}" destId="{054536BA-3B3C-2E41-862E-9FA1F2D64930}" srcOrd="1" destOrd="0" presId="urn:microsoft.com/office/officeart/2009/3/layout/HorizontalOrganizationChart"/>
    <dgm:cxn modelId="{D6D6D4AA-664F-0B43-ADF4-18B3DFED597C}" type="presParOf" srcId="{56B62317-C23C-F245-9DF3-8E3D45B1AAF1}" destId="{60783A7D-48D9-6642-BC98-6F2AEAF871C1}" srcOrd="1" destOrd="0" presId="urn:microsoft.com/office/officeart/2009/3/layout/HorizontalOrganizationChart"/>
    <dgm:cxn modelId="{D7753A3C-65C5-3F44-BF74-A71BB8FE7DC8}" type="presParOf" srcId="{56B62317-C23C-F245-9DF3-8E3D45B1AAF1}" destId="{A06DF324-9F17-AB43-BA91-2642FD524CC4}" srcOrd="2" destOrd="0" presId="urn:microsoft.com/office/officeart/2009/3/layout/HorizontalOrganizationChart"/>
    <dgm:cxn modelId="{64E733A6-0701-B24E-82FC-3C3046340C8E}" type="presParOf" srcId="{D16302CC-9C9C-D440-8A66-4900BEE09563}" destId="{9B322AA8-6877-D847-B243-F3E3B63E81D6}" srcOrd="3" destOrd="0" presId="urn:microsoft.com/office/officeart/2009/3/layout/HorizontalOrganizationChart"/>
    <dgm:cxn modelId="{206E68CF-C43A-2F4B-A05C-BBBBE7A13B33}" type="presParOf" srcId="{9B322AA8-6877-D847-B243-F3E3B63E81D6}" destId="{B3501060-C574-AF4B-9D39-E8F442582AD5}" srcOrd="0" destOrd="0" presId="urn:microsoft.com/office/officeart/2009/3/layout/HorizontalOrganizationChart"/>
    <dgm:cxn modelId="{1D0891CC-85DD-1645-9F16-C6EB845335D0}" type="presParOf" srcId="{B3501060-C574-AF4B-9D39-E8F442582AD5}" destId="{E220553C-19E7-8E41-83D8-67F3D8271A0D}" srcOrd="0" destOrd="0" presId="urn:microsoft.com/office/officeart/2009/3/layout/HorizontalOrganizationChart"/>
    <dgm:cxn modelId="{CE8D0882-6459-F845-A234-293BDB9C6100}" type="presParOf" srcId="{B3501060-C574-AF4B-9D39-E8F442582AD5}" destId="{D16A1BA7-5BD3-2943-B3CB-3AC5B13334FD}" srcOrd="1" destOrd="0" presId="urn:microsoft.com/office/officeart/2009/3/layout/HorizontalOrganizationChart"/>
    <dgm:cxn modelId="{C9B4FA9B-9E48-C145-8511-4F601A5BE40E}" type="presParOf" srcId="{9B322AA8-6877-D847-B243-F3E3B63E81D6}" destId="{6409FAF0-92E8-9C4D-AF25-EED4E4B45EB5}" srcOrd="1" destOrd="0" presId="urn:microsoft.com/office/officeart/2009/3/layout/HorizontalOrganizationChart"/>
    <dgm:cxn modelId="{4465DD57-B7AE-4148-A949-91B64FE6967E}" type="presParOf" srcId="{9B322AA8-6877-D847-B243-F3E3B63E81D6}" destId="{A3D80433-ED20-D24D-91F4-378DBA943BF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B81953-4B2B-4A94-A195-2158C0998DC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F39491-66A8-4DB8-A210-B1147F0698BD}">
      <dgm:prSet/>
      <dgm:spPr/>
      <dgm:t>
        <a:bodyPr/>
        <a:lstStyle/>
        <a:p>
          <a:r>
            <a:rPr lang="en-US"/>
            <a:t>Super committed!</a:t>
          </a:r>
        </a:p>
      </dgm:t>
    </dgm:pt>
    <dgm:pt modelId="{F37258D3-5F2E-4E8B-8864-2780FCEEFF57}" type="parTrans" cxnId="{9E687C1F-069C-4ABE-B65B-562E42A37D40}">
      <dgm:prSet/>
      <dgm:spPr/>
      <dgm:t>
        <a:bodyPr/>
        <a:lstStyle/>
        <a:p>
          <a:endParaRPr lang="en-US"/>
        </a:p>
      </dgm:t>
    </dgm:pt>
    <dgm:pt modelId="{B8213112-6B77-4D4C-BE3E-581A4AEBEF17}" type="sibTrans" cxnId="{9E687C1F-069C-4ABE-B65B-562E42A37D40}">
      <dgm:prSet/>
      <dgm:spPr/>
      <dgm:t>
        <a:bodyPr/>
        <a:lstStyle/>
        <a:p>
          <a:endParaRPr lang="en-US"/>
        </a:p>
      </dgm:t>
    </dgm:pt>
    <dgm:pt modelId="{B4D00C7A-E6DD-4D9E-81A6-22A53601DCFC}">
      <dgm:prSet/>
      <dgm:spPr/>
      <dgm:t>
        <a:bodyPr/>
        <a:lstStyle/>
        <a:p>
          <a:r>
            <a:rPr lang="en-US"/>
            <a:t>Lessons learnt:</a:t>
          </a:r>
        </a:p>
      </dgm:t>
    </dgm:pt>
    <dgm:pt modelId="{B4DC387E-B119-4638-8FBF-B164DE139F3E}" type="parTrans" cxnId="{0F7748ED-C757-4D29-AF68-AE2778AC2D11}">
      <dgm:prSet/>
      <dgm:spPr/>
      <dgm:t>
        <a:bodyPr/>
        <a:lstStyle/>
        <a:p>
          <a:endParaRPr lang="en-US"/>
        </a:p>
      </dgm:t>
    </dgm:pt>
    <dgm:pt modelId="{19A97212-575F-4F31-989A-31AD2D86FB41}" type="sibTrans" cxnId="{0F7748ED-C757-4D29-AF68-AE2778AC2D11}">
      <dgm:prSet/>
      <dgm:spPr/>
      <dgm:t>
        <a:bodyPr/>
        <a:lstStyle/>
        <a:p>
          <a:endParaRPr lang="en-US"/>
        </a:p>
      </dgm:t>
    </dgm:pt>
    <dgm:pt modelId="{F6D9A14F-24BA-4059-8295-2DFE56700243}">
      <dgm:prSet/>
      <dgm:spPr/>
      <dgm:t>
        <a:bodyPr/>
        <a:lstStyle/>
        <a:p>
          <a:r>
            <a:rPr lang="en-US"/>
            <a:t>Object detection</a:t>
          </a:r>
        </a:p>
      </dgm:t>
    </dgm:pt>
    <dgm:pt modelId="{3A75D78D-E98E-4812-B9F4-CEDAC9151CF9}" type="parTrans" cxnId="{74B20566-2179-4B7C-9805-A22B06E05A0E}">
      <dgm:prSet/>
      <dgm:spPr/>
      <dgm:t>
        <a:bodyPr/>
        <a:lstStyle/>
        <a:p>
          <a:endParaRPr lang="en-US"/>
        </a:p>
      </dgm:t>
    </dgm:pt>
    <dgm:pt modelId="{BE5D07C1-E9A6-46DA-826F-A52917FD712D}" type="sibTrans" cxnId="{74B20566-2179-4B7C-9805-A22B06E05A0E}">
      <dgm:prSet/>
      <dgm:spPr/>
      <dgm:t>
        <a:bodyPr/>
        <a:lstStyle/>
        <a:p>
          <a:endParaRPr lang="en-US"/>
        </a:p>
      </dgm:t>
    </dgm:pt>
    <dgm:pt modelId="{3E2A7724-06C0-47BD-A606-417A005999F9}">
      <dgm:prSet/>
      <dgm:spPr/>
      <dgm:t>
        <a:bodyPr/>
        <a:lstStyle/>
        <a:p>
          <a:r>
            <a:rPr lang="en-US"/>
            <a:t>Image masking</a:t>
          </a:r>
        </a:p>
      </dgm:t>
    </dgm:pt>
    <dgm:pt modelId="{9162B8EE-A44F-4F54-8E57-AB0287E3D2E5}" type="parTrans" cxnId="{BF9517AF-868A-4E66-A485-00998A2A26AF}">
      <dgm:prSet/>
      <dgm:spPr/>
      <dgm:t>
        <a:bodyPr/>
        <a:lstStyle/>
        <a:p>
          <a:endParaRPr lang="en-US"/>
        </a:p>
      </dgm:t>
    </dgm:pt>
    <dgm:pt modelId="{EC7A2380-FA90-4331-8C70-C608DB0F0F81}" type="sibTrans" cxnId="{BF9517AF-868A-4E66-A485-00998A2A26AF}">
      <dgm:prSet/>
      <dgm:spPr/>
      <dgm:t>
        <a:bodyPr/>
        <a:lstStyle/>
        <a:p>
          <a:endParaRPr lang="en-US"/>
        </a:p>
      </dgm:t>
    </dgm:pt>
    <dgm:pt modelId="{1B2F74D8-386C-4E91-9779-D69AFA0004AB}">
      <dgm:prSet/>
      <dgm:spPr/>
      <dgm:t>
        <a:bodyPr/>
        <a:lstStyle/>
        <a:p>
          <a:r>
            <a:rPr lang="en-US"/>
            <a:t>Image contouring</a:t>
          </a:r>
        </a:p>
      </dgm:t>
    </dgm:pt>
    <dgm:pt modelId="{33E09BFD-AFAA-4FF9-AAB0-D53875FABB9E}" type="parTrans" cxnId="{30A88E4F-5CD8-4597-81E1-7689FFA2E3C3}">
      <dgm:prSet/>
      <dgm:spPr/>
      <dgm:t>
        <a:bodyPr/>
        <a:lstStyle/>
        <a:p>
          <a:endParaRPr lang="en-US"/>
        </a:p>
      </dgm:t>
    </dgm:pt>
    <dgm:pt modelId="{AEFC51E2-6D5E-4332-8DCE-A511A1F4686A}" type="sibTrans" cxnId="{30A88E4F-5CD8-4597-81E1-7689FFA2E3C3}">
      <dgm:prSet/>
      <dgm:spPr/>
      <dgm:t>
        <a:bodyPr/>
        <a:lstStyle/>
        <a:p>
          <a:endParaRPr lang="en-US"/>
        </a:p>
      </dgm:t>
    </dgm:pt>
    <dgm:pt modelId="{C8A3DA8D-899A-48D8-92DD-2CE6DC3069A0}">
      <dgm:prSet/>
      <dgm:spPr/>
      <dgm:t>
        <a:bodyPr/>
        <a:lstStyle/>
        <a:p>
          <a:r>
            <a:rPr lang="en-US"/>
            <a:t>Face detection</a:t>
          </a:r>
        </a:p>
      </dgm:t>
    </dgm:pt>
    <dgm:pt modelId="{456EEE54-7028-49BF-96EB-5662E2F8E622}" type="parTrans" cxnId="{AF9AF0C1-F704-4B03-A001-A50248BAC998}">
      <dgm:prSet/>
      <dgm:spPr/>
      <dgm:t>
        <a:bodyPr/>
        <a:lstStyle/>
        <a:p>
          <a:endParaRPr lang="en-US"/>
        </a:p>
      </dgm:t>
    </dgm:pt>
    <dgm:pt modelId="{0CC82718-E131-4B9C-BD6D-C2C8F5A40260}" type="sibTrans" cxnId="{AF9AF0C1-F704-4B03-A001-A50248BAC998}">
      <dgm:prSet/>
      <dgm:spPr/>
      <dgm:t>
        <a:bodyPr/>
        <a:lstStyle/>
        <a:p>
          <a:endParaRPr lang="en-US"/>
        </a:p>
      </dgm:t>
    </dgm:pt>
    <dgm:pt modelId="{B76DE62B-99A6-4369-A992-CD0C5506C6B4}">
      <dgm:prSet/>
      <dgm:spPr/>
      <dgm:t>
        <a:bodyPr/>
        <a:lstStyle/>
        <a:p>
          <a:r>
            <a:rPr lang="en-US"/>
            <a:t>OpenCV</a:t>
          </a:r>
        </a:p>
      </dgm:t>
    </dgm:pt>
    <dgm:pt modelId="{47332AF9-C416-4EC7-828B-D3CA7FE78A0D}" type="parTrans" cxnId="{47A3C1F0-C40F-41F3-BA5F-D84A44F8A53F}">
      <dgm:prSet/>
      <dgm:spPr/>
      <dgm:t>
        <a:bodyPr/>
        <a:lstStyle/>
        <a:p>
          <a:endParaRPr lang="en-US"/>
        </a:p>
      </dgm:t>
    </dgm:pt>
    <dgm:pt modelId="{A3BD1621-9934-4DA6-8027-9C53328F2E7B}" type="sibTrans" cxnId="{47A3C1F0-C40F-41F3-BA5F-D84A44F8A53F}">
      <dgm:prSet/>
      <dgm:spPr/>
      <dgm:t>
        <a:bodyPr/>
        <a:lstStyle/>
        <a:p>
          <a:endParaRPr lang="en-US"/>
        </a:p>
      </dgm:t>
    </dgm:pt>
    <dgm:pt modelId="{CBD1BE46-C3A3-4542-82C6-482AC2B35832}">
      <dgm:prSet/>
      <dgm:spPr/>
      <dgm:t>
        <a:bodyPr/>
        <a:lstStyle/>
        <a:p>
          <a:r>
            <a:rPr lang="en-US"/>
            <a:t>Autonomous flight control</a:t>
          </a:r>
        </a:p>
      </dgm:t>
    </dgm:pt>
    <dgm:pt modelId="{D82A4E9E-0642-4D75-988C-15D00954BDEE}" type="parTrans" cxnId="{A04A75C0-ADC4-4344-BA39-D0AEDD93AAFE}">
      <dgm:prSet/>
      <dgm:spPr/>
      <dgm:t>
        <a:bodyPr/>
        <a:lstStyle/>
        <a:p>
          <a:endParaRPr lang="en-US"/>
        </a:p>
      </dgm:t>
    </dgm:pt>
    <dgm:pt modelId="{2A0893AB-1997-4E5B-AFA5-DED7E1F86BE8}" type="sibTrans" cxnId="{A04A75C0-ADC4-4344-BA39-D0AEDD93AAFE}">
      <dgm:prSet/>
      <dgm:spPr/>
      <dgm:t>
        <a:bodyPr/>
        <a:lstStyle/>
        <a:p>
          <a:endParaRPr lang="en-US"/>
        </a:p>
      </dgm:t>
    </dgm:pt>
    <dgm:pt modelId="{3B434945-302F-4733-9BD1-7D305F9D2C42}">
      <dgm:prSet/>
      <dgm:spPr/>
      <dgm:t>
        <a:bodyPr/>
        <a:lstStyle/>
        <a:p>
          <a:r>
            <a:rPr lang="en-US" dirty="0"/>
            <a:t>Flight Vectors</a:t>
          </a:r>
        </a:p>
      </dgm:t>
    </dgm:pt>
    <dgm:pt modelId="{7DAA2F16-064F-4868-8FDD-B6016C17CFEF}" type="parTrans" cxnId="{236EC48B-DBC2-4E49-9923-1038DAC5D25F}">
      <dgm:prSet/>
      <dgm:spPr/>
      <dgm:t>
        <a:bodyPr/>
        <a:lstStyle/>
        <a:p>
          <a:endParaRPr lang="en-US"/>
        </a:p>
      </dgm:t>
    </dgm:pt>
    <dgm:pt modelId="{879DE969-6655-4188-94B3-53B066E96639}" type="sibTrans" cxnId="{236EC48B-DBC2-4E49-9923-1038DAC5D25F}">
      <dgm:prSet/>
      <dgm:spPr/>
      <dgm:t>
        <a:bodyPr/>
        <a:lstStyle/>
        <a:p>
          <a:endParaRPr lang="en-US"/>
        </a:p>
      </dgm:t>
    </dgm:pt>
    <dgm:pt modelId="{6AF8E4C1-C471-4679-AECF-173CE2910BE1}">
      <dgm:prSet/>
      <dgm:spPr/>
      <dgm:t>
        <a:bodyPr/>
        <a:lstStyle/>
        <a:p>
          <a:r>
            <a:rPr lang="en-US"/>
            <a:t>API’s</a:t>
          </a:r>
        </a:p>
      </dgm:t>
    </dgm:pt>
    <dgm:pt modelId="{E06D0744-C059-4C38-9F58-687630AC7B8E}" type="parTrans" cxnId="{11D87425-40B1-4307-AD50-FC3B13DA0011}">
      <dgm:prSet/>
      <dgm:spPr/>
      <dgm:t>
        <a:bodyPr/>
        <a:lstStyle/>
        <a:p>
          <a:endParaRPr lang="en-US"/>
        </a:p>
      </dgm:t>
    </dgm:pt>
    <dgm:pt modelId="{155BE01D-6554-4219-BC90-E96DC089A473}" type="sibTrans" cxnId="{11D87425-40B1-4307-AD50-FC3B13DA0011}">
      <dgm:prSet/>
      <dgm:spPr/>
      <dgm:t>
        <a:bodyPr/>
        <a:lstStyle/>
        <a:p>
          <a:endParaRPr lang="en-US"/>
        </a:p>
      </dgm:t>
    </dgm:pt>
    <dgm:pt modelId="{21208A76-01F3-4826-9D3A-2D50BFD942A1}">
      <dgm:prSet/>
      <dgm:spPr/>
      <dgm:t>
        <a:bodyPr/>
        <a:lstStyle/>
        <a:p>
          <a:r>
            <a:rPr lang="en-US"/>
            <a:t>PHP</a:t>
          </a:r>
        </a:p>
      </dgm:t>
    </dgm:pt>
    <dgm:pt modelId="{A94620AA-4B40-4403-81F7-0446C47578AE}" type="parTrans" cxnId="{48E8A424-5A08-4A9A-9DFA-6A93410D830C}">
      <dgm:prSet/>
      <dgm:spPr/>
      <dgm:t>
        <a:bodyPr/>
        <a:lstStyle/>
        <a:p>
          <a:endParaRPr lang="en-US"/>
        </a:p>
      </dgm:t>
    </dgm:pt>
    <dgm:pt modelId="{DD5EE15D-E543-4FF7-813D-66B80BBBC211}" type="sibTrans" cxnId="{48E8A424-5A08-4A9A-9DFA-6A93410D830C}">
      <dgm:prSet/>
      <dgm:spPr/>
      <dgm:t>
        <a:bodyPr/>
        <a:lstStyle/>
        <a:p>
          <a:endParaRPr lang="en-US"/>
        </a:p>
      </dgm:t>
    </dgm:pt>
    <dgm:pt modelId="{7877D809-C746-6645-AC24-FEC0FF4F4083}" type="pres">
      <dgm:prSet presAssocID="{53B81953-4B2B-4A94-A195-2158C0998D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61CBEC-7AA8-CE4B-B72D-F9B5D337CF38}" type="pres">
      <dgm:prSet presAssocID="{CCF39491-66A8-4DB8-A210-B1147F0698BD}" presName="root1" presStyleCnt="0"/>
      <dgm:spPr/>
    </dgm:pt>
    <dgm:pt modelId="{5CCD2943-318B-6A4B-A1AF-39276C28F7BD}" type="pres">
      <dgm:prSet presAssocID="{CCF39491-66A8-4DB8-A210-B1147F0698BD}" presName="LevelOneTextNode" presStyleLbl="node0" presStyleIdx="0" presStyleCnt="2">
        <dgm:presLayoutVars>
          <dgm:chPref val="3"/>
        </dgm:presLayoutVars>
      </dgm:prSet>
      <dgm:spPr/>
    </dgm:pt>
    <dgm:pt modelId="{62FE728E-ADDF-2549-BBE3-2D81ABB1C9E5}" type="pres">
      <dgm:prSet presAssocID="{CCF39491-66A8-4DB8-A210-B1147F0698BD}" presName="level2hierChild" presStyleCnt="0"/>
      <dgm:spPr/>
    </dgm:pt>
    <dgm:pt modelId="{2B0CCD5E-4315-7045-A385-0BDC840408C7}" type="pres">
      <dgm:prSet presAssocID="{B4D00C7A-E6DD-4D9E-81A6-22A53601DCFC}" presName="root1" presStyleCnt="0"/>
      <dgm:spPr/>
    </dgm:pt>
    <dgm:pt modelId="{3FA8B4CB-ED6D-B942-9E92-4CA47FBBFD8A}" type="pres">
      <dgm:prSet presAssocID="{B4D00C7A-E6DD-4D9E-81A6-22A53601DCFC}" presName="LevelOneTextNode" presStyleLbl="node0" presStyleIdx="1" presStyleCnt="2">
        <dgm:presLayoutVars>
          <dgm:chPref val="3"/>
        </dgm:presLayoutVars>
      </dgm:prSet>
      <dgm:spPr/>
    </dgm:pt>
    <dgm:pt modelId="{4EF869A3-ED02-D24E-9043-184393E219DB}" type="pres">
      <dgm:prSet presAssocID="{B4D00C7A-E6DD-4D9E-81A6-22A53601DCFC}" presName="level2hierChild" presStyleCnt="0"/>
      <dgm:spPr/>
    </dgm:pt>
    <dgm:pt modelId="{84D1E85F-4257-7D40-B7C9-04F15DCC5494}" type="pres">
      <dgm:prSet presAssocID="{3A75D78D-E98E-4812-B9F4-CEDAC9151CF9}" presName="conn2-1" presStyleLbl="parChTrans1D2" presStyleIdx="0" presStyleCnt="5"/>
      <dgm:spPr/>
    </dgm:pt>
    <dgm:pt modelId="{963A88E9-C75B-4642-933A-4338434AFA7E}" type="pres">
      <dgm:prSet presAssocID="{3A75D78D-E98E-4812-B9F4-CEDAC9151CF9}" presName="connTx" presStyleLbl="parChTrans1D2" presStyleIdx="0" presStyleCnt="5"/>
      <dgm:spPr/>
    </dgm:pt>
    <dgm:pt modelId="{CE3F7FF6-3759-1D4D-BBA7-1A8E23EB7D30}" type="pres">
      <dgm:prSet presAssocID="{F6D9A14F-24BA-4059-8295-2DFE56700243}" presName="root2" presStyleCnt="0"/>
      <dgm:spPr/>
    </dgm:pt>
    <dgm:pt modelId="{933CA6E6-0D69-734A-BD28-39E435D2BBF6}" type="pres">
      <dgm:prSet presAssocID="{F6D9A14F-24BA-4059-8295-2DFE56700243}" presName="LevelTwoTextNode" presStyleLbl="node2" presStyleIdx="0" presStyleCnt="5">
        <dgm:presLayoutVars>
          <dgm:chPref val="3"/>
        </dgm:presLayoutVars>
      </dgm:prSet>
      <dgm:spPr/>
    </dgm:pt>
    <dgm:pt modelId="{2EAD9CEF-2E65-1F46-9598-993AEB659C61}" type="pres">
      <dgm:prSet presAssocID="{F6D9A14F-24BA-4059-8295-2DFE56700243}" presName="level3hierChild" presStyleCnt="0"/>
      <dgm:spPr/>
    </dgm:pt>
    <dgm:pt modelId="{8B275D2F-94E3-6644-A789-DFC567B38FF3}" type="pres">
      <dgm:prSet presAssocID="{9162B8EE-A44F-4F54-8E57-AB0287E3D2E5}" presName="conn2-1" presStyleLbl="parChTrans1D3" presStyleIdx="0" presStyleCnt="4"/>
      <dgm:spPr/>
    </dgm:pt>
    <dgm:pt modelId="{162C59E0-D272-7649-A272-820560F0F19C}" type="pres">
      <dgm:prSet presAssocID="{9162B8EE-A44F-4F54-8E57-AB0287E3D2E5}" presName="connTx" presStyleLbl="parChTrans1D3" presStyleIdx="0" presStyleCnt="4"/>
      <dgm:spPr/>
    </dgm:pt>
    <dgm:pt modelId="{09979024-1A39-4046-B1F9-495C98FAC245}" type="pres">
      <dgm:prSet presAssocID="{3E2A7724-06C0-47BD-A606-417A005999F9}" presName="root2" presStyleCnt="0"/>
      <dgm:spPr/>
    </dgm:pt>
    <dgm:pt modelId="{AC548B32-0298-8B47-918F-A59C89110909}" type="pres">
      <dgm:prSet presAssocID="{3E2A7724-06C0-47BD-A606-417A005999F9}" presName="LevelTwoTextNode" presStyleLbl="node3" presStyleIdx="0" presStyleCnt="4">
        <dgm:presLayoutVars>
          <dgm:chPref val="3"/>
        </dgm:presLayoutVars>
      </dgm:prSet>
      <dgm:spPr/>
    </dgm:pt>
    <dgm:pt modelId="{F494C957-A86B-A944-9909-25E1959029FC}" type="pres">
      <dgm:prSet presAssocID="{3E2A7724-06C0-47BD-A606-417A005999F9}" presName="level3hierChild" presStyleCnt="0"/>
      <dgm:spPr/>
    </dgm:pt>
    <dgm:pt modelId="{094CC2F7-1CDC-BA49-99C2-FA13688741A8}" type="pres">
      <dgm:prSet presAssocID="{33E09BFD-AFAA-4FF9-AAB0-D53875FABB9E}" presName="conn2-1" presStyleLbl="parChTrans1D3" presStyleIdx="1" presStyleCnt="4"/>
      <dgm:spPr/>
    </dgm:pt>
    <dgm:pt modelId="{47E5E8F1-FE05-8441-987F-AE7C4872B7FD}" type="pres">
      <dgm:prSet presAssocID="{33E09BFD-AFAA-4FF9-AAB0-D53875FABB9E}" presName="connTx" presStyleLbl="parChTrans1D3" presStyleIdx="1" presStyleCnt="4"/>
      <dgm:spPr/>
    </dgm:pt>
    <dgm:pt modelId="{07395B27-68CD-2046-8B53-C27421EC8AB5}" type="pres">
      <dgm:prSet presAssocID="{1B2F74D8-386C-4E91-9779-D69AFA0004AB}" presName="root2" presStyleCnt="0"/>
      <dgm:spPr/>
    </dgm:pt>
    <dgm:pt modelId="{5FE2120D-C946-3F47-8434-83B3E4632017}" type="pres">
      <dgm:prSet presAssocID="{1B2F74D8-386C-4E91-9779-D69AFA0004AB}" presName="LevelTwoTextNode" presStyleLbl="node3" presStyleIdx="1" presStyleCnt="4">
        <dgm:presLayoutVars>
          <dgm:chPref val="3"/>
        </dgm:presLayoutVars>
      </dgm:prSet>
      <dgm:spPr/>
    </dgm:pt>
    <dgm:pt modelId="{7DAC18E9-D662-AF4F-B50C-EFB7DB62AEC6}" type="pres">
      <dgm:prSet presAssocID="{1B2F74D8-386C-4E91-9779-D69AFA0004AB}" presName="level3hierChild" presStyleCnt="0"/>
      <dgm:spPr/>
    </dgm:pt>
    <dgm:pt modelId="{8D309745-2C38-3F47-BB29-35DF60A6B6B7}" type="pres">
      <dgm:prSet presAssocID="{456EEE54-7028-49BF-96EB-5662E2F8E622}" presName="conn2-1" presStyleLbl="parChTrans1D2" presStyleIdx="1" presStyleCnt="5"/>
      <dgm:spPr/>
    </dgm:pt>
    <dgm:pt modelId="{B5770163-42FD-0E46-9704-B57861473492}" type="pres">
      <dgm:prSet presAssocID="{456EEE54-7028-49BF-96EB-5662E2F8E622}" presName="connTx" presStyleLbl="parChTrans1D2" presStyleIdx="1" presStyleCnt="5"/>
      <dgm:spPr/>
    </dgm:pt>
    <dgm:pt modelId="{7693C642-574A-C74E-B011-8FB4E86AD61F}" type="pres">
      <dgm:prSet presAssocID="{C8A3DA8D-899A-48D8-92DD-2CE6DC3069A0}" presName="root2" presStyleCnt="0"/>
      <dgm:spPr/>
    </dgm:pt>
    <dgm:pt modelId="{6607D602-0981-0244-B758-27658FFC5B82}" type="pres">
      <dgm:prSet presAssocID="{C8A3DA8D-899A-48D8-92DD-2CE6DC3069A0}" presName="LevelTwoTextNode" presStyleLbl="node2" presStyleIdx="1" presStyleCnt="5">
        <dgm:presLayoutVars>
          <dgm:chPref val="3"/>
        </dgm:presLayoutVars>
      </dgm:prSet>
      <dgm:spPr/>
    </dgm:pt>
    <dgm:pt modelId="{9304B71E-F547-EF4F-8D2E-F74F2F9A5A1F}" type="pres">
      <dgm:prSet presAssocID="{C8A3DA8D-899A-48D8-92DD-2CE6DC3069A0}" presName="level3hierChild" presStyleCnt="0"/>
      <dgm:spPr/>
    </dgm:pt>
    <dgm:pt modelId="{9CAB1D2F-5325-BE43-9DEC-EAD8DE7E0A20}" type="pres">
      <dgm:prSet presAssocID="{47332AF9-C416-4EC7-828B-D3CA7FE78A0D}" presName="conn2-1" presStyleLbl="parChTrans1D3" presStyleIdx="2" presStyleCnt="4"/>
      <dgm:spPr/>
    </dgm:pt>
    <dgm:pt modelId="{9D792E30-04FF-464C-9FBF-4722BC6EB313}" type="pres">
      <dgm:prSet presAssocID="{47332AF9-C416-4EC7-828B-D3CA7FE78A0D}" presName="connTx" presStyleLbl="parChTrans1D3" presStyleIdx="2" presStyleCnt="4"/>
      <dgm:spPr/>
    </dgm:pt>
    <dgm:pt modelId="{F13CD552-17A0-C040-A0A8-83B7151F8CB4}" type="pres">
      <dgm:prSet presAssocID="{B76DE62B-99A6-4369-A992-CD0C5506C6B4}" presName="root2" presStyleCnt="0"/>
      <dgm:spPr/>
    </dgm:pt>
    <dgm:pt modelId="{B2794032-1564-B149-A1DB-161C935CD96B}" type="pres">
      <dgm:prSet presAssocID="{B76DE62B-99A6-4369-A992-CD0C5506C6B4}" presName="LevelTwoTextNode" presStyleLbl="node3" presStyleIdx="2" presStyleCnt="4">
        <dgm:presLayoutVars>
          <dgm:chPref val="3"/>
        </dgm:presLayoutVars>
      </dgm:prSet>
      <dgm:spPr/>
    </dgm:pt>
    <dgm:pt modelId="{042F2D71-0F11-9244-9042-E8175B8C7B04}" type="pres">
      <dgm:prSet presAssocID="{B76DE62B-99A6-4369-A992-CD0C5506C6B4}" presName="level3hierChild" presStyleCnt="0"/>
      <dgm:spPr/>
    </dgm:pt>
    <dgm:pt modelId="{6E2CBEB5-B763-2B4F-B809-21096D2AE02C}" type="pres">
      <dgm:prSet presAssocID="{D82A4E9E-0642-4D75-988C-15D00954BDEE}" presName="conn2-1" presStyleLbl="parChTrans1D2" presStyleIdx="2" presStyleCnt="5"/>
      <dgm:spPr/>
    </dgm:pt>
    <dgm:pt modelId="{00FDE795-017C-B347-B460-C39F6C626AA2}" type="pres">
      <dgm:prSet presAssocID="{D82A4E9E-0642-4D75-988C-15D00954BDEE}" presName="connTx" presStyleLbl="parChTrans1D2" presStyleIdx="2" presStyleCnt="5"/>
      <dgm:spPr/>
    </dgm:pt>
    <dgm:pt modelId="{D7913529-D741-5648-8256-2056293BBAA0}" type="pres">
      <dgm:prSet presAssocID="{CBD1BE46-C3A3-4542-82C6-482AC2B35832}" presName="root2" presStyleCnt="0"/>
      <dgm:spPr/>
    </dgm:pt>
    <dgm:pt modelId="{2436EA2F-44DB-8B4D-8BEA-6AD6C018B622}" type="pres">
      <dgm:prSet presAssocID="{CBD1BE46-C3A3-4542-82C6-482AC2B35832}" presName="LevelTwoTextNode" presStyleLbl="node2" presStyleIdx="2" presStyleCnt="5">
        <dgm:presLayoutVars>
          <dgm:chPref val="3"/>
        </dgm:presLayoutVars>
      </dgm:prSet>
      <dgm:spPr/>
    </dgm:pt>
    <dgm:pt modelId="{34E6961D-0D5E-B842-ACB3-5808C21AEA53}" type="pres">
      <dgm:prSet presAssocID="{CBD1BE46-C3A3-4542-82C6-482AC2B35832}" presName="level3hierChild" presStyleCnt="0"/>
      <dgm:spPr/>
    </dgm:pt>
    <dgm:pt modelId="{A78FC8CD-8BC6-9448-A1F2-85E6FC30BF2A}" type="pres">
      <dgm:prSet presAssocID="{7DAA2F16-064F-4868-8FDD-B6016C17CFEF}" presName="conn2-1" presStyleLbl="parChTrans1D3" presStyleIdx="3" presStyleCnt="4"/>
      <dgm:spPr/>
    </dgm:pt>
    <dgm:pt modelId="{4EF11D52-BE6A-304F-8D4D-BE850773E9DB}" type="pres">
      <dgm:prSet presAssocID="{7DAA2F16-064F-4868-8FDD-B6016C17CFEF}" presName="connTx" presStyleLbl="parChTrans1D3" presStyleIdx="3" presStyleCnt="4"/>
      <dgm:spPr/>
    </dgm:pt>
    <dgm:pt modelId="{C02ED536-DB43-8943-8C4A-82071F515876}" type="pres">
      <dgm:prSet presAssocID="{3B434945-302F-4733-9BD1-7D305F9D2C42}" presName="root2" presStyleCnt="0"/>
      <dgm:spPr/>
    </dgm:pt>
    <dgm:pt modelId="{0E18693C-8C85-7946-9C20-95F71413EC49}" type="pres">
      <dgm:prSet presAssocID="{3B434945-302F-4733-9BD1-7D305F9D2C42}" presName="LevelTwoTextNode" presStyleLbl="node3" presStyleIdx="3" presStyleCnt="4">
        <dgm:presLayoutVars>
          <dgm:chPref val="3"/>
        </dgm:presLayoutVars>
      </dgm:prSet>
      <dgm:spPr/>
    </dgm:pt>
    <dgm:pt modelId="{AA73BB8D-0EA2-6040-AF9F-6AB84FCC1C63}" type="pres">
      <dgm:prSet presAssocID="{3B434945-302F-4733-9BD1-7D305F9D2C42}" presName="level3hierChild" presStyleCnt="0"/>
      <dgm:spPr/>
    </dgm:pt>
    <dgm:pt modelId="{AE0D592E-9912-A84A-AAD6-096C88D1868B}" type="pres">
      <dgm:prSet presAssocID="{E06D0744-C059-4C38-9F58-687630AC7B8E}" presName="conn2-1" presStyleLbl="parChTrans1D2" presStyleIdx="3" presStyleCnt="5"/>
      <dgm:spPr/>
    </dgm:pt>
    <dgm:pt modelId="{B316F59E-5800-7143-AF25-77B4FBDF1389}" type="pres">
      <dgm:prSet presAssocID="{E06D0744-C059-4C38-9F58-687630AC7B8E}" presName="connTx" presStyleLbl="parChTrans1D2" presStyleIdx="3" presStyleCnt="5"/>
      <dgm:spPr/>
    </dgm:pt>
    <dgm:pt modelId="{8B9B52C8-7571-F44D-AB3E-A2F24A8EC607}" type="pres">
      <dgm:prSet presAssocID="{6AF8E4C1-C471-4679-AECF-173CE2910BE1}" presName="root2" presStyleCnt="0"/>
      <dgm:spPr/>
    </dgm:pt>
    <dgm:pt modelId="{4DEF041C-035F-0143-9480-E1B34371CA27}" type="pres">
      <dgm:prSet presAssocID="{6AF8E4C1-C471-4679-AECF-173CE2910BE1}" presName="LevelTwoTextNode" presStyleLbl="node2" presStyleIdx="3" presStyleCnt="5">
        <dgm:presLayoutVars>
          <dgm:chPref val="3"/>
        </dgm:presLayoutVars>
      </dgm:prSet>
      <dgm:spPr/>
    </dgm:pt>
    <dgm:pt modelId="{796F43C3-30B7-6C46-BD13-C7E81C595804}" type="pres">
      <dgm:prSet presAssocID="{6AF8E4C1-C471-4679-AECF-173CE2910BE1}" presName="level3hierChild" presStyleCnt="0"/>
      <dgm:spPr/>
    </dgm:pt>
    <dgm:pt modelId="{88A235F0-0A9C-7648-8895-977F1F1F0607}" type="pres">
      <dgm:prSet presAssocID="{A94620AA-4B40-4403-81F7-0446C47578AE}" presName="conn2-1" presStyleLbl="parChTrans1D2" presStyleIdx="4" presStyleCnt="5"/>
      <dgm:spPr/>
    </dgm:pt>
    <dgm:pt modelId="{64E2FFA5-F3BA-1D41-A88D-65F172CDD337}" type="pres">
      <dgm:prSet presAssocID="{A94620AA-4B40-4403-81F7-0446C47578AE}" presName="connTx" presStyleLbl="parChTrans1D2" presStyleIdx="4" presStyleCnt="5"/>
      <dgm:spPr/>
    </dgm:pt>
    <dgm:pt modelId="{F0564A0C-D925-634E-B889-5FC9D8E78B37}" type="pres">
      <dgm:prSet presAssocID="{21208A76-01F3-4826-9D3A-2D50BFD942A1}" presName="root2" presStyleCnt="0"/>
      <dgm:spPr/>
    </dgm:pt>
    <dgm:pt modelId="{6A974983-2457-C148-A593-B92B335991C1}" type="pres">
      <dgm:prSet presAssocID="{21208A76-01F3-4826-9D3A-2D50BFD942A1}" presName="LevelTwoTextNode" presStyleLbl="node2" presStyleIdx="4" presStyleCnt="5">
        <dgm:presLayoutVars>
          <dgm:chPref val="3"/>
        </dgm:presLayoutVars>
      </dgm:prSet>
      <dgm:spPr/>
    </dgm:pt>
    <dgm:pt modelId="{676ACC52-3E24-404C-9EAD-60F4D12D1862}" type="pres">
      <dgm:prSet presAssocID="{21208A76-01F3-4826-9D3A-2D50BFD942A1}" presName="level3hierChild" presStyleCnt="0"/>
      <dgm:spPr/>
    </dgm:pt>
  </dgm:ptLst>
  <dgm:cxnLst>
    <dgm:cxn modelId="{F480750D-ED59-C84F-AD8E-AB29BB718452}" type="presOf" srcId="{D82A4E9E-0642-4D75-988C-15D00954BDEE}" destId="{6E2CBEB5-B763-2B4F-B809-21096D2AE02C}" srcOrd="0" destOrd="0" presId="urn:microsoft.com/office/officeart/2005/8/layout/hierarchy2"/>
    <dgm:cxn modelId="{4E1DC80E-36A7-C647-ACAD-487AACD677D8}" type="presOf" srcId="{47332AF9-C416-4EC7-828B-D3CA7FE78A0D}" destId="{9CAB1D2F-5325-BE43-9DEC-EAD8DE7E0A20}" srcOrd="0" destOrd="0" presId="urn:microsoft.com/office/officeart/2005/8/layout/hierarchy2"/>
    <dgm:cxn modelId="{22188711-E83E-0044-9FF6-BB16FFFE5F1E}" type="presOf" srcId="{456EEE54-7028-49BF-96EB-5662E2F8E622}" destId="{8D309745-2C38-3F47-BB29-35DF60A6B6B7}" srcOrd="0" destOrd="0" presId="urn:microsoft.com/office/officeart/2005/8/layout/hierarchy2"/>
    <dgm:cxn modelId="{D3F17C14-4AA9-EB4E-AB64-6436BF991181}" type="presOf" srcId="{CCF39491-66A8-4DB8-A210-B1147F0698BD}" destId="{5CCD2943-318B-6A4B-A1AF-39276C28F7BD}" srcOrd="0" destOrd="0" presId="urn:microsoft.com/office/officeart/2005/8/layout/hierarchy2"/>
    <dgm:cxn modelId="{9BF8F219-FEFC-DB41-9D14-66AA263C2025}" type="presOf" srcId="{3A75D78D-E98E-4812-B9F4-CEDAC9151CF9}" destId="{963A88E9-C75B-4642-933A-4338434AFA7E}" srcOrd="1" destOrd="0" presId="urn:microsoft.com/office/officeart/2005/8/layout/hierarchy2"/>
    <dgm:cxn modelId="{9E687C1F-069C-4ABE-B65B-562E42A37D40}" srcId="{53B81953-4B2B-4A94-A195-2158C0998DC7}" destId="{CCF39491-66A8-4DB8-A210-B1147F0698BD}" srcOrd="0" destOrd="0" parTransId="{F37258D3-5F2E-4E8B-8864-2780FCEEFF57}" sibTransId="{B8213112-6B77-4D4C-BE3E-581A4AEBEF17}"/>
    <dgm:cxn modelId="{48E8A424-5A08-4A9A-9DFA-6A93410D830C}" srcId="{B4D00C7A-E6DD-4D9E-81A6-22A53601DCFC}" destId="{21208A76-01F3-4826-9D3A-2D50BFD942A1}" srcOrd="4" destOrd="0" parTransId="{A94620AA-4B40-4403-81F7-0446C47578AE}" sibTransId="{DD5EE15D-E543-4FF7-813D-66B80BBBC211}"/>
    <dgm:cxn modelId="{11D87425-40B1-4307-AD50-FC3B13DA0011}" srcId="{B4D00C7A-E6DD-4D9E-81A6-22A53601DCFC}" destId="{6AF8E4C1-C471-4679-AECF-173CE2910BE1}" srcOrd="3" destOrd="0" parTransId="{E06D0744-C059-4C38-9F58-687630AC7B8E}" sibTransId="{155BE01D-6554-4219-BC90-E96DC089A473}"/>
    <dgm:cxn modelId="{9F8C5630-7643-7645-9EA8-15FCB3FF5701}" type="presOf" srcId="{3A75D78D-E98E-4812-B9F4-CEDAC9151CF9}" destId="{84D1E85F-4257-7D40-B7C9-04F15DCC5494}" srcOrd="0" destOrd="0" presId="urn:microsoft.com/office/officeart/2005/8/layout/hierarchy2"/>
    <dgm:cxn modelId="{37FDD93C-36B5-534B-BEB5-96ECA461F781}" type="presOf" srcId="{7DAA2F16-064F-4868-8FDD-B6016C17CFEF}" destId="{4EF11D52-BE6A-304F-8D4D-BE850773E9DB}" srcOrd="1" destOrd="0" presId="urn:microsoft.com/office/officeart/2005/8/layout/hierarchy2"/>
    <dgm:cxn modelId="{B7B9D13E-E14A-5B4D-8C49-45CC0C350A73}" type="presOf" srcId="{F6D9A14F-24BA-4059-8295-2DFE56700243}" destId="{933CA6E6-0D69-734A-BD28-39E435D2BBF6}" srcOrd="0" destOrd="0" presId="urn:microsoft.com/office/officeart/2005/8/layout/hierarchy2"/>
    <dgm:cxn modelId="{7A278442-9595-0C4F-B2FB-8EC949FACBCF}" type="presOf" srcId="{456EEE54-7028-49BF-96EB-5662E2F8E622}" destId="{B5770163-42FD-0E46-9704-B57861473492}" srcOrd="1" destOrd="0" presId="urn:microsoft.com/office/officeart/2005/8/layout/hierarchy2"/>
    <dgm:cxn modelId="{30A88E4F-5CD8-4597-81E1-7689FFA2E3C3}" srcId="{F6D9A14F-24BA-4059-8295-2DFE56700243}" destId="{1B2F74D8-386C-4E91-9779-D69AFA0004AB}" srcOrd="1" destOrd="0" parTransId="{33E09BFD-AFAA-4FF9-AAB0-D53875FABB9E}" sibTransId="{AEFC51E2-6D5E-4332-8DCE-A511A1F4686A}"/>
    <dgm:cxn modelId="{B835E351-A2C3-A942-BE05-4BBB55094B77}" type="presOf" srcId="{B4D00C7A-E6DD-4D9E-81A6-22A53601DCFC}" destId="{3FA8B4CB-ED6D-B942-9E92-4CA47FBBFD8A}" srcOrd="0" destOrd="0" presId="urn:microsoft.com/office/officeart/2005/8/layout/hierarchy2"/>
    <dgm:cxn modelId="{018FFA54-1C68-1445-881C-8FCB987BC30B}" type="presOf" srcId="{33E09BFD-AFAA-4FF9-AAB0-D53875FABB9E}" destId="{094CC2F7-1CDC-BA49-99C2-FA13688741A8}" srcOrd="0" destOrd="0" presId="urn:microsoft.com/office/officeart/2005/8/layout/hierarchy2"/>
    <dgm:cxn modelId="{102E1E64-65CD-C843-A515-70D4665E2F51}" type="presOf" srcId="{E06D0744-C059-4C38-9F58-687630AC7B8E}" destId="{AE0D592E-9912-A84A-AAD6-096C88D1868B}" srcOrd="0" destOrd="0" presId="urn:microsoft.com/office/officeart/2005/8/layout/hierarchy2"/>
    <dgm:cxn modelId="{74B20566-2179-4B7C-9805-A22B06E05A0E}" srcId="{B4D00C7A-E6DD-4D9E-81A6-22A53601DCFC}" destId="{F6D9A14F-24BA-4059-8295-2DFE56700243}" srcOrd="0" destOrd="0" parTransId="{3A75D78D-E98E-4812-B9F4-CEDAC9151CF9}" sibTransId="{BE5D07C1-E9A6-46DA-826F-A52917FD712D}"/>
    <dgm:cxn modelId="{06676D66-7460-4E42-B1F9-0DAECD1E7506}" type="presOf" srcId="{33E09BFD-AFAA-4FF9-AAB0-D53875FABB9E}" destId="{47E5E8F1-FE05-8441-987F-AE7C4872B7FD}" srcOrd="1" destOrd="0" presId="urn:microsoft.com/office/officeart/2005/8/layout/hierarchy2"/>
    <dgm:cxn modelId="{E73DE469-10CC-BA4C-98FE-431E6E4A4319}" type="presOf" srcId="{47332AF9-C416-4EC7-828B-D3CA7FE78A0D}" destId="{9D792E30-04FF-464C-9FBF-4722BC6EB313}" srcOrd="1" destOrd="0" presId="urn:microsoft.com/office/officeart/2005/8/layout/hierarchy2"/>
    <dgm:cxn modelId="{5AE40D6F-ACAD-EF4F-A595-8052CF56EE1A}" type="presOf" srcId="{3B434945-302F-4733-9BD1-7D305F9D2C42}" destId="{0E18693C-8C85-7946-9C20-95F71413EC49}" srcOrd="0" destOrd="0" presId="urn:microsoft.com/office/officeart/2005/8/layout/hierarchy2"/>
    <dgm:cxn modelId="{CFF4B178-E664-A54F-ACD8-11C3515840EB}" type="presOf" srcId="{C8A3DA8D-899A-48D8-92DD-2CE6DC3069A0}" destId="{6607D602-0981-0244-B758-27658FFC5B82}" srcOrd="0" destOrd="0" presId="urn:microsoft.com/office/officeart/2005/8/layout/hierarchy2"/>
    <dgm:cxn modelId="{236EC48B-DBC2-4E49-9923-1038DAC5D25F}" srcId="{CBD1BE46-C3A3-4542-82C6-482AC2B35832}" destId="{3B434945-302F-4733-9BD1-7D305F9D2C42}" srcOrd="0" destOrd="0" parTransId="{7DAA2F16-064F-4868-8FDD-B6016C17CFEF}" sibTransId="{879DE969-6655-4188-94B3-53B066E96639}"/>
    <dgm:cxn modelId="{C67EDF9D-9164-6E49-842D-C595F303ACDF}" type="presOf" srcId="{A94620AA-4B40-4403-81F7-0446C47578AE}" destId="{64E2FFA5-F3BA-1D41-A88D-65F172CDD337}" srcOrd="1" destOrd="0" presId="urn:microsoft.com/office/officeart/2005/8/layout/hierarchy2"/>
    <dgm:cxn modelId="{C8A9CDA5-8D0A-4A41-BEDB-4CBFCBB3AA0E}" type="presOf" srcId="{1B2F74D8-386C-4E91-9779-D69AFA0004AB}" destId="{5FE2120D-C946-3F47-8434-83B3E4632017}" srcOrd="0" destOrd="0" presId="urn:microsoft.com/office/officeart/2005/8/layout/hierarchy2"/>
    <dgm:cxn modelId="{736048AC-AE2E-1E47-972D-139F852F2FC0}" type="presOf" srcId="{A94620AA-4B40-4403-81F7-0446C47578AE}" destId="{88A235F0-0A9C-7648-8895-977F1F1F0607}" srcOrd="0" destOrd="0" presId="urn:microsoft.com/office/officeart/2005/8/layout/hierarchy2"/>
    <dgm:cxn modelId="{BF9517AF-868A-4E66-A485-00998A2A26AF}" srcId="{F6D9A14F-24BA-4059-8295-2DFE56700243}" destId="{3E2A7724-06C0-47BD-A606-417A005999F9}" srcOrd="0" destOrd="0" parTransId="{9162B8EE-A44F-4F54-8E57-AB0287E3D2E5}" sibTransId="{EC7A2380-FA90-4331-8C70-C608DB0F0F81}"/>
    <dgm:cxn modelId="{5BE334B3-4184-714C-BF70-92F6C566469D}" type="presOf" srcId="{CBD1BE46-C3A3-4542-82C6-482AC2B35832}" destId="{2436EA2F-44DB-8B4D-8BEA-6AD6C018B622}" srcOrd="0" destOrd="0" presId="urn:microsoft.com/office/officeart/2005/8/layout/hierarchy2"/>
    <dgm:cxn modelId="{83D6CBB3-24D8-9142-B485-4E5C6D541864}" type="presOf" srcId="{3E2A7724-06C0-47BD-A606-417A005999F9}" destId="{AC548B32-0298-8B47-918F-A59C89110909}" srcOrd="0" destOrd="0" presId="urn:microsoft.com/office/officeart/2005/8/layout/hierarchy2"/>
    <dgm:cxn modelId="{A94F04B8-BC40-E24D-9761-2452DB40C7D5}" type="presOf" srcId="{E06D0744-C059-4C38-9F58-687630AC7B8E}" destId="{B316F59E-5800-7143-AF25-77B4FBDF1389}" srcOrd="1" destOrd="0" presId="urn:microsoft.com/office/officeart/2005/8/layout/hierarchy2"/>
    <dgm:cxn modelId="{7EFDF9BE-E488-D745-96A4-E41EF3BA7469}" type="presOf" srcId="{21208A76-01F3-4826-9D3A-2D50BFD942A1}" destId="{6A974983-2457-C148-A593-B92B335991C1}" srcOrd="0" destOrd="0" presId="urn:microsoft.com/office/officeart/2005/8/layout/hierarchy2"/>
    <dgm:cxn modelId="{A04A75C0-ADC4-4344-BA39-D0AEDD93AAFE}" srcId="{B4D00C7A-E6DD-4D9E-81A6-22A53601DCFC}" destId="{CBD1BE46-C3A3-4542-82C6-482AC2B35832}" srcOrd="2" destOrd="0" parTransId="{D82A4E9E-0642-4D75-988C-15D00954BDEE}" sibTransId="{2A0893AB-1997-4E5B-AFA5-DED7E1F86BE8}"/>
    <dgm:cxn modelId="{84947BC1-53A7-5E41-88C9-C504A94FE79C}" type="presOf" srcId="{9162B8EE-A44F-4F54-8E57-AB0287E3D2E5}" destId="{162C59E0-D272-7649-A272-820560F0F19C}" srcOrd="1" destOrd="0" presId="urn:microsoft.com/office/officeart/2005/8/layout/hierarchy2"/>
    <dgm:cxn modelId="{AF9AF0C1-F704-4B03-A001-A50248BAC998}" srcId="{B4D00C7A-E6DD-4D9E-81A6-22A53601DCFC}" destId="{C8A3DA8D-899A-48D8-92DD-2CE6DC3069A0}" srcOrd="1" destOrd="0" parTransId="{456EEE54-7028-49BF-96EB-5662E2F8E622}" sibTransId="{0CC82718-E131-4B9C-BD6D-C2C8F5A40260}"/>
    <dgm:cxn modelId="{E8F2A7C3-6A68-1141-BF85-CBDDD62616A3}" type="presOf" srcId="{53B81953-4B2B-4A94-A195-2158C0998DC7}" destId="{7877D809-C746-6645-AC24-FEC0FF4F4083}" srcOrd="0" destOrd="0" presId="urn:microsoft.com/office/officeart/2005/8/layout/hierarchy2"/>
    <dgm:cxn modelId="{5E024DC5-C986-B442-A869-4BB94F885F43}" type="presOf" srcId="{B76DE62B-99A6-4369-A992-CD0C5506C6B4}" destId="{B2794032-1564-B149-A1DB-161C935CD96B}" srcOrd="0" destOrd="0" presId="urn:microsoft.com/office/officeart/2005/8/layout/hierarchy2"/>
    <dgm:cxn modelId="{9B308ECC-99DB-8B44-BD64-DDAD1F4DDCFB}" type="presOf" srcId="{7DAA2F16-064F-4868-8FDD-B6016C17CFEF}" destId="{A78FC8CD-8BC6-9448-A1F2-85E6FC30BF2A}" srcOrd="0" destOrd="0" presId="urn:microsoft.com/office/officeart/2005/8/layout/hierarchy2"/>
    <dgm:cxn modelId="{D920F6D2-E788-1242-A91E-DB21ACB48A46}" type="presOf" srcId="{6AF8E4C1-C471-4679-AECF-173CE2910BE1}" destId="{4DEF041C-035F-0143-9480-E1B34371CA27}" srcOrd="0" destOrd="0" presId="urn:microsoft.com/office/officeart/2005/8/layout/hierarchy2"/>
    <dgm:cxn modelId="{33D16DDD-B3EF-4043-AE06-1FBF31D05E52}" type="presOf" srcId="{9162B8EE-A44F-4F54-8E57-AB0287E3D2E5}" destId="{8B275D2F-94E3-6644-A789-DFC567B38FF3}" srcOrd="0" destOrd="0" presId="urn:microsoft.com/office/officeart/2005/8/layout/hierarchy2"/>
    <dgm:cxn modelId="{33046CE0-1FA9-174E-9E65-AEC8C7CE3D5C}" type="presOf" srcId="{D82A4E9E-0642-4D75-988C-15D00954BDEE}" destId="{00FDE795-017C-B347-B460-C39F6C626AA2}" srcOrd="1" destOrd="0" presId="urn:microsoft.com/office/officeart/2005/8/layout/hierarchy2"/>
    <dgm:cxn modelId="{0F7748ED-C757-4D29-AF68-AE2778AC2D11}" srcId="{53B81953-4B2B-4A94-A195-2158C0998DC7}" destId="{B4D00C7A-E6DD-4D9E-81A6-22A53601DCFC}" srcOrd="1" destOrd="0" parTransId="{B4DC387E-B119-4638-8FBF-B164DE139F3E}" sibTransId="{19A97212-575F-4F31-989A-31AD2D86FB41}"/>
    <dgm:cxn modelId="{47A3C1F0-C40F-41F3-BA5F-D84A44F8A53F}" srcId="{C8A3DA8D-899A-48D8-92DD-2CE6DC3069A0}" destId="{B76DE62B-99A6-4369-A992-CD0C5506C6B4}" srcOrd="0" destOrd="0" parTransId="{47332AF9-C416-4EC7-828B-D3CA7FE78A0D}" sibTransId="{A3BD1621-9934-4DA6-8027-9C53328F2E7B}"/>
    <dgm:cxn modelId="{49716FD3-49C2-4647-AC3D-BCE3BE4FB571}" type="presParOf" srcId="{7877D809-C746-6645-AC24-FEC0FF4F4083}" destId="{E161CBEC-7AA8-CE4B-B72D-F9B5D337CF38}" srcOrd="0" destOrd="0" presId="urn:microsoft.com/office/officeart/2005/8/layout/hierarchy2"/>
    <dgm:cxn modelId="{08CC11CC-3EDF-8944-B8DC-A3EB731C5201}" type="presParOf" srcId="{E161CBEC-7AA8-CE4B-B72D-F9B5D337CF38}" destId="{5CCD2943-318B-6A4B-A1AF-39276C28F7BD}" srcOrd="0" destOrd="0" presId="urn:microsoft.com/office/officeart/2005/8/layout/hierarchy2"/>
    <dgm:cxn modelId="{A2BAA324-AC68-5341-9929-A23A6B643D8B}" type="presParOf" srcId="{E161CBEC-7AA8-CE4B-B72D-F9B5D337CF38}" destId="{62FE728E-ADDF-2549-BBE3-2D81ABB1C9E5}" srcOrd="1" destOrd="0" presId="urn:microsoft.com/office/officeart/2005/8/layout/hierarchy2"/>
    <dgm:cxn modelId="{9B7BFFF0-6659-7343-8374-1E44E3165497}" type="presParOf" srcId="{7877D809-C746-6645-AC24-FEC0FF4F4083}" destId="{2B0CCD5E-4315-7045-A385-0BDC840408C7}" srcOrd="1" destOrd="0" presId="urn:microsoft.com/office/officeart/2005/8/layout/hierarchy2"/>
    <dgm:cxn modelId="{B4554038-BD02-0F40-9B50-E6B7402899DF}" type="presParOf" srcId="{2B0CCD5E-4315-7045-A385-0BDC840408C7}" destId="{3FA8B4CB-ED6D-B942-9E92-4CA47FBBFD8A}" srcOrd="0" destOrd="0" presId="urn:microsoft.com/office/officeart/2005/8/layout/hierarchy2"/>
    <dgm:cxn modelId="{53084F5E-619F-154F-91CF-DDF192EABB9E}" type="presParOf" srcId="{2B0CCD5E-4315-7045-A385-0BDC840408C7}" destId="{4EF869A3-ED02-D24E-9043-184393E219DB}" srcOrd="1" destOrd="0" presId="urn:microsoft.com/office/officeart/2005/8/layout/hierarchy2"/>
    <dgm:cxn modelId="{BACD85D4-9854-F945-89EC-18DAB9C1230B}" type="presParOf" srcId="{4EF869A3-ED02-D24E-9043-184393E219DB}" destId="{84D1E85F-4257-7D40-B7C9-04F15DCC5494}" srcOrd="0" destOrd="0" presId="urn:microsoft.com/office/officeart/2005/8/layout/hierarchy2"/>
    <dgm:cxn modelId="{05673958-B364-ED44-99CF-9982D7B8238A}" type="presParOf" srcId="{84D1E85F-4257-7D40-B7C9-04F15DCC5494}" destId="{963A88E9-C75B-4642-933A-4338434AFA7E}" srcOrd="0" destOrd="0" presId="urn:microsoft.com/office/officeart/2005/8/layout/hierarchy2"/>
    <dgm:cxn modelId="{D22CE875-93BF-9647-9698-72A47B2D3614}" type="presParOf" srcId="{4EF869A3-ED02-D24E-9043-184393E219DB}" destId="{CE3F7FF6-3759-1D4D-BBA7-1A8E23EB7D30}" srcOrd="1" destOrd="0" presId="urn:microsoft.com/office/officeart/2005/8/layout/hierarchy2"/>
    <dgm:cxn modelId="{3C5A5139-8816-914A-A918-2B94CC8BDC67}" type="presParOf" srcId="{CE3F7FF6-3759-1D4D-BBA7-1A8E23EB7D30}" destId="{933CA6E6-0D69-734A-BD28-39E435D2BBF6}" srcOrd="0" destOrd="0" presId="urn:microsoft.com/office/officeart/2005/8/layout/hierarchy2"/>
    <dgm:cxn modelId="{8FEA5A9A-E885-5541-8A21-550929AE21C9}" type="presParOf" srcId="{CE3F7FF6-3759-1D4D-BBA7-1A8E23EB7D30}" destId="{2EAD9CEF-2E65-1F46-9598-993AEB659C61}" srcOrd="1" destOrd="0" presId="urn:microsoft.com/office/officeart/2005/8/layout/hierarchy2"/>
    <dgm:cxn modelId="{FBF98463-4C73-4D4E-AAA3-1FF60626BDA9}" type="presParOf" srcId="{2EAD9CEF-2E65-1F46-9598-993AEB659C61}" destId="{8B275D2F-94E3-6644-A789-DFC567B38FF3}" srcOrd="0" destOrd="0" presId="urn:microsoft.com/office/officeart/2005/8/layout/hierarchy2"/>
    <dgm:cxn modelId="{B032F628-5892-524A-8575-6BDBA691E947}" type="presParOf" srcId="{8B275D2F-94E3-6644-A789-DFC567B38FF3}" destId="{162C59E0-D272-7649-A272-820560F0F19C}" srcOrd="0" destOrd="0" presId="urn:microsoft.com/office/officeart/2005/8/layout/hierarchy2"/>
    <dgm:cxn modelId="{DEB4A818-AC99-314A-9F57-160E4538E528}" type="presParOf" srcId="{2EAD9CEF-2E65-1F46-9598-993AEB659C61}" destId="{09979024-1A39-4046-B1F9-495C98FAC245}" srcOrd="1" destOrd="0" presId="urn:microsoft.com/office/officeart/2005/8/layout/hierarchy2"/>
    <dgm:cxn modelId="{DEC15FF0-F3DC-0D42-9F0C-68742A76C77D}" type="presParOf" srcId="{09979024-1A39-4046-B1F9-495C98FAC245}" destId="{AC548B32-0298-8B47-918F-A59C89110909}" srcOrd="0" destOrd="0" presId="urn:microsoft.com/office/officeart/2005/8/layout/hierarchy2"/>
    <dgm:cxn modelId="{F2B52146-FBB8-2D48-806D-46B2977357EF}" type="presParOf" srcId="{09979024-1A39-4046-B1F9-495C98FAC245}" destId="{F494C957-A86B-A944-9909-25E1959029FC}" srcOrd="1" destOrd="0" presId="urn:microsoft.com/office/officeart/2005/8/layout/hierarchy2"/>
    <dgm:cxn modelId="{D70749D8-26CD-DF4F-AB45-22204AFDB429}" type="presParOf" srcId="{2EAD9CEF-2E65-1F46-9598-993AEB659C61}" destId="{094CC2F7-1CDC-BA49-99C2-FA13688741A8}" srcOrd="2" destOrd="0" presId="urn:microsoft.com/office/officeart/2005/8/layout/hierarchy2"/>
    <dgm:cxn modelId="{FFF8C40D-D3C0-5C41-B185-37CAE15183BC}" type="presParOf" srcId="{094CC2F7-1CDC-BA49-99C2-FA13688741A8}" destId="{47E5E8F1-FE05-8441-987F-AE7C4872B7FD}" srcOrd="0" destOrd="0" presId="urn:microsoft.com/office/officeart/2005/8/layout/hierarchy2"/>
    <dgm:cxn modelId="{75203E4E-F5BA-B14B-B15A-486D77CD9436}" type="presParOf" srcId="{2EAD9CEF-2E65-1F46-9598-993AEB659C61}" destId="{07395B27-68CD-2046-8B53-C27421EC8AB5}" srcOrd="3" destOrd="0" presId="urn:microsoft.com/office/officeart/2005/8/layout/hierarchy2"/>
    <dgm:cxn modelId="{418FD664-41E6-8749-A8BD-D132F9EDD1F1}" type="presParOf" srcId="{07395B27-68CD-2046-8B53-C27421EC8AB5}" destId="{5FE2120D-C946-3F47-8434-83B3E4632017}" srcOrd="0" destOrd="0" presId="urn:microsoft.com/office/officeart/2005/8/layout/hierarchy2"/>
    <dgm:cxn modelId="{E3697609-43FB-3B41-AB3C-D13FA8288C07}" type="presParOf" srcId="{07395B27-68CD-2046-8B53-C27421EC8AB5}" destId="{7DAC18E9-D662-AF4F-B50C-EFB7DB62AEC6}" srcOrd="1" destOrd="0" presId="urn:microsoft.com/office/officeart/2005/8/layout/hierarchy2"/>
    <dgm:cxn modelId="{34B13800-9ED6-784C-AADF-A73ADCA15E92}" type="presParOf" srcId="{4EF869A3-ED02-D24E-9043-184393E219DB}" destId="{8D309745-2C38-3F47-BB29-35DF60A6B6B7}" srcOrd="2" destOrd="0" presId="urn:microsoft.com/office/officeart/2005/8/layout/hierarchy2"/>
    <dgm:cxn modelId="{E5DC3F46-4D6C-7345-A8E6-12D12BFFC461}" type="presParOf" srcId="{8D309745-2C38-3F47-BB29-35DF60A6B6B7}" destId="{B5770163-42FD-0E46-9704-B57861473492}" srcOrd="0" destOrd="0" presId="urn:microsoft.com/office/officeart/2005/8/layout/hierarchy2"/>
    <dgm:cxn modelId="{03B16055-1026-0644-9754-59778D7AC1D1}" type="presParOf" srcId="{4EF869A3-ED02-D24E-9043-184393E219DB}" destId="{7693C642-574A-C74E-B011-8FB4E86AD61F}" srcOrd="3" destOrd="0" presId="urn:microsoft.com/office/officeart/2005/8/layout/hierarchy2"/>
    <dgm:cxn modelId="{39B76ACA-4E04-3D44-8DD0-16827A3AB1D5}" type="presParOf" srcId="{7693C642-574A-C74E-B011-8FB4E86AD61F}" destId="{6607D602-0981-0244-B758-27658FFC5B82}" srcOrd="0" destOrd="0" presId="urn:microsoft.com/office/officeart/2005/8/layout/hierarchy2"/>
    <dgm:cxn modelId="{68BDE7AB-EF0A-1B48-B88C-70F682DB3875}" type="presParOf" srcId="{7693C642-574A-C74E-B011-8FB4E86AD61F}" destId="{9304B71E-F547-EF4F-8D2E-F74F2F9A5A1F}" srcOrd="1" destOrd="0" presId="urn:microsoft.com/office/officeart/2005/8/layout/hierarchy2"/>
    <dgm:cxn modelId="{2C7D753D-689D-E040-A8F3-BB79C04D4EF7}" type="presParOf" srcId="{9304B71E-F547-EF4F-8D2E-F74F2F9A5A1F}" destId="{9CAB1D2F-5325-BE43-9DEC-EAD8DE7E0A20}" srcOrd="0" destOrd="0" presId="urn:microsoft.com/office/officeart/2005/8/layout/hierarchy2"/>
    <dgm:cxn modelId="{E4E2BA89-BF1B-0341-A477-5B91002500FD}" type="presParOf" srcId="{9CAB1D2F-5325-BE43-9DEC-EAD8DE7E0A20}" destId="{9D792E30-04FF-464C-9FBF-4722BC6EB313}" srcOrd="0" destOrd="0" presId="urn:microsoft.com/office/officeart/2005/8/layout/hierarchy2"/>
    <dgm:cxn modelId="{C28C9E3A-FF98-9340-803C-B26288AF628D}" type="presParOf" srcId="{9304B71E-F547-EF4F-8D2E-F74F2F9A5A1F}" destId="{F13CD552-17A0-C040-A0A8-83B7151F8CB4}" srcOrd="1" destOrd="0" presId="urn:microsoft.com/office/officeart/2005/8/layout/hierarchy2"/>
    <dgm:cxn modelId="{981926D5-12D8-CE41-A219-0875F674E430}" type="presParOf" srcId="{F13CD552-17A0-C040-A0A8-83B7151F8CB4}" destId="{B2794032-1564-B149-A1DB-161C935CD96B}" srcOrd="0" destOrd="0" presId="urn:microsoft.com/office/officeart/2005/8/layout/hierarchy2"/>
    <dgm:cxn modelId="{1768EDA8-2A66-B645-A85A-3E92C6CDCADB}" type="presParOf" srcId="{F13CD552-17A0-C040-A0A8-83B7151F8CB4}" destId="{042F2D71-0F11-9244-9042-E8175B8C7B04}" srcOrd="1" destOrd="0" presId="urn:microsoft.com/office/officeart/2005/8/layout/hierarchy2"/>
    <dgm:cxn modelId="{A97ACEB8-F5DF-FD47-92A1-2A41E358CAAF}" type="presParOf" srcId="{4EF869A3-ED02-D24E-9043-184393E219DB}" destId="{6E2CBEB5-B763-2B4F-B809-21096D2AE02C}" srcOrd="4" destOrd="0" presId="urn:microsoft.com/office/officeart/2005/8/layout/hierarchy2"/>
    <dgm:cxn modelId="{378FB597-79B0-A448-A741-648FDFD1FDBD}" type="presParOf" srcId="{6E2CBEB5-B763-2B4F-B809-21096D2AE02C}" destId="{00FDE795-017C-B347-B460-C39F6C626AA2}" srcOrd="0" destOrd="0" presId="urn:microsoft.com/office/officeart/2005/8/layout/hierarchy2"/>
    <dgm:cxn modelId="{894D834F-5E5A-804C-B17A-B1C0A0B1C76B}" type="presParOf" srcId="{4EF869A3-ED02-D24E-9043-184393E219DB}" destId="{D7913529-D741-5648-8256-2056293BBAA0}" srcOrd="5" destOrd="0" presId="urn:microsoft.com/office/officeart/2005/8/layout/hierarchy2"/>
    <dgm:cxn modelId="{34CB347E-26F7-FE49-BBE7-BAA10561D77F}" type="presParOf" srcId="{D7913529-D741-5648-8256-2056293BBAA0}" destId="{2436EA2F-44DB-8B4D-8BEA-6AD6C018B622}" srcOrd="0" destOrd="0" presId="urn:microsoft.com/office/officeart/2005/8/layout/hierarchy2"/>
    <dgm:cxn modelId="{D528BFF3-B950-5141-8EDA-1756CB27C3EF}" type="presParOf" srcId="{D7913529-D741-5648-8256-2056293BBAA0}" destId="{34E6961D-0D5E-B842-ACB3-5808C21AEA53}" srcOrd="1" destOrd="0" presId="urn:microsoft.com/office/officeart/2005/8/layout/hierarchy2"/>
    <dgm:cxn modelId="{0F73B460-B8A5-2342-9F96-17139AC7425B}" type="presParOf" srcId="{34E6961D-0D5E-B842-ACB3-5808C21AEA53}" destId="{A78FC8CD-8BC6-9448-A1F2-85E6FC30BF2A}" srcOrd="0" destOrd="0" presId="urn:microsoft.com/office/officeart/2005/8/layout/hierarchy2"/>
    <dgm:cxn modelId="{E1AB3610-C12E-0A42-BB8A-7A9DA4EF209C}" type="presParOf" srcId="{A78FC8CD-8BC6-9448-A1F2-85E6FC30BF2A}" destId="{4EF11D52-BE6A-304F-8D4D-BE850773E9DB}" srcOrd="0" destOrd="0" presId="urn:microsoft.com/office/officeart/2005/8/layout/hierarchy2"/>
    <dgm:cxn modelId="{6731F57D-6622-054C-83F5-84B4F2E86738}" type="presParOf" srcId="{34E6961D-0D5E-B842-ACB3-5808C21AEA53}" destId="{C02ED536-DB43-8943-8C4A-82071F515876}" srcOrd="1" destOrd="0" presId="urn:microsoft.com/office/officeart/2005/8/layout/hierarchy2"/>
    <dgm:cxn modelId="{7C9EF57D-1B77-2D4E-98E6-1191D7CA6133}" type="presParOf" srcId="{C02ED536-DB43-8943-8C4A-82071F515876}" destId="{0E18693C-8C85-7946-9C20-95F71413EC49}" srcOrd="0" destOrd="0" presId="urn:microsoft.com/office/officeart/2005/8/layout/hierarchy2"/>
    <dgm:cxn modelId="{E479CE5B-0622-2341-8EFB-58F6BF2218C3}" type="presParOf" srcId="{C02ED536-DB43-8943-8C4A-82071F515876}" destId="{AA73BB8D-0EA2-6040-AF9F-6AB84FCC1C63}" srcOrd="1" destOrd="0" presId="urn:microsoft.com/office/officeart/2005/8/layout/hierarchy2"/>
    <dgm:cxn modelId="{8F0FF64E-33FE-8B45-9435-6BC5B0D9E9D6}" type="presParOf" srcId="{4EF869A3-ED02-D24E-9043-184393E219DB}" destId="{AE0D592E-9912-A84A-AAD6-096C88D1868B}" srcOrd="6" destOrd="0" presId="urn:microsoft.com/office/officeart/2005/8/layout/hierarchy2"/>
    <dgm:cxn modelId="{7BD4C7C0-778C-9946-8866-9C1EB18BBD9B}" type="presParOf" srcId="{AE0D592E-9912-A84A-AAD6-096C88D1868B}" destId="{B316F59E-5800-7143-AF25-77B4FBDF1389}" srcOrd="0" destOrd="0" presId="urn:microsoft.com/office/officeart/2005/8/layout/hierarchy2"/>
    <dgm:cxn modelId="{88481837-4137-FD4F-ADAE-08158124BDA9}" type="presParOf" srcId="{4EF869A3-ED02-D24E-9043-184393E219DB}" destId="{8B9B52C8-7571-F44D-AB3E-A2F24A8EC607}" srcOrd="7" destOrd="0" presId="urn:microsoft.com/office/officeart/2005/8/layout/hierarchy2"/>
    <dgm:cxn modelId="{75D13E9A-AFDB-794A-BAAC-E7A30ABABE86}" type="presParOf" srcId="{8B9B52C8-7571-F44D-AB3E-A2F24A8EC607}" destId="{4DEF041C-035F-0143-9480-E1B34371CA27}" srcOrd="0" destOrd="0" presId="urn:microsoft.com/office/officeart/2005/8/layout/hierarchy2"/>
    <dgm:cxn modelId="{C5403FBD-6096-B541-BC44-1AD16D728639}" type="presParOf" srcId="{8B9B52C8-7571-F44D-AB3E-A2F24A8EC607}" destId="{796F43C3-30B7-6C46-BD13-C7E81C595804}" srcOrd="1" destOrd="0" presId="urn:microsoft.com/office/officeart/2005/8/layout/hierarchy2"/>
    <dgm:cxn modelId="{96B55F1C-79F3-3942-AE8E-37344D8ABCCC}" type="presParOf" srcId="{4EF869A3-ED02-D24E-9043-184393E219DB}" destId="{88A235F0-0A9C-7648-8895-977F1F1F0607}" srcOrd="8" destOrd="0" presId="urn:microsoft.com/office/officeart/2005/8/layout/hierarchy2"/>
    <dgm:cxn modelId="{400E84A7-2EF6-BF44-BC53-58F72CCACFCA}" type="presParOf" srcId="{88A235F0-0A9C-7648-8895-977F1F1F0607}" destId="{64E2FFA5-F3BA-1D41-A88D-65F172CDD337}" srcOrd="0" destOrd="0" presId="urn:microsoft.com/office/officeart/2005/8/layout/hierarchy2"/>
    <dgm:cxn modelId="{44580CB2-D6AB-124F-86BF-67B74A4982F2}" type="presParOf" srcId="{4EF869A3-ED02-D24E-9043-184393E219DB}" destId="{F0564A0C-D925-634E-B889-5FC9D8E78B37}" srcOrd="9" destOrd="0" presId="urn:microsoft.com/office/officeart/2005/8/layout/hierarchy2"/>
    <dgm:cxn modelId="{D8C027DA-FE37-AE4B-9DF9-DA6A5CB84FEE}" type="presParOf" srcId="{F0564A0C-D925-634E-B889-5FC9D8E78B37}" destId="{6A974983-2457-C148-A593-B92B335991C1}" srcOrd="0" destOrd="0" presId="urn:microsoft.com/office/officeart/2005/8/layout/hierarchy2"/>
    <dgm:cxn modelId="{1CE09F5B-D510-9F44-B864-6AA9942C6964}" type="presParOf" srcId="{F0564A0C-D925-634E-B889-5FC9D8E78B37}" destId="{676ACC52-3E24-404C-9EAD-60F4D12D18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3357C-6522-4D22-B94E-A0F1588990DA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45BD3-7E60-490E-A5E9-C8FC6B13DEFA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F79F-4ACB-4511-A638-BC2FA91590D8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Stable drone flight with Drone SDK</a:t>
          </a:r>
        </a:p>
      </dsp:txBody>
      <dsp:txXfrm>
        <a:off x="241801" y="1997713"/>
        <a:ext cx="1800000" cy="720000"/>
      </dsp:txXfrm>
    </dsp:sp>
    <dsp:sp modelId="{BF605A54-5645-48C6-A8AE-01873DBE91FE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C57D7-A0AC-4BBC-A1C2-5EC93B7E08A9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AA2B2-3338-4FE3-8533-026F915B1A0A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Live video feed through UDP connection</a:t>
          </a:r>
        </a:p>
      </dsp:txBody>
      <dsp:txXfrm>
        <a:off x="2356801" y="1997713"/>
        <a:ext cx="1800000" cy="720000"/>
      </dsp:txXfrm>
    </dsp:sp>
    <dsp:sp modelId="{E1D1DB6B-0A28-44E2-B28F-50182636A076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7AAC1-E4EF-43B7-8265-C3E5741650CD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67E80-6621-4ED7-B7BD-F3584ADD1BC5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Face detection through openCV</a:t>
          </a:r>
        </a:p>
      </dsp:txBody>
      <dsp:txXfrm>
        <a:off x="4471802" y="1997713"/>
        <a:ext cx="1800000" cy="720000"/>
      </dsp:txXfrm>
    </dsp:sp>
    <dsp:sp modelId="{57BC73F0-DDF5-4A0F-842C-241829B95428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0035E-72B7-4C84-9BEC-8B0AF70F9A0E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0B799-EF78-4CDE-A775-04F19858AFE3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Autonomous flight based on Face detection</a:t>
          </a:r>
        </a:p>
      </dsp:txBody>
      <dsp:txXfrm>
        <a:off x="241801" y="4607713"/>
        <a:ext cx="1800000" cy="720000"/>
      </dsp:txXfrm>
    </dsp:sp>
    <dsp:sp modelId="{7DE8B772-B4B1-4584-9BED-CF82508B23EE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AE90-F62D-48E2-97BD-EA68947E702B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C11B-08AB-46F0-8143-76B98CCE7010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Gesture Recognition</a:t>
          </a:r>
        </a:p>
      </dsp:txBody>
      <dsp:txXfrm>
        <a:off x="2356801" y="4607713"/>
        <a:ext cx="1800000" cy="720000"/>
      </dsp:txXfrm>
    </dsp:sp>
    <dsp:sp modelId="{910E4BAD-7C54-4302-8E67-EC93DC284D57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C7607-9E0E-408B-B3D0-20B83B8CB93F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7845E-6BC9-452A-B7BA-BB7DB265C690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Sending data to Python web-app</a:t>
          </a:r>
        </a:p>
      </dsp:txBody>
      <dsp:txXfrm>
        <a:off x="4471802" y="460771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1E8B9-F8F4-4AA0-AE34-417E13D12B5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1D364-8BE5-4639-A9C9-C8360849E76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087B-5D14-4CD6-9A2D-55515B964D6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Got the SDK working and was able to control drone through Python Script</a:t>
          </a:r>
        </a:p>
      </dsp:txBody>
      <dsp:txXfrm>
        <a:off x="1941716" y="718"/>
        <a:ext cx="4571887" cy="1681139"/>
      </dsp:txXfrm>
    </dsp:sp>
    <dsp:sp modelId="{27CA1C55-5089-4E13-8A60-FBDA2B5E2DD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19C77-02B3-44E3-843A-589F3AB80DD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52D9C-2399-4858-8179-63613241335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Got the live video feed through Pygame Library</a:t>
          </a:r>
        </a:p>
      </dsp:txBody>
      <dsp:txXfrm>
        <a:off x="1941716" y="2102143"/>
        <a:ext cx="4571887" cy="1681139"/>
      </dsp:txXfrm>
    </dsp:sp>
    <dsp:sp modelId="{C66E1E1E-A8D6-4561-829F-95D1FFB2630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D7706-23D8-4107-95D1-3378C0BBCA9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4F88F-E438-4332-B08B-7E018A720FE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Detected faces through OpenCV</a:t>
          </a:r>
          <a:br>
            <a:rPr lang="en-US" sz="2500" kern="1200"/>
          </a:b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DCB3-5807-3A49-80A0-E9B4E5486E7E}">
      <dsp:nvSpPr>
        <dsp:cNvPr id="0" name=""/>
        <dsp:cNvSpPr/>
      </dsp:nvSpPr>
      <dsp:spPr>
        <a:xfrm>
          <a:off x="0" y="1470982"/>
          <a:ext cx="60896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0FFAC-2F51-B34A-8396-EECB62AAA1E3}">
      <dsp:nvSpPr>
        <dsp:cNvPr id="0" name=""/>
        <dsp:cNvSpPr/>
      </dsp:nvSpPr>
      <dsp:spPr>
        <a:xfrm>
          <a:off x="304482" y="1087222"/>
          <a:ext cx="426275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Accurate face detection</a:t>
          </a:r>
        </a:p>
      </dsp:txBody>
      <dsp:txXfrm>
        <a:off x="341949" y="1124689"/>
        <a:ext cx="4187821" cy="692586"/>
      </dsp:txXfrm>
    </dsp:sp>
    <dsp:sp modelId="{7D4564D7-34A0-8E4E-86AD-5782C9075595}">
      <dsp:nvSpPr>
        <dsp:cNvPr id="0" name=""/>
        <dsp:cNvSpPr/>
      </dsp:nvSpPr>
      <dsp:spPr>
        <a:xfrm>
          <a:off x="0" y="2650342"/>
          <a:ext cx="60896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417D2-F7BC-9A40-80E3-8C07E5C46596}">
      <dsp:nvSpPr>
        <dsp:cNvPr id="0" name=""/>
        <dsp:cNvSpPr/>
      </dsp:nvSpPr>
      <dsp:spPr>
        <a:xfrm>
          <a:off x="304482" y="2266582"/>
          <a:ext cx="4262755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Eye detection</a:t>
          </a:r>
        </a:p>
      </dsp:txBody>
      <dsp:txXfrm>
        <a:off x="341949" y="2304049"/>
        <a:ext cx="4187821" cy="692586"/>
      </dsp:txXfrm>
    </dsp:sp>
    <dsp:sp modelId="{ADC8320F-F016-A047-AD72-D9533DBC3DF0}">
      <dsp:nvSpPr>
        <dsp:cNvPr id="0" name=""/>
        <dsp:cNvSpPr/>
      </dsp:nvSpPr>
      <dsp:spPr>
        <a:xfrm>
          <a:off x="0" y="3829702"/>
          <a:ext cx="608965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D2DC7-DA2C-0D4B-9E6C-508764651A8A}">
      <dsp:nvSpPr>
        <dsp:cNvPr id="0" name=""/>
        <dsp:cNvSpPr/>
      </dsp:nvSpPr>
      <dsp:spPr>
        <a:xfrm>
          <a:off x="304482" y="3445942"/>
          <a:ext cx="4262755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Minimal Autonomous Flight</a:t>
          </a:r>
        </a:p>
      </dsp:txBody>
      <dsp:txXfrm>
        <a:off x="341949" y="3483409"/>
        <a:ext cx="4187821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29F2-3443-694C-8BFB-8D932F816A79}">
      <dsp:nvSpPr>
        <dsp:cNvPr id="0" name=""/>
        <dsp:cNvSpPr/>
      </dsp:nvSpPr>
      <dsp:spPr>
        <a:xfrm>
          <a:off x="2994394" y="1468916"/>
          <a:ext cx="504085" cy="1083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042" y="0"/>
              </a:lnTo>
              <a:lnTo>
                <a:pt x="252042" y="1083783"/>
              </a:lnTo>
              <a:lnTo>
                <a:pt x="504085" y="10837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04D4D-73B5-1745-8C6D-BD21E153094C}">
      <dsp:nvSpPr>
        <dsp:cNvPr id="0" name=""/>
        <dsp:cNvSpPr/>
      </dsp:nvSpPr>
      <dsp:spPr>
        <a:xfrm>
          <a:off x="2994394" y="1423196"/>
          <a:ext cx="5040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85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A25BA-EA68-6E47-8371-A39134527DDB}">
      <dsp:nvSpPr>
        <dsp:cNvPr id="0" name=""/>
        <dsp:cNvSpPr/>
      </dsp:nvSpPr>
      <dsp:spPr>
        <a:xfrm>
          <a:off x="2994394" y="385132"/>
          <a:ext cx="504085" cy="1083783"/>
        </a:xfrm>
        <a:custGeom>
          <a:avLst/>
          <a:gdLst/>
          <a:ahLst/>
          <a:cxnLst/>
          <a:rect l="0" t="0" r="0" b="0"/>
          <a:pathLst>
            <a:path>
              <a:moveTo>
                <a:pt x="0" y="1083783"/>
              </a:moveTo>
              <a:lnTo>
                <a:pt x="252042" y="1083783"/>
              </a:lnTo>
              <a:lnTo>
                <a:pt x="252042" y="0"/>
              </a:lnTo>
              <a:lnTo>
                <a:pt x="50408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EDFE4-49D5-9644-8ECD-2DC58DC482F6}">
      <dsp:nvSpPr>
        <dsp:cNvPr id="0" name=""/>
        <dsp:cNvSpPr/>
      </dsp:nvSpPr>
      <dsp:spPr>
        <a:xfrm>
          <a:off x="473967" y="1084550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Safe autonomous flight</a:t>
          </a:r>
        </a:p>
      </dsp:txBody>
      <dsp:txXfrm>
        <a:off x="473967" y="1084550"/>
        <a:ext cx="2520427" cy="768730"/>
      </dsp:txXfrm>
    </dsp:sp>
    <dsp:sp modelId="{11A8EE50-697B-2847-A9C0-B265BC809D37}">
      <dsp:nvSpPr>
        <dsp:cNvPr id="0" name=""/>
        <dsp:cNvSpPr/>
      </dsp:nvSpPr>
      <dsp:spPr>
        <a:xfrm>
          <a:off x="3498480" y="767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Safety checks</a:t>
          </a:r>
        </a:p>
      </dsp:txBody>
      <dsp:txXfrm>
        <a:off x="3498480" y="767"/>
        <a:ext cx="2520427" cy="768730"/>
      </dsp:txXfrm>
    </dsp:sp>
    <dsp:sp modelId="{C3543EEA-71A3-9940-963C-A90D010078EA}">
      <dsp:nvSpPr>
        <dsp:cNvPr id="0" name=""/>
        <dsp:cNvSpPr/>
      </dsp:nvSpPr>
      <dsp:spPr>
        <a:xfrm>
          <a:off x="3498480" y="1084550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Manual/Autonomous Flight</a:t>
          </a:r>
        </a:p>
      </dsp:txBody>
      <dsp:txXfrm>
        <a:off x="3498480" y="1084550"/>
        <a:ext cx="2520427" cy="768730"/>
      </dsp:txXfrm>
    </dsp:sp>
    <dsp:sp modelId="{2A463B6F-BB68-3B44-B060-687A92ED2A09}">
      <dsp:nvSpPr>
        <dsp:cNvPr id="0" name=""/>
        <dsp:cNvSpPr/>
      </dsp:nvSpPr>
      <dsp:spPr>
        <a:xfrm>
          <a:off x="3498480" y="2168334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Outdoor stability</a:t>
          </a:r>
        </a:p>
      </dsp:txBody>
      <dsp:txXfrm>
        <a:off x="3498480" y="2168334"/>
        <a:ext cx="2520427" cy="768730"/>
      </dsp:txXfrm>
    </dsp:sp>
    <dsp:sp modelId="{52F5F775-A724-2749-863E-E490E40A7AF2}">
      <dsp:nvSpPr>
        <dsp:cNvPr id="0" name=""/>
        <dsp:cNvSpPr/>
      </dsp:nvSpPr>
      <dsp:spPr>
        <a:xfrm>
          <a:off x="473967" y="2168334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Body detection</a:t>
          </a:r>
        </a:p>
      </dsp:txBody>
      <dsp:txXfrm>
        <a:off x="473967" y="2168334"/>
        <a:ext cx="2520427" cy="768730"/>
      </dsp:txXfrm>
    </dsp:sp>
    <dsp:sp modelId="{D5D974F2-3486-D845-9F90-1E80C5B03017}">
      <dsp:nvSpPr>
        <dsp:cNvPr id="0" name=""/>
        <dsp:cNvSpPr/>
      </dsp:nvSpPr>
      <dsp:spPr>
        <a:xfrm>
          <a:off x="473967" y="3252118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API’s created for data collection</a:t>
          </a:r>
        </a:p>
      </dsp:txBody>
      <dsp:txXfrm>
        <a:off x="473967" y="3252118"/>
        <a:ext cx="2520427" cy="768730"/>
      </dsp:txXfrm>
    </dsp:sp>
    <dsp:sp modelId="{E220553C-19E7-8E41-83D8-67F3D8271A0D}">
      <dsp:nvSpPr>
        <dsp:cNvPr id="0" name=""/>
        <dsp:cNvSpPr/>
      </dsp:nvSpPr>
      <dsp:spPr>
        <a:xfrm>
          <a:off x="473967" y="4335902"/>
          <a:ext cx="2520427" cy="7687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 setup for backend</a:t>
          </a:r>
        </a:p>
      </dsp:txBody>
      <dsp:txXfrm>
        <a:off x="473967" y="4335902"/>
        <a:ext cx="2520427" cy="768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D2943-318B-6A4B-A1AF-39276C28F7BD}">
      <dsp:nvSpPr>
        <dsp:cNvPr id="0" name=""/>
        <dsp:cNvSpPr/>
      </dsp:nvSpPr>
      <dsp:spPr>
        <a:xfrm>
          <a:off x="1831" y="1662829"/>
          <a:ext cx="1648783" cy="824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Super committed!</a:t>
          </a:r>
        </a:p>
      </dsp:txBody>
      <dsp:txXfrm>
        <a:off x="25977" y="1686975"/>
        <a:ext cx="1600491" cy="776099"/>
      </dsp:txXfrm>
    </dsp:sp>
    <dsp:sp modelId="{3FA8B4CB-ED6D-B942-9E92-4CA47FBBFD8A}">
      <dsp:nvSpPr>
        <dsp:cNvPr id="0" name=""/>
        <dsp:cNvSpPr/>
      </dsp:nvSpPr>
      <dsp:spPr>
        <a:xfrm>
          <a:off x="1831" y="2610879"/>
          <a:ext cx="1648783" cy="824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Lessons learnt:</a:t>
          </a:r>
        </a:p>
      </dsp:txBody>
      <dsp:txXfrm>
        <a:off x="25977" y="2635025"/>
        <a:ext cx="1600491" cy="776099"/>
      </dsp:txXfrm>
    </dsp:sp>
    <dsp:sp modelId="{84D1E85F-4257-7D40-B7C9-04F15DCC5494}">
      <dsp:nvSpPr>
        <dsp:cNvPr id="0" name=""/>
        <dsp:cNvSpPr/>
      </dsp:nvSpPr>
      <dsp:spPr>
        <a:xfrm rot="17230830">
          <a:off x="864000" y="1943203"/>
          <a:ext cx="22327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327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24552" y="1900700"/>
        <a:ext cx="111637" cy="111637"/>
      </dsp:txXfrm>
    </dsp:sp>
    <dsp:sp modelId="{933CA6E6-0D69-734A-BD28-39E435D2BBF6}">
      <dsp:nvSpPr>
        <dsp:cNvPr id="0" name=""/>
        <dsp:cNvSpPr/>
      </dsp:nvSpPr>
      <dsp:spPr>
        <a:xfrm>
          <a:off x="2310127" y="477766"/>
          <a:ext cx="1648783" cy="8243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 detection</a:t>
          </a:r>
        </a:p>
      </dsp:txBody>
      <dsp:txXfrm>
        <a:off x="2334273" y="501912"/>
        <a:ext cx="1600491" cy="776099"/>
      </dsp:txXfrm>
    </dsp:sp>
    <dsp:sp modelId="{8B275D2F-94E3-6644-A789-DFC567B38FF3}">
      <dsp:nvSpPr>
        <dsp:cNvPr id="0" name=""/>
        <dsp:cNvSpPr/>
      </dsp:nvSpPr>
      <dsp:spPr>
        <a:xfrm rot="19457599">
          <a:off x="3882570" y="639633"/>
          <a:ext cx="8121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12193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8362" y="632644"/>
        <a:ext cx="40609" cy="40609"/>
      </dsp:txXfrm>
    </dsp:sp>
    <dsp:sp modelId="{AC548B32-0298-8B47-918F-A59C89110909}">
      <dsp:nvSpPr>
        <dsp:cNvPr id="0" name=""/>
        <dsp:cNvSpPr/>
      </dsp:nvSpPr>
      <dsp:spPr>
        <a:xfrm>
          <a:off x="4618423" y="3741"/>
          <a:ext cx="1648783" cy="824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Image masking</a:t>
          </a:r>
        </a:p>
      </dsp:txBody>
      <dsp:txXfrm>
        <a:off x="4642569" y="27887"/>
        <a:ext cx="1600491" cy="776099"/>
      </dsp:txXfrm>
    </dsp:sp>
    <dsp:sp modelId="{094CC2F7-1CDC-BA49-99C2-FA13688741A8}">
      <dsp:nvSpPr>
        <dsp:cNvPr id="0" name=""/>
        <dsp:cNvSpPr/>
      </dsp:nvSpPr>
      <dsp:spPr>
        <a:xfrm rot="2142401">
          <a:off x="3882570" y="1113659"/>
          <a:ext cx="8121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12193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8362" y="1106669"/>
        <a:ext cx="40609" cy="40609"/>
      </dsp:txXfrm>
    </dsp:sp>
    <dsp:sp modelId="{5FE2120D-C946-3F47-8434-83B3E4632017}">
      <dsp:nvSpPr>
        <dsp:cNvPr id="0" name=""/>
        <dsp:cNvSpPr/>
      </dsp:nvSpPr>
      <dsp:spPr>
        <a:xfrm>
          <a:off x="4618423" y="951791"/>
          <a:ext cx="1648783" cy="824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Image contouring</a:t>
          </a:r>
        </a:p>
      </dsp:txBody>
      <dsp:txXfrm>
        <a:off x="4642569" y="975937"/>
        <a:ext cx="1600491" cy="776099"/>
      </dsp:txXfrm>
    </dsp:sp>
    <dsp:sp modelId="{8D309745-2C38-3F47-BB29-35DF60A6B6B7}">
      <dsp:nvSpPr>
        <dsp:cNvPr id="0" name=""/>
        <dsp:cNvSpPr/>
      </dsp:nvSpPr>
      <dsp:spPr>
        <a:xfrm rot="18770822">
          <a:off x="1495465" y="2654240"/>
          <a:ext cx="9698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981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125" y="2643310"/>
        <a:ext cx="48490" cy="48490"/>
      </dsp:txXfrm>
    </dsp:sp>
    <dsp:sp modelId="{6607D602-0981-0244-B758-27658FFC5B82}">
      <dsp:nvSpPr>
        <dsp:cNvPr id="0" name=""/>
        <dsp:cNvSpPr/>
      </dsp:nvSpPr>
      <dsp:spPr>
        <a:xfrm>
          <a:off x="2310127" y="1899841"/>
          <a:ext cx="1648783" cy="8243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Face detection</a:t>
          </a:r>
        </a:p>
      </dsp:txBody>
      <dsp:txXfrm>
        <a:off x="2334273" y="1923987"/>
        <a:ext cx="1600491" cy="776099"/>
      </dsp:txXfrm>
    </dsp:sp>
    <dsp:sp modelId="{9CAB1D2F-5325-BE43-9DEC-EAD8DE7E0A20}">
      <dsp:nvSpPr>
        <dsp:cNvPr id="0" name=""/>
        <dsp:cNvSpPr/>
      </dsp:nvSpPr>
      <dsp:spPr>
        <a:xfrm>
          <a:off x="3958910" y="2298721"/>
          <a:ext cx="6595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513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179" y="2295549"/>
        <a:ext cx="32975" cy="32975"/>
      </dsp:txXfrm>
    </dsp:sp>
    <dsp:sp modelId="{B2794032-1564-B149-A1DB-161C935CD96B}">
      <dsp:nvSpPr>
        <dsp:cNvPr id="0" name=""/>
        <dsp:cNvSpPr/>
      </dsp:nvSpPr>
      <dsp:spPr>
        <a:xfrm>
          <a:off x="4618423" y="1899841"/>
          <a:ext cx="1648783" cy="824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OpenCV</a:t>
          </a:r>
        </a:p>
      </dsp:txBody>
      <dsp:txXfrm>
        <a:off x="4642569" y="1923987"/>
        <a:ext cx="1600491" cy="776099"/>
      </dsp:txXfrm>
    </dsp:sp>
    <dsp:sp modelId="{6E2CBEB5-B763-2B4F-B809-21096D2AE02C}">
      <dsp:nvSpPr>
        <dsp:cNvPr id="0" name=""/>
        <dsp:cNvSpPr/>
      </dsp:nvSpPr>
      <dsp:spPr>
        <a:xfrm rot="1186030">
          <a:off x="1629966" y="3128265"/>
          <a:ext cx="7008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0808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2850" y="3124061"/>
        <a:ext cx="35040" cy="35040"/>
      </dsp:txXfrm>
    </dsp:sp>
    <dsp:sp modelId="{2436EA2F-44DB-8B4D-8BEA-6AD6C018B622}">
      <dsp:nvSpPr>
        <dsp:cNvPr id="0" name=""/>
        <dsp:cNvSpPr/>
      </dsp:nvSpPr>
      <dsp:spPr>
        <a:xfrm>
          <a:off x="2310127" y="2847891"/>
          <a:ext cx="1648783" cy="8243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Autonomous flight control</a:t>
          </a:r>
        </a:p>
      </dsp:txBody>
      <dsp:txXfrm>
        <a:off x="2334273" y="2872037"/>
        <a:ext cx="1600491" cy="776099"/>
      </dsp:txXfrm>
    </dsp:sp>
    <dsp:sp modelId="{A78FC8CD-8BC6-9448-A1F2-85E6FC30BF2A}">
      <dsp:nvSpPr>
        <dsp:cNvPr id="0" name=""/>
        <dsp:cNvSpPr/>
      </dsp:nvSpPr>
      <dsp:spPr>
        <a:xfrm>
          <a:off x="3958910" y="3246772"/>
          <a:ext cx="6595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513" y="133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179" y="3243599"/>
        <a:ext cx="32975" cy="32975"/>
      </dsp:txXfrm>
    </dsp:sp>
    <dsp:sp modelId="{0E18693C-8C85-7946-9C20-95F71413EC49}">
      <dsp:nvSpPr>
        <dsp:cNvPr id="0" name=""/>
        <dsp:cNvSpPr/>
      </dsp:nvSpPr>
      <dsp:spPr>
        <a:xfrm>
          <a:off x="4618423" y="2847891"/>
          <a:ext cx="1648783" cy="824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Flight Vectors</a:t>
          </a:r>
        </a:p>
      </dsp:txBody>
      <dsp:txXfrm>
        <a:off x="4642569" y="2872037"/>
        <a:ext cx="1600491" cy="776099"/>
      </dsp:txXfrm>
    </dsp:sp>
    <dsp:sp modelId="{AE0D592E-9912-A84A-AAD6-096C88D1868B}">
      <dsp:nvSpPr>
        <dsp:cNvPr id="0" name=""/>
        <dsp:cNvSpPr/>
      </dsp:nvSpPr>
      <dsp:spPr>
        <a:xfrm rot="3654187">
          <a:off x="1302261" y="3602291"/>
          <a:ext cx="13562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56219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6465" y="3581700"/>
        <a:ext cx="67810" cy="67810"/>
      </dsp:txXfrm>
    </dsp:sp>
    <dsp:sp modelId="{4DEF041C-035F-0143-9480-E1B34371CA27}">
      <dsp:nvSpPr>
        <dsp:cNvPr id="0" name=""/>
        <dsp:cNvSpPr/>
      </dsp:nvSpPr>
      <dsp:spPr>
        <a:xfrm>
          <a:off x="2310127" y="3795942"/>
          <a:ext cx="1648783" cy="8243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API’s</a:t>
          </a:r>
        </a:p>
      </dsp:txBody>
      <dsp:txXfrm>
        <a:off x="2334273" y="3820088"/>
        <a:ext cx="1600491" cy="776099"/>
      </dsp:txXfrm>
    </dsp:sp>
    <dsp:sp modelId="{88A235F0-0A9C-7648-8895-977F1F1F0607}">
      <dsp:nvSpPr>
        <dsp:cNvPr id="0" name=""/>
        <dsp:cNvSpPr/>
      </dsp:nvSpPr>
      <dsp:spPr>
        <a:xfrm rot="4369170">
          <a:off x="864000" y="4076316"/>
          <a:ext cx="22327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327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24552" y="4033813"/>
        <a:ext cx="111637" cy="111637"/>
      </dsp:txXfrm>
    </dsp:sp>
    <dsp:sp modelId="{6A974983-2457-C148-A593-B92B335991C1}">
      <dsp:nvSpPr>
        <dsp:cNvPr id="0" name=""/>
        <dsp:cNvSpPr/>
      </dsp:nvSpPr>
      <dsp:spPr>
        <a:xfrm>
          <a:off x="2310127" y="4743992"/>
          <a:ext cx="1648783" cy="8243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PHP</a:t>
          </a:r>
        </a:p>
      </dsp:txBody>
      <dsp:txXfrm>
        <a:off x="2334273" y="4768138"/>
        <a:ext cx="1600491" cy="776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8331-AB6F-954A-A7E8-C76CCBF4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3A41-0C5D-9B47-9A1D-6E2DECF70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1EB3-1B47-EA4C-9732-F165226F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9DED-C077-A444-B7E8-66CBC767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8E00-168D-2146-9AF7-2B68C307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C2DE-4578-564C-9340-6CEB96B1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6A375-40D8-C44C-A3FE-75EAF8BB2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1C72-E11F-D343-906D-62FBD08A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0E7D-5D5A-5D4C-BD26-D5B310EC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9A87-9C80-634B-AFE6-35C5639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3C160-6F59-5E44-8285-35867B096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DF14A-8AD1-B94F-8E9F-F56A8B6C5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A59F-F083-4A41-AA62-3D063FA1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3B32-881A-7D4B-BD08-EAEDB884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5593-5EE7-5E43-8340-B64046C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7399-A280-D447-9C3F-D84A0734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EE10-CC40-EE44-9350-A35065A5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C7DE-1243-104C-AE2D-C6E319AE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4A78-A767-4A4D-83B1-0E69E119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95A2-A8CF-5442-97D4-C281BF81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833F-A29B-6C40-896E-BEE9BDAE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557E-1CF5-D24E-B24F-DEF64148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E4A7-F085-404C-AE82-6F94BAD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F73B-85DF-7847-A935-927CD6D4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43BB-B5AE-EA46-99FA-C64C2B0C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7449-B32A-D847-AE1B-88925BA2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D337-3307-5947-854C-B62A5576D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12E5B-A7A9-A04D-A462-12B8F5DE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B8388-DDDB-5D42-8377-ECE926D6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22008-6DB3-8A46-B5FD-CA186C95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5CF3-47B4-E447-B93C-7902ABA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B40A-1EA9-614F-8779-F0EF9E99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11833-076B-1840-9AA9-741915DC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A906-21D1-BD47-B94E-4D6C9F1D5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E15EE-4970-7E47-93E5-BBB80EA71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603B2-D281-C541-A704-5506D26D2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B08AE-3588-BB42-B6FF-F3FC8934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A079A-CA29-9D46-A16A-B8935E7C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747E6-0FEE-AC43-92D1-028751C7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8EBB-5CB1-EA4D-833E-39FA2819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47597-D661-B94A-8BF3-E26AA85B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D624-7BD0-4841-8137-DC7787DA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301E5-C2EF-E849-BB4D-00816CE3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572F2-0E38-4A4E-B578-B56D79EF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97C7B-F297-9348-9385-BE708D51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AD002-5FC5-4643-BA7C-13F35AA9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B732-36B6-1842-BFA5-5A2C9991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BCB-7903-CB4E-A266-FE3D6BBD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61E2-39BC-5E42-A9F7-86522029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C5167-A438-1E47-90EF-D1208E55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3CE4-F43F-1743-B1D6-D405998E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55382-DD12-CB44-BE5B-0DCB27F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C46B-E889-204B-9EDE-6F63E78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68BCA-A3B7-6A4C-B5C3-E01455FFC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9969-637F-1F4C-B65A-5F4EC999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02B6-28AF-7E4D-A42F-4B7F362A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3544-B114-9E4A-A29A-8436488A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626A-8937-574E-A9CE-873BB37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57A26-5432-1245-AE04-947912AD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76F5A-4EB7-A447-A3EC-DB7AED26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819C-2D0C-F140-BF7C-E68EFE03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3B5C-786D-E246-917A-81CAE85FB7B2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008C-82ED-F647-AF23-5787B1AE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3C7D-1EEC-024B-BCC5-41D71DA3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C66D-009C-E646-85BA-90D3F8DE1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237DE-6577-7742-A429-DED9CF449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Autonomous Rescue Drone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BFABE-CE26-1243-B180-DE2E6DEFD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Hamza Ehsan</a:t>
            </a:r>
            <a:endParaRPr lang="en-US"/>
          </a:p>
          <a:p>
            <a:pPr algn="l"/>
            <a:r>
              <a:rPr lang="en-US" dirty="0"/>
              <a:t>Week 9 Presentation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E7E1-9FE9-BE48-8601-E8F4EE6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2 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DB14F-24C6-46B5-9577-2824DD849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517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7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1BFBB-CC70-6040-898B-05B79928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 Update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8440C-F888-48A4-9FD1-A86FA5D93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55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0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B2CC-92A0-3140-B045-88A132D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7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403759-A8F7-4E9D-8265-1239A9575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34762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3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F054AB-07CD-0942-9B33-EE0798C2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9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CACED-DBDC-4DFA-AA69-A4586792C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0105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5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1F2D-AFD9-5F42-AA32-73E569D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Commitment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E501FD-DF00-432D-AA2D-0A266D4EE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91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9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C95F-9D83-254A-B06D-514D668C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Final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9D0DD45-CBF8-3C48-BDD6-B425E056E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53" y="742789"/>
            <a:ext cx="632042" cy="632042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8853"/>
            <a:ext cx="1576152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07A60B37-7C0C-F34D-B4BE-A6913BF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013" y="186246"/>
            <a:ext cx="1130087" cy="1130087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630" y="-1"/>
            <a:ext cx="1092260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17D63DB-1F3E-9347-9EC1-4A8E6FD3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6115" y="1632106"/>
            <a:ext cx="1069397" cy="1069397"/>
          </a:xfrm>
          <a:prstGeom prst="rect">
            <a:avLst/>
          </a:prstGeom>
        </p:spPr>
      </p:pic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8B4F1123-2834-A846-988D-75D6691F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2647" y="793531"/>
            <a:ext cx="1881430" cy="188143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093" y="1481744"/>
            <a:ext cx="1557796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148010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EC50A7B-DE99-2042-B815-613EF159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047" y="3566717"/>
            <a:ext cx="2032216" cy="203221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FDA6C2D7-4586-7A4C-AAB0-9563554AD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674" y="2979485"/>
            <a:ext cx="1611332" cy="1611332"/>
          </a:xfrm>
          <a:prstGeom prst="rect">
            <a:avLst/>
          </a:prstGeom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E707-4C00-444B-968A-1D17D8FC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Manual Flight : </a:t>
            </a:r>
          </a:p>
          <a:p>
            <a:r>
              <a:rPr lang="en-US" sz="1800" dirty="0"/>
              <a:t>Face detection :</a:t>
            </a:r>
          </a:p>
          <a:p>
            <a:r>
              <a:rPr lang="en-US" sz="1800" dirty="0"/>
              <a:t>Body detection :</a:t>
            </a:r>
          </a:p>
          <a:p>
            <a:r>
              <a:rPr lang="en-US" sz="1800" dirty="0"/>
              <a:t>Autonomous Flight :</a:t>
            </a:r>
          </a:p>
          <a:p>
            <a:pPr lvl="1"/>
            <a:r>
              <a:rPr lang="en-US" sz="1800" dirty="0"/>
              <a:t>Safety checks:</a:t>
            </a:r>
          </a:p>
          <a:p>
            <a:r>
              <a:rPr lang="en-US" sz="1800" dirty="0"/>
              <a:t>back-end : </a:t>
            </a:r>
          </a:p>
          <a:p>
            <a:r>
              <a:rPr lang="en-US" sz="1800" dirty="0"/>
              <a:t>Database : </a:t>
            </a:r>
          </a:p>
          <a:p>
            <a:r>
              <a:rPr lang="en-US" sz="1800" dirty="0"/>
              <a:t>Hand-gestures : </a:t>
            </a:r>
          </a:p>
        </p:txBody>
      </p:sp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C5FAC08D-785D-CF47-94D6-8385B30E7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1482" y="5775421"/>
            <a:ext cx="421288" cy="421288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C750D53-B125-0540-98EB-87E84AB49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362" y="3200400"/>
            <a:ext cx="457200" cy="457200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9182874C-A972-7E43-9D64-43C9C03D0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585" y="3577434"/>
            <a:ext cx="457200" cy="4572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545D026A-9E83-7346-A05C-500A7A08B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585" y="3905259"/>
            <a:ext cx="457200" cy="457200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BACE765B-FB90-0E4B-B510-0207EAB00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4833" y="4233084"/>
            <a:ext cx="457200" cy="457200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98525CF5-9B52-0046-B95B-F1BCFB668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7185" y="4603223"/>
            <a:ext cx="457200" cy="457200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2DC8E98C-CB18-C149-A72D-7EBC7C5D1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4282" y="4928180"/>
            <a:ext cx="457200" cy="457200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DD2F4EE4-F31F-B44A-B191-BFAAB8156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7244" y="534275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Autonomous Rescue Drone</vt:lpstr>
      <vt:lpstr>Week 2 Proposal</vt:lpstr>
      <vt:lpstr>Week 5 Update</vt:lpstr>
      <vt:lpstr>Week 7 </vt:lpstr>
      <vt:lpstr>Week 9</vt:lpstr>
      <vt:lpstr>Commitment</vt:lpstr>
      <vt:lpstr>Final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Rescue Drone</dc:title>
  <dc:creator>Hamza Ehsan</dc:creator>
  <cp:lastModifiedBy>Hamza Ehsan</cp:lastModifiedBy>
  <cp:revision>1</cp:revision>
  <dcterms:created xsi:type="dcterms:W3CDTF">2019-11-15T10:33:25Z</dcterms:created>
  <dcterms:modified xsi:type="dcterms:W3CDTF">2019-11-15T10:35:33Z</dcterms:modified>
</cp:coreProperties>
</file>