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409" r:id="rId7"/>
    <p:sldId id="389" r:id="rId8"/>
    <p:sldId id="391" r:id="rId9"/>
    <p:sldId id="408" r:id="rId10"/>
    <p:sldId id="406" r:id="rId11"/>
    <p:sldId id="407" r:id="rId12"/>
    <p:sldId id="411" r:id="rId13"/>
    <p:sldId id="412" r:id="rId14"/>
    <p:sldId id="413" r:id="rId15"/>
    <p:sldId id="414" r:id="rId16"/>
    <p:sldId id="415" r:id="rId17"/>
    <p:sldId id="416" r:id="rId18"/>
    <p:sldId id="417" r:id="rId19"/>
    <p:sldId id="418" r:id="rId20"/>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29" autoAdjust="0"/>
  </p:normalViewPr>
  <p:slideViewPr>
    <p:cSldViewPr snapToGrid="0">
      <p:cViewPr>
        <p:scale>
          <a:sx n="47" d="100"/>
          <a:sy n="47" d="100"/>
        </p:scale>
        <p:origin x="931"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286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E92A46E5-772B-4A8A-A167-62663A29553C}" type="datetime1">
              <a:rPr lang="es-ES" smtClean="0"/>
              <a:t>23/09/2024</a:t>
            </a:fld>
            <a:endParaRPr lang="es-ES" dirty="0"/>
          </a:p>
        </p:txBody>
      </p:sp>
      <p:sp>
        <p:nvSpPr>
          <p:cNvPr id="6" name="Marcador de número de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2C230DF-5933-439D-898F-38E9AC9BA688}" type="slidenum">
              <a:rPr lang="es-ES" smtClean="0"/>
              <a:t>‹#›</a:t>
            </a:fld>
            <a:endParaRPr lang="es-ES" dirty="0"/>
          </a:p>
        </p:txBody>
      </p:sp>
      <p:sp>
        <p:nvSpPr>
          <p:cNvPr id="7" name="Marcador de pie de pá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8" name="Marcador de encabezad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6DB30B6-91B7-493F-B445-96E1D2848A7B}" type="datetime1">
              <a:rPr lang="es-ES" smtClean="0"/>
              <a:t>23/09/2024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A89C7E07-3C67-C64C-8DA0-0404F6303970}" type="slidenum">
              <a:rPr lang="es-ES" smtClean="0"/>
              <a:t>‹#›</a:t>
            </a:fld>
            <a:endParaRPr lang="es-E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a:t>
            </a:fld>
            <a:endParaRPr lang="es-E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10</a:t>
            </a:fld>
            <a:endParaRPr lang="es-ES" dirty="0"/>
          </a:p>
        </p:txBody>
      </p:sp>
    </p:spTree>
    <p:extLst>
      <p:ext uri="{BB962C8B-B14F-4D97-AF65-F5344CB8AC3E}">
        <p14:creationId xmlns:p14="http://schemas.microsoft.com/office/powerpoint/2010/main" val="429196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11</a:t>
            </a:fld>
            <a:endParaRPr lang="es-ES" dirty="0"/>
          </a:p>
        </p:txBody>
      </p:sp>
    </p:spTree>
    <p:extLst>
      <p:ext uri="{BB962C8B-B14F-4D97-AF65-F5344CB8AC3E}">
        <p14:creationId xmlns:p14="http://schemas.microsoft.com/office/powerpoint/2010/main" val="364823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12</a:t>
            </a:fld>
            <a:endParaRPr lang="es-ES" dirty="0"/>
          </a:p>
        </p:txBody>
      </p:sp>
    </p:spTree>
    <p:extLst>
      <p:ext uri="{BB962C8B-B14F-4D97-AF65-F5344CB8AC3E}">
        <p14:creationId xmlns:p14="http://schemas.microsoft.com/office/powerpoint/2010/main" val="103965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13</a:t>
            </a:fld>
            <a:endParaRPr lang="es-ES" dirty="0"/>
          </a:p>
        </p:txBody>
      </p:sp>
    </p:spTree>
    <p:extLst>
      <p:ext uri="{BB962C8B-B14F-4D97-AF65-F5344CB8AC3E}">
        <p14:creationId xmlns:p14="http://schemas.microsoft.com/office/powerpoint/2010/main" val="288436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14</a:t>
            </a:fld>
            <a:endParaRPr lang="es-ES" dirty="0"/>
          </a:p>
        </p:txBody>
      </p:sp>
    </p:spTree>
    <p:extLst>
      <p:ext uri="{BB962C8B-B14F-4D97-AF65-F5344CB8AC3E}">
        <p14:creationId xmlns:p14="http://schemas.microsoft.com/office/powerpoint/2010/main" val="2633469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15</a:t>
            </a:fld>
            <a:endParaRPr lang="es-ES" dirty="0"/>
          </a:p>
        </p:txBody>
      </p:sp>
    </p:spTree>
    <p:extLst>
      <p:ext uri="{BB962C8B-B14F-4D97-AF65-F5344CB8AC3E}">
        <p14:creationId xmlns:p14="http://schemas.microsoft.com/office/powerpoint/2010/main" val="2631299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16</a:t>
            </a:fld>
            <a:endParaRPr lang="es-ES" dirty="0"/>
          </a:p>
        </p:txBody>
      </p:sp>
    </p:spTree>
    <p:extLst>
      <p:ext uri="{BB962C8B-B14F-4D97-AF65-F5344CB8AC3E}">
        <p14:creationId xmlns:p14="http://schemas.microsoft.com/office/powerpoint/2010/main" val="400835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2</a:t>
            </a:fld>
            <a:endParaRPr lang="es-E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3</a:t>
            </a:fld>
            <a:endParaRPr lang="es-ES"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4</a:t>
            </a:fld>
            <a:endParaRPr lang="es-ES"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5</a:t>
            </a:fld>
            <a:endParaRPr lang="es-ES" dirty="0"/>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6</a:t>
            </a:fld>
            <a:endParaRPr lang="es-E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7</a:t>
            </a:fld>
            <a:endParaRPr lang="es-ES" dirty="0"/>
          </a:p>
        </p:txBody>
      </p:sp>
    </p:spTree>
    <p:extLst>
      <p:ext uri="{BB962C8B-B14F-4D97-AF65-F5344CB8AC3E}">
        <p14:creationId xmlns:p14="http://schemas.microsoft.com/office/powerpoint/2010/main" val="299475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8</a:t>
            </a:fld>
            <a:endParaRPr lang="es-ES" dirty="0"/>
          </a:p>
        </p:txBody>
      </p:sp>
    </p:spTree>
    <p:extLst>
      <p:ext uri="{BB962C8B-B14F-4D97-AF65-F5344CB8AC3E}">
        <p14:creationId xmlns:p14="http://schemas.microsoft.com/office/powerpoint/2010/main" val="50116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9</a:t>
            </a:fld>
            <a:endParaRPr lang="es-ES" dirty="0"/>
          </a:p>
        </p:txBody>
      </p:sp>
    </p:spTree>
    <p:extLst>
      <p:ext uri="{BB962C8B-B14F-4D97-AF65-F5344CB8AC3E}">
        <p14:creationId xmlns:p14="http://schemas.microsoft.com/office/powerpoint/2010/main" val="116344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y tabla del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5" name="Forma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7" name="Forma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es-ES" sz="2000"/>
            </a:lvl1pPr>
            <a:lvl2pPr marL="457200" indent="0">
              <a:spcBef>
                <a:spcPts val="1800"/>
              </a:spcBef>
              <a:buNone/>
              <a:defRPr lang="es-ES" sz="2000"/>
            </a:lvl2pPr>
            <a:lvl3pPr marL="914400" indent="0">
              <a:spcBef>
                <a:spcPts val="1800"/>
              </a:spcBef>
              <a:buNone/>
              <a:defRPr lang="es-ES" sz="2000"/>
            </a:lvl3pPr>
            <a:lvl4pPr marL="1371600" indent="0">
              <a:spcBef>
                <a:spcPts val="1800"/>
              </a:spcBef>
              <a:buNone/>
              <a:defRPr lang="es-ES" sz="2000"/>
            </a:lvl4pPr>
            <a:lvl5pPr marL="1828800" indent="0">
              <a:spcBef>
                <a:spcPts val="1800"/>
              </a:spcBef>
              <a:buNone/>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es-ES" sz="2000"/>
            </a:lvl1pPr>
            <a:lvl2pPr>
              <a:spcBef>
                <a:spcPts val="18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a:t>
            </a:fld>
            <a:endParaRPr lang="es-E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9" name="Marcador de posición de la tab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es-ES"/>
            </a:lvl1pPr>
          </a:lstStyle>
          <a:p>
            <a:pPr rtl="0"/>
            <a:r>
              <a:rPr lang="en-US"/>
              <a:t>Click icon to add table</a:t>
            </a:r>
            <a:endParaRPr lang="es-ES"/>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4" name="Conector rec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es-ES" sz="4400" b="1" i="0" spc="50" baseline="0">
                <a:latin typeface="+mj-lt"/>
              </a:defRPr>
            </a:lvl1pPr>
          </a:lstStyle>
          <a:p>
            <a:pPr rtl="0"/>
            <a:r>
              <a:rPr lang="es-ES" noProof="0" dirty="0"/>
              <a:t>Haga clic para agregar un título </a:t>
            </a:r>
          </a:p>
        </p:txBody>
      </p:sp>
      <p:sp>
        <p:nvSpPr>
          <p:cNvPr id="2" name="Marcador de conteni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es-ES" sz="2400" b="1" i="0" kern="1200" dirty="0">
                <a:solidFill>
                  <a:schemeClr val="tx2">
                    <a:lumMod val="75000"/>
                  </a:schemeClr>
                </a:solidFill>
                <a:latin typeface="+mn-lt"/>
                <a:ea typeface="+mn-ea"/>
                <a:cs typeface="+mn-cs"/>
              </a:defRPr>
            </a:lvl1pPr>
            <a:lvl2pPr indent="-283464">
              <a:spcBef>
                <a:spcPts val="6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noProof="0" dirty="0"/>
              <a:t>Haga clic para agregar contenido</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3" name="Marcador de número de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es-ES"/>
            </a:defPPr>
          </a:lstStyle>
          <a:p>
            <a:pPr rtl="0"/>
            <a:fld id="{294A09A9-5501-47C1-A89A-A340965A2BE2}" type="slidenum">
              <a:rPr lang="es-ES" noProof="0" smtClean="0"/>
              <a:pPr rtl="0"/>
              <a:t>‹#›</a:t>
            </a:fld>
            <a:endParaRPr lang="es-ES" noProof="0" dirty="0"/>
          </a:p>
        </p:txBody>
      </p:sp>
      <p:sp>
        <p:nvSpPr>
          <p:cNvPr id="42" name="Marcador de fech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es-ES"/>
            </a:defPPr>
          </a:lstStyle>
          <a:p>
            <a:pPr rtl="0"/>
            <a:endParaRPr lang="es-ES" noProof="0" dirty="0">
              <a:latin typeface="+mn-lt"/>
            </a:endParaRPr>
          </a:p>
        </p:txBody>
      </p:sp>
      <p:cxnSp>
        <p:nvCxnSpPr>
          <p:cNvPr id="4" name="Conector rec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sección">
    <p:bg>
      <p:bgPr>
        <a:solidFill>
          <a:schemeClr val="accent3"/>
        </a:solidFill>
        <a:effectLst/>
      </p:bgPr>
    </p:bg>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es-ES" sz="2000">
                <a:solidFill>
                  <a:schemeClr val="tx1"/>
                </a:solidFill>
              </a:defRPr>
            </a:lvl1pPr>
          </a:lstStyle>
          <a:p>
            <a:pPr rtl="0"/>
            <a:r>
              <a:rPr lang="en-US"/>
              <a:t>Click icon to add picture</a:t>
            </a:r>
            <a:endParaRPr lang="es-ES"/>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es-ES" sz="6000" b="1" i="0" baseline="0">
                <a:solidFill>
                  <a:schemeClr val="tx1"/>
                </a:solidFill>
                <a:latin typeface="+mj-lt"/>
              </a:defRPr>
            </a:lvl1pPr>
          </a:lstStyle>
          <a:p>
            <a:pPr rtl="0"/>
            <a:r>
              <a:rPr lang="es-ES"/>
              <a:t>Haga clic para agregar un título </a:t>
            </a:r>
          </a:p>
        </p:txBody>
      </p:sp>
      <p:sp>
        <p:nvSpPr>
          <p:cNvPr id="7" name="Rectá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sp>
        <p:nvSpPr>
          <p:cNvPr id="6" name="Marcador de posición de imagen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es-ES" sz="2000"/>
            </a:lvl1pPr>
          </a:lstStyle>
          <a:p>
            <a:pPr rtl="0"/>
            <a:r>
              <a:rPr lang="en-US"/>
              <a:t>Click icon to add picture</a:t>
            </a:r>
            <a:endParaRPr lang="es-ES"/>
          </a:p>
        </p:txBody>
      </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7" name="Conector rec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en 2">
    <p:bg>
      <p:bgPr>
        <a:solidFill>
          <a:schemeClr val="tx1"/>
        </a:solidFill>
        <a:effectLst/>
      </p:bgPr>
    </p:bg>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es-ES" sz="4400" b="1" i="0">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número de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es-ES"/>
            </a:defPPr>
          </a:lstStyle>
          <a:p>
            <a:pPr rtl="0"/>
            <a:fld id="{294A09A9-5501-47C1-A89A-A340965A2BE2}" type="slidenum">
              <a:rPr lang="es-ES" smtClean="0"/>
              <a:pPr rtl="0"/>
              <a:t>‹#›</a:t>
            </a:fld>
            <a:endParaRPr lang="es-ES" dirty="0">
              <a:latin typeface="+mn-lt"/>
            </a:endParaRPr>
          </a:p>
        </p:txBody>
      </p:sp>
      <p:sp>
        <p:nvSpPr>
          <p:cNvPr id="5" name="Marcador de fech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os conteni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9436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conteni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conteni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8" name="Forma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dirty="0"/>
            </a:p>
          </p:txBody>
        </p:sp>
        <p:sp>
          <p:nvSpPr>
            <p:cNvPr id="19" name="Forma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es-ES" sz="2000"/>
            </a:lvl1pPr>
            <a:lvl2pPr marL="914400" indent="-457200">
              <a:spcBef>
                <a:spcPts val="1800"/>
              </a:spcBef>
              <a:buFont typeface="+mj-lt"/>
              <a:buAutoNum type="alphaLcPeriod"/>
              <a:defRPr lang="es-ES" sz="2000"/>
            </a:lvl2pPr>
            <a:lvl3pPr marL="1371600" indent="-457200">
              <a:spcBef>
                <a:spcPts val="1800"/>
              </a:spcBef>
              <a:buFont typeface="+mj-lt"/>
              <a:buAutoNum type="arabicParenR"/>
              <a:defRPr lang="es-ES" sz="2000"/>
            </a:lvl3pPr>
            <a:lvl4pPr marL="1371600" indent="0">
              <a:spcBef>
                <a:spcPts val="1800"/>
              </a:spcBef>
              <a:buFont typeface="+mj-lt"/>
              <a:buNone/>
              <a:defRPr lang="es-ES" sz="2000"/>
            </a:lvl4pPr>
            <a:lvl5pPr marL="2286000" indent="-457200">
              <a:spcBef>
                <a:spcPts val="1800"/>
              </a:spcBef>
              <a:buFont typeface="+mj-lt"/>
              <a:buAutoNum type="arabicPeriod"/>
              <a:defRPr lang="es-ES" sz="2000"/>
            </a:lvl5pPr>
          </a:lstStyle>
          <a:p>
            <a:pPr lvl="0" rtl="0"/>
            <a:r>
              <a:rPr lang="es-ES"/>
              <a:t>Haga clic para agregar contenido</a:t>
            </a:r>
          </a:p>
          <a:p>
            <a:pPr lvl="1" rtl="0"/>
            <a:r>
              <a:rPr lang="es-ES"/>
              <a:t>Segundo nivel</a:t>
            </a:r>
          </a:p>
          <a:p>
            <a:pPr lvl="2" rtl="0"/>
            <a:r>
              <a:rPr lang="es-ES"/>
              <a:t>Tercer nivel</a:t>
            </a:r>
          </a:p>
          <a:p>
            <a:pPr lvl="3" rtl="0"/>
            <a:endParaRPr lang="es-ES" dirty="0"/>
          </a:p>
        </p:txBody>
      </p:sp>
      <p:sp>
        <p:nvSpPr>
          <p:cNvPr id="2" name="Marcador de conteni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e imagen del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3" name="Marcador de conteni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Marcador de posición de imagen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es-ES" sz="2000">
                <a:solidFill>
                  <a:schemeClr val="bg1"/>
                </a:solidFill>
              </a:defRPr>
            </a:lvl1pPr>
          </a:lstStyle>
          <a:p>
            <a:pPr rtl="0"/>
            <a:r>
              <a:rPr lang="en-US"/>
              <a:t>Click icon to add picture</a:t>
            </a:r>
            <a:endParaRPr lang="es-ES"/>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es-ES" sz="1100" b="0" i="0">
                <a:solidFill>
                  <a:schemeClr val="bg1"/>
                </a:solidFill>
                <a:latin typeface="+mn-lt"/>
              </a:defRPr>
            </a:lvl1pPr>
          </a:lstStyle>
          <a:p>
            <a:pPr rtl="0"/>
            <a:endParaRPr lang="es-ES" dirty="0">
              <a:latin typeface="+mn-lt"/>
            </a:endParaRPr>
          </a:p>
        </p:txBody>
      </p:sp>
      <p:sp>
        <p:nvSpPr>
          <p:cNvPr id="32" name="Marcador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es-ES" sz="1100" b="1" i="0">
                <a:solidFill>
                  <a:schemeClr val="bg1"/>
                </a:solidFill>
                <a:latin typeface="+mn-lt"/>
              </a:defRPr>
            </a:lvl1pPr>
          </a:lstStyle>
          <a:p>
            <a:pPr rtl="0"/>
            <a:fld id="{294A09A9-5501-47C1-A89A-A340965A2BE2}" type="slidenum">
              <a:rPr lang="es-ES" smtClean="0"/>
              <a:pPr rtl="0"/>
              <a:t>‹#›</a:t>
            </a:fld>
            <a:endParaRPr lang="es-E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es-ES" sz="4400" b="1" i="0" kern="1200" spc="100" baseline="0">
          <a:solidFill>
            <a:schemeClr val="bg1"/>
          </a:solidFill>
          <a:latin typeface="+mj-lt"/>
          <a:ea typeface="+mj-ea"/>
          <a:cs typeface="+mj-cs"/>
        </a:defRPr>
      </a:lvl1pPr>
      <a:lvl2pPr eaLnBrk="1" hangingPunct="1">
        <a:defRPr lang="es-ES">
          <a:solidFill>
            <a:schemeClr val="tx2"/>
          </a:solidFill>
        </a:defRPr>
      </a:lvl2pPr>
      <a:lvl3pPr eaLnBrk="1" hangingPunct="1">
        <a:defRPr lang="es-ES">
          <a:solidFill>
            <a:schemeClr val="tx2"/>
          </a:solidFill>
        </a:defRPr>
      </a:lvl3pPr>
      <a:lvl4pPr eaLnBrk="1" hangingPunct="1">
        <a:defRPr lang="es-ES">
          <a:solidFill>
            <a:schemeClr val="tx2"/>
          </a:solidFill>
        </a:defRPr>
      </a:lvl4pPr>
      <a:lvl5pPr eaLnBrk="1" hangingPunct="1">
        <a:defRPr lang="es-ES">
          <a:solidFill>
            <a:schemeClr val="tx2"/>
          </a:solidFill>
        </a:defRPr>
      </a:lvl5pPr>
      <a:lvl6pPr eaLnBrk="1" hangingPunct="1">
        <a:defRPr lang="es-ES">
          <a:solidFill>
            <a:schemeClr val="tx2"/>
          </a:solidFill>
        </a:defRPr>
      </a:lvl6pPr>
      <a:lvl7pPr eaLnBrk="1" hangingPunct="1">
        <a:defRPr lang="es-ES">
          <a:solidFill>
            <a:schemeClr val="tx2"/>
          </a:solidFill>
        </a:defRPr>
      </a:lvl7pPr>
      <a:lvl8pPr eaLnBrk="1" hangingPunct="1">
        <a:defRPr lang="es-ES">
          <a:solidFill>
            <a:schemeClr val="tx2"/>
          </a:solidFill>
        </a:defRPr>
      </a:lvl8pPr>
      <a:lvl9pPr eaLnBrk="1" hangingPunct="1">
        <a:defRPr lang="es-ES">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es-ES"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es-ES"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philosophynews.com/what-is-logic/"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wallpaperflare.com/book-math-school-stats-wallpaper-uxrab"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rawpixel.com/search/mat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s://creativecommons.org/licenses/by-nc/3.0/" TargetMode="External"/><Relationship Id="rId4" Type="http://schemas.openxmlformats.org/officeDocument/2006/relationships/hyperlink" Target="https://sisef.org/2020/03/27/io-foresto-a-casa-dieci-giorni-di-video-racconti-sui-bosch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308271" y="1371602"/>
            <a:ext cx="5486400" cy="2351314"/>
          </a:xfrm>
        </p:spPr>
        <p:txBody>
          <a:bodyPr rtlCol="0"/>
          <a:lstStyle>
            <a:defPPr>
              <a:defRPr lang="es-ES"/>
            </a:defPPr>
          </a:lstStyle>
          <a:p>
            <a:pPr rtl="0"/>
            <a:r>
              <a:rPr lang="es-ES" sz="8800" dirty="0" err="1"/>
              <a:t>Algèbre</a:t>
            </a:r>
            <a:r>
              <a:rPr lang="es-ES" sz="8800" dirty="0"/>
              <a:t> 1</a:t>
            </a:r>
            <a:br>
              <a:rPr lang="es-ES" dirty="0"/>
            </a:br>
            <a:r>
              <a:rPr lang="es-ES" sz="4800" b="0" i="1" dirty="0"/>
              <a:t>IA – S1</a:t>
            </a:r>
            <a:endParaRPr lang="es-ES" dirty="0"/>
          </a:p>
        </p:txBody>
      </p:sp>
      <p:sp>
        <p:nvSpPr>
          <p:cNvPr id="3" name="Título 1">
            <a:extLst>
              <a:ext uri="{FF2B5EF4-FFF2-40B4-BE49-F238E27FC236}">
                <a16:creationId xmlns:a16="http://schemas.microsoft.com/office/drawing/2014/main" id="{F7D1B465-F189-39ED-42D8-BA2503B10BC2}"/>
              </a:ext>
            </a:extLst>
          </p:cNvPr>
          <p:cNvSpPr txBox="1">
            <a:spLocks/>
          </p:cNvSpPr>
          <p:nvPr/>
        </p:nvSpPr>
        <p:spPr>
          <a:xfrm>
            <a:off x="6308271" y="4000500"/>
            <a:ext cx="5486400" cy="816428"/>
          </a:xfrm>
          <a:prstGeom prst="rect">
            <a:avLst/>
          </a:prstGeom>
        </p:spPr>
        <p:txBody>
          <a:bodyPr vert="horz" lIns="0" tIns="0" rIns="0" bIns="0" rtlCol="0" anchor="b">
            <a:noAutofit/>
          </a:bodyPr>
          <a:lstStyle>
            <a:defPPr>
              <a:defRPr lang="es-ES"/>
            </a:defPPr>
            <a:lvl1pPr algn="l" defTabSz="914400" rtl="0" eaLnBrk="1" latinLnBrk="0" hangingPunct="1">
              <a:lnSpc>
                <a:spcPct val="80000"/>
              </a:lnSpc>
              <a:spcBef>
                <a:spcPct val="0"/>
              </a:spcBef>
              <a:buNone/>
              <a:defRPr lang="es-ES" sz="6000" b="1" i="0" kern="1200" spc="100" baseline="0">
                <a:solidFill>
                  <a:schemeClr val="bg1"/>
                </a:solidFill>
                <a:latin typeface="+mj-lt"/>
                <a:ea typeface="+mj-ea"/>
                <a:cs typeface="+mj-cs"/>
              </a:defRPr>
            </a:lvl1pPr>
            <a:lvl2pPr eaLnBrk="1" hangingPunct="1">
              <a:defRPr lang="es-ES">
                <a:solidFill>
                  <a:schemeClr val="tx2"/>
                </a:solidFill>
              </a:defRPr>
            </a:lvl2pPr>
            <a:lvl3pPr eaLnBrk="1" hangingPunct="1">
              <a:defRPr lang="es-ES">
                <a:solidFill>
                  <a:schemeClr val="tx2"/>
                </a:solidFill>
              </a:defRPr>
            </a:lvl3pPr>
            <a:lvl4pPr eaLnBrk="1" hangingPunct="1">
              <a:defRPr lang="es-ES">
                <a:solidFill>
                  <a:schemeClr val="tx2"/>
                </a:solidFill>
              </a:defRPr>
            </a:lvl4pPr>
            <a:lvl5pPr eaLnBrk="1" hangingPunct="1">
              <a:defRPr lang="es-ES">
                <a:solidFill>
                  <a:schemeClr val="tx2"/>
                </a:solidFill>
              </a:defRPr>
            </a:lvl5pPr>
            <a:lvl6pPr eaLnBrk="1" hangingPunct="1">
              <a:defRPr lang="es-ES">
                <a:solidFill>
                  <a:schemeClr val="tx2"/>
                </a:solidFill>
              </a:defRPr>
            </a:lvl6pPr>
            <a:lvl7pPr eaLnBrk="1" hangingPunct="1">
              <a:defRPr lang="es-ES">
                <a:solidFill>
                  <a:schemeClr val="tx2"/>
                </a:solidFill>
              </a:defRPr>
            </a:lvl7pPr>
            <a:lvl8pPr eaLnBrk="1" hangingPunct="1">
              <a:defRPr lang="es-ES">
                <a:solidFill>
                  <a:schemeClr val="tx2"/>
                </a:solidFill>
              </a:defRPr>
            </a:lvl8pPr>
            <a:lvl9pPr eaLnBrk="1" hangingPunct="1">
              <a:defRPr lang="es-ES">
                <a:solidFill>
                  <a:schemeClr val="tx2"/>
                </a:solidFill>
              </a:defRPr>
            </a:lvl9pPr>
          </a:lstStyle>
          <a:p>
            <a:r>
              <a:rPr lang="en-US" sz="4800" b="0" dirty="0"/>
              <a:t>Hamza El Mahjour</a:t>
            </a:r>
            <a:endParaRPr lang="es-ES" sz="4800" b="0"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D8E9772-841A-27A9-6456-A82CADE67663}"/>
              </a:ext>
            </a:extLst>
          </p:cNvPr>
          <p:cNvSpPr txBox="1"/>
          <p:nvPr/>
        </p:nvSpPr>
        <p:spPr>
          <a:xfrm>
            <a:off x="751114" y="23817"/>
            <a:ext cx="6221185" cy="707886"/>
          </a:xfrm>
          <a:prstGeom prst="rect">
            <a:avLst/>
          </a:prstGeom>
          <a:noFill/>
        </p:spPr>
        <p:txBody>
          <a:bodyPr wrap="square" rtlCol="0">
            <a:spAutoFit/>
          </a:bodyPr>
          <a:lstStyle/>
          <a:p>
            <a:r>
              <a:rPr lang="en-US" sz="4000" dirty="0">
                <a:solidFill>
                  <a:schemeClr val="accent1">
                    <a:lumMod val="50000"/>
                  </a:schemeClr>
                </a:solidFill>
                <a:latin typeface="+mj-lt"/>
              </a:rPr>
              <a:t>Propositions Particulières</a:t>
            </a:r>
            <a:endParaRPr lang="es-ES" dirty="0">
              <a:solidFill>
                <a:schemeClr val="accent1">
                  <a:lumMod val="50000"/>
                </a:schemeClr>
              </a:solidFill>
              <a:latin typeface="+mj-lt"/>
            </a:endParaRPr>
          </a:p>
        </p:txBody>
      </p:sp>
      <p:pic>
        <p:nvPicPr>
          <p:cNvPr id="4" name="Picture 3" descr="A yellow paper with black text&#10;&#10;Description automatically generated">
            <a:extLst>
              <a:ext uri="{FF2B5EF4-FFF2-40B4-BE49-F238E27FC236}">
                <a16:creationId xmlns:a16="http://schemas.microsoft.com/office/drawing/2014/main" id="{F4F486A1-3F24-90EB-2300-A8BFF2E6D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14" y="917492"/>
            <a:ext cx="10972800" cy="5323236"/>
          </a:xfrm>
          <a:prstGeom prst="rect">
            <a:avLst/>
          </a:prstGeom>
        </p:spPr>
      </p:pic>
    </p:spTree>
    <p:extLst>
      <p:ext uri="{BB962C8B-B14F-4D97-AF65-F5344CB8AC3E}">
        <p14:creationId xmlns:p14="http://schemas.microsoft.com/office/powerpoint/2010/main" val="263223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D8E9772-841A-27A9-6456-A82CADE67663}"/>
              </a:ext>
            </a:extLst>
          </p:cNvPr>
          <p:cNvSpPr txBox="1"/>
          <p:nvPr/>
        </p:nvSpPr>
        <p:spPr>
          <a:xfrm>
            <a:off x="751115" y="23817"/>
            <a:ext cx="2449285" cy="707886"/>
          </a:xfrm>
          <a:prstGeom prst="rect">
            <a:avLst/>
          </a:prstGeom>
          <a:noFill/>
        </p:spPr>
        <p:txBody>
          <a:bodyPr wrap="square" rtlCol="0">
            <a:spAutoFit/>
          </a:bodyPr>
          <a:lstStyle/>
          <a:p>
            <a:r>
              <a:rPr lang="en-US" sz="4000" dirty="0" err="1">
                <a:solidFill>
                  <a:schemeClr val="accent1">
                    <a:lumMod val="50000"/>
                  </a:schemeClr>
                </a:solidFill>
                <a:latin typeface="+mj-lt"/>
              </a:rPr>
              <a:t>Exemples</a:t>
            </a:r>
            <a:endParaRPr lang="es-ES" dirty="0">
              <a:solidFill>
                <a:schemeClr val="accent1">
                  <a:lumMod val="50000"/>
                </a:schemeClr>
              </a:solidFill>
              <a:latin typeface="+mj-lt"/>
            </a:endParaRPr>
          </a:p>
        </p:txBody>
      </p:sp>
      <p:pic>
        <p:nvPicPr>
          <p:cNvPr id="3" name="Picture 2" descr="A close-up of a text&#10;&#10;Description automatically generated">
            <a:extLst>
              <a:ext uri="{FF2B5EF4-FFF2-40B4-BE49-F238E27FC236}">
                <a16:creationId xmlns:a16="http://schemas.microsoft.com/office/drawing/2014/main" id="{516A3E40-DB37-5BA1-DAE0-788F83EA8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29" y="894740"/>
            <a:ext cx="10580914" cy="1908034"/>
          </a:xfrm>
          <a:prstGeom prst="rect">
            <a:avLst/>
          </a:prstGeom>
        </p:spPr>
      </p:pic>
      <p:pic>
        <p:nvPicPr>
          <p:cNvPr id="6" name="Picture 5" descr="A close-up of a math problem&#10;&#10;Description automatically generated">
            <a:extLst>
              <a:ext uri="{FF2B5EF4-FFF2-40B4-BE49-F238E27FC236}">
                <a16:creationId xmlns:a16="http://schemas.microsoft.com/office/drawing/2014/main" id="{A3D640C3-882A-B874-FD97-022FF9018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115" y="2965810"/>
            <a:ext cx="10358896" cy="3255375"/>
          </a:xfrm>
          <a:prstGeom prst="rect">
            <a:avLst/>
          </a:prstGeom>
        </p:spPr>
      </p:pic>
    </p:spTree>
    <p:extLst>
      <p:ext uri="{BB962C8B-B14F-4D97-AF65-F5344CB8AC3E}">
        <p14:creationId xmlns:p14="http://schemas.microsoft.com/office/powerpoint/2010/main" val="105236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10;&#10;Description automatically generated">
            <a:extLst>
              <a:ext uri="{FF2B5EF4-FFF2-40B4-BE49-F238E27FC236}">
                <a16:creationId xmlns:a16="http://schemas.microsoft.com/office/drawing/2014/main" id="{6C72D574-DB1A-B9CE-63DB-A57297B18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71" y="381472"/>
            <a:ext cx="11064258" cy="2149457"/>
          </a:xfrm>
          <a:prstGeom prst="rect">
            <a:avLst/>
          </a:prstGeom>
        </p:spPr>
      </p:pic>
      <p:pic>
        <p:nvPicPr>
          <p:cNvPr id="7" name="Picture 6" descr="A close up of text&#10;&#10;Description automatically generated">
            <a:extLst>
              <a:ext uri="{FF2B5EF4-FFF2-40B4-BE49-F238E27FC236}">
                <a16:creationId xmlns:a16="http://schemas.microsoft.com/office/drawing/2014/main" id="{C09EE62D-3D72-C01C-F59A-B00FDF573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307" y="2841043"/>
            <a:ext cx="11309644" cy="1992214"/>
          </a:xfrm>
          <a:prstGeom prst="rect">
            <a:avLst/>
          </a:prstGeom>
        </p:spPr>
      </p:pic>
    </p:spTree>
    <p:extLst>
      <p:ext uri="{BB962C8B-B14F-4D97-AF65-F5344CB8AC3E}">
        <p14:creationId xmlns:p14="http://schemas.microsoft.com/office/powerpoint/2010/main" val="3230241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ext on a white background&#10;&#10;Description automatically generated">
            <a:extLst>
              <a:ext uri="{FF2B5EF4-FFF2-40B4-BE49-F238E27FC236}">
                <a16:creationId xmlns:a16="http://schemas.microsoft.com/office/drawing/2014/main" id="{1C7052EF-4A6C-4252-BEF6-EEA4F5F58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020" y="605716"/>
            <a:ext cx="10855579" cy="5646568"/>
          </a:xfrm>
          <a:prstGeom prst="rect">
            <a:avLst/>
          </a:prstGeom>
        </p:spPr>
      </p:pic>
      <p:sp>
        <p:nvSpPr>
          <p:cNvPr id="5" name="TextBox 4">
            <a:extLst>
              <a:ext uri="{FF2B5EF4-FFF2-40B4-BE49-F238E27FC236}">
                <a16:creationId xmlns:a16="http://schemas.microsoft.com/office/drawing/2014/main" id="{9DDAF6F0-1E01-042A-60F3-C4F52082D2F1}"/>
              </a:ext>
            </a:extLst>
          </p:cNvPr>
          <p:cNvSpPr txBox="1"/>
          <p:nvPr/>
        </p:nvSpPr>
        <p:spPr>
          <a:xfrm>
            <a:off x="1159328" y="0"/>
            <a:ext cx="3233057"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Conjectures:</a:t>
            </a:r>
            <a:endParaRPr lang="es-E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3192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rtlCol="0"/>
          <a:lstStyle>
            <a:defPPr>
              <a:defRPr lang="es-ES"/>
            </a:defPPr>
          </a:lstStyle>
          <a:p>
            <a:pPr rtl="0"/>
            <a:r>
              <a:rPr lang="es-ES" dirty="0" err="1"/>
              <a:t>Connecteurs</a:t>
            </a:r>
            <a:endParaRPr lang="es-ES" dirty="0"/>
          </a:p>
        </p:txBody>
      </p:sp>
      <p:pic>
        <p:nvPicPr>
          <p:cNvPr id="12" name="Marcador de posición de imagen 4">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11113"/>
            <a:ext cx="5791200" cy="6880226"/>
          </a:xfrm>
        </p:spPr>
      </p:pic>
      <p:sp>
        <p:nvSpPr>
          <p:cNvPr id="3" name="Marcador de texto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68602"/>
            <a:ext cx="5486400" cy="1645920"/>
          </a:xfrm>
        </p:spPr>
        <p:txBody>
          <a:bodyPr rtlCol="0"/>
          <a:lstStyle>
            <a:defPPr>
              <a:defRPr lang="es-ES"/>
            </a:defPPr>
          </a:lstStyle>
          <a:p>
            <a:pPr marL="457200" indent="-457200" rtl="0">
              <a:buFont typeface="+mj-lt"/>
              <a:buAutoNum type="arabicPeriod"/>
            </a:pPr>
            <a:r>
              <a:rPr lang="en-US" sz="2000" b="0" dirty="0" err="1">
                <a:latin typeface="ADLaM Display" panose="020F0502020204030204" pitchFamily="2" charset="0"/>
                <a:ea typeface="ADLaM Display" panose="020F0502020204030204" pitchFamily="2" charset="0"/>
                <a:cs typeface="ADLaM Display" panose="020F0502020204030204" pitchFamily="2" charset="0"/>
              </a:rPr>
              <a:t>Négation</a:t>
            </a:r>
            <a:r>
              <a:rPr lang="en-US" sz="2000" b="0" dirty="0">
                <a:latin typeface="ADLaM Display" panose="020F0502020204030204" pitchFamily="2" charset="0"/>
                <a:ea typeface="ADLaM Display" panose="020F0502020204030204" pitchFamily="2" charset="0"/>
                <a:cs typeface="ADLaM Display" panose="020F0502020204030204" pitchFamily="2" charset="0"/>
              </a:rPr>
              <a:t>, </a:t>
            </a:r>
            <a:r>
              <a:rPr lang="en-US" sz="2000" b="0" dirty="0" err="1">
                <a:latin typeface="ADLaM Display" panose="020F0502020204030204" pitchFamily="2" charset="0"/>
                <a:ea typeface="ADLaM Display" panose="020F0502020204030204" pitchFamily="2" charset="0"/>
                <a:cs typeface="ADLaM Display" panose="020F0502020204030204" pitchFamily="2" charset="0"/>
              </a:rPr>
              <a:t>Conjonction</a:t>
            </a:r>
            <a:r>
              <a:rPr lang="en-US" sz="2000" b="0" dirty="0">
                <a:latin typeface="ADLaM Display" panose="020F0502020204030204" pitchFamily="2" charset="0"/>
                <a:ea typeface="ADLaM Display" panose="020F0502020204030204" pitchFamily="2" charset="0"/>
                <a:cs typeface="ADLaM Display" panose="020F0502020204030204" pitchFamily="2" charset="0"/>
              </a:rPr>
              <a:t> et </a:t>
            </a:r>
            <a:r>
              <a:rPr lang="en-US" sz="2000" b="0" dirty="0" err="1">
                <a:latin typeface="ADLaM Display" panose="020F0502020204030204" pitchFamily="2" charset="0"/>
                <a:ea typeface="ADLaM Display" panose="020F0502020204030204" pitchFamily="2" charset="0"/>
                <a:cs typeface="ADLaM Display" panose="020F0502020204030204" pitchFamily="2" charset="0"/>
              </a:rPr>
              <a:t>Disjonction</a:t>
            </a:r>
            <a:endParaRPr lang="en-US" sz="2000" b="0" dirty="0">
              <a:latin typeface="ADLaM Display" panose="020F0502020204030204" pitchFamily="2" charset="0"/>
              <a:ea typeface="ADLaM Display" panose="020F0502020204030204" pitchFamily="2" charset="0"/>
              <a:cs typeface="ADLaM Display" panose="020F0502020204030204" pitchFamily="2" charset="0"/>
            </a:endParaRPr>
          </a:p>
          <a:p>
            <a:pPr marL="457200" indent="-457200" rtl="0">
              <a:buFont typeface="+mj-lt"/>
              <a:buAutoNum type="arabicPeriod"/>
            </a:pPr>
            <a:r>
              <a:rPr lang="en-US" sz="2000" b="0" dirty="0">
                <a:latin typeface="ADLaM Display" panose="020F0502020204030204" pitchFamily="2" charset="0"/>
                <a:ea typeface="ADLaM Display" panose="020F0502020204030204" pitchFamily="2" charset="0"/>
                <a:cs typeface="ADLaM Display" panose="020F0502020204030204" pitchFamily="2" charset="0"/>
              </a:rPr>
              <a:t>Tables de verité</a:t>
            </a:r>
          </a:p>
          <a:p>
            <a:pPr marL="457200" indent="-457200" rtl="0">
              <a:buFont typeface="+mj-lt"/>
              <a:buAutoNum type="arabicPeriod"/>
            </a:pPr>
            <a:r>
              <a:rPr lang="en-US" sz="2000" b="0" dirty="0" err="1">
                <a:latin typeface="ADLaM Display" panose="020F0502020204030204" pitchFamily="2" charset="0"/>
                <a:ea typeface="ADLaM Display" panose="020F0502020204030204" pitchFamily="2" charset="0"/>
                <a:cs typeface="ADLaM Display" panose="020F0502020204030204" pitchFamily="2" charset="0"/>
              </a:rPr>
              <a:t>Propriétés</a:t>
            </a:r>
            <a:r>
              <a:rPr lang="en-US" sz="2000" b="0" dirty="0">
                <a:latin typeface="ADLaM Display" panose="020F0502020204030204" pitchFamily="2" charset="0"/>
                <a:ea typeface="ADLaM Display" panose="020F0502020204030204" pitchFamily="2" charset="0"/>
                <a:cs typeface="ADLaM Display" panose="020F0502020204030204" pitchFamily="2" charset="0"/>
              </a:rPr>
              <a:t> et Lois “De Morgan”</a:t>
            </a:r>
            <a:endParaRPr lang="es-ES" sz="2000" b="0" dirty="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411010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yellow rectangular object with black text&#10;&#10;Description automatically generated">
            <a:extLst>
              <a:ext uri="{FF2B5EF4-FFF2-40B4-BE49-F238E27FC236}">
                <a16:creationId xmlns:a16="http://schemas.microsoft.com/office/drawing/2014/main" id="{D8BB6D91-C8C7-69F2-43F0-8479E475F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20" y="171482"/>
            <a:ext cx="11534902" cy="3827538"/>
          </a:xfrm>
          <a:prstGeom prst="rect">
            <a:avLst/>
          </a:prstGeom>
        </p:spPr>
      </p:pic>
      <p:pic>
        <p:nvPicPr>
          <p:cNvPr id="7" name="Picture 6" descr="A close-up of some words&#10;&#10;Description automatically generated">
            <a:extLst>
              <a:ext uri="{FF2B5EF4-FFF2-40B4-BE49-F238E27FC236}">
                <a16:creationId xmlns:a16="http://schemas.microsoft.com/office/drawing/2014/main" id="{730340F6-4887-098A-BF31-C10F6F52DD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20" y="3999020"/>
            <a:ext cx="11018160" cy="2159838"/>
          </a:xfrm>
          <a:prstGeom prst="rect">
            <a:avLst/>
          </a:prstGeom>
        </p:spPr>
      </p:pic>
    </p:spTree>
    <p:extLst>
      <p:ext uri="{BB962C8B-B14F-4D97-AF65-F5344CB8AC3E}">
        <p14:creationId xmlns:p14="http://schemas.microsoft.com/office/powerpoint/2010/main" val="902614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69752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es-ES"/>
            </a:defPPr>
          </a:lstStyle>
          <a:p>
            <a:pPr rtl="0"/>
            <a:r>
              <a:rPr lang="es-ES" dirty="0"/>
              <a:t>Plan du module</a:t>
            </a:r>
          </a:p>
        </p:txBody>
      </p:sp>
      <p:sp>
        <p:nvSpPr>
          <p:cNvPr id="3" name="Marcador de texto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lstStyle>
            <a:defPPr>
              <a:defRPr lang="es-ES"/>
            </a:defPPr>
          </a:lstStyle>
          <a:p>
            <a:pPr rtl="0"/>
            <a:r>
              <a:rPr lang="es-ES" dirty="0" err="1"/>
              <a:t>Chapitre</a:t>
            </a:r>
            <a:r>
              <a:rPr lang="es-ES" dirty="0"/>
              <a:t> 1 : </a:t>
            </a:r>
            <a:r>
              <a:rPr lang="es-ES" dirty="0" err="1"/>
              <a:t>Généralités</a:t>
            </a:r>
            <a:r>
              <a:rPr lang="es-ES" dirty="0"/>
              <a:t> (</a:t>
            </a:r>
            <a:r>
              <a:rPr lang="es-ES" dirty="0" err="1"/>
              <a:t>Logique</a:t>
            </a:r>
            <a:r>
              <a:rPr lang="es-ES" dirty="0"/>
              <a:t>, </a:t>
            </a:r>
            <a:r>
              <a:rPr lang="es-ES" dirty="0" err="1"/>
              <a:t>arithmétique</a:t>
            </a:r>
            <a:r>
              <a:rPr lang="es-ES" dirty="0"/>
              <a:t> …)</a:t>
            </a:r>
          </a:p>
          <a:p>
            <a:pPr rtl="0"/>
            <a:r>
              <a:rPr lang="es-ES" dirty="0" err="1"/>
              <a:t>Chapitre</a:t>
            </a:r>
            <a:r>
              <a:rPr lang="es-ES" dirty="0"/>
              <a:t> 2 : </a:t>
            </a:r>
            <a:r>
              <a:rPr lang="es-ES" dirty="0" err="1"/>
              <a:t>Structures</a:t>
            </a:r>
            <a:r>
              <a:rPr lang="es-ES" dirty="0"/>
              <a:t> algébriques</a:t>
            </a:r>
          </a:p>
          <a:p>
            <a:pPr rtl="0"/>
            <a:r>
              <a:rPr lang="es-ES" dirty="0" err="1"/>
              <a:t>Chapitre</a:t>
            </a:r>
            <a:r>
              <a:rPr lang="es-ES" dirty="0"/>
              <a:t> 3 : </a:t>
            </a:r>
            <a:r>
              <a:rPr lang="es-ES" dirty="0" err="1"/>
              <a:t>Polynômes</a:t>
            </a:r>
            <a:endParaRPr lang="es-ES" dirty="0"/>
          </a:p>
          <a:p>
            <a:pPr rtl="0"/>
            <a:r>
              <a:rPr lang="es-ES" dirty="0" err="1"/>
              <a:t>Chapitre</a:t>
            </a:r>
            <a:r>
              <a:rPr lang="es-ES" dirty="0"/>
              <a:t> 4 : </a:t>
            </a:r>
            <a:r>
              <a:rPr lang="es-ES" dirty="0" err="1"/>
              <a:t>Fractions</a:t>
            </a:r>
            <a:r>
              <a:rPr lang="es-ES" dirty="0"/>
              <a:t> </a:t>
            </a:r>
            <a:r>
              <a:rPr lang="es-ES" dirty="0" err="1"/>
              <a:t>Rationnelles</a:t>
            </a:r>
            <a:endParaRPr lang="es-E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Marcador de posición de imagen 10">
            <a:extLst>
              <a:ext uri="{FF2B5EF4-FFF2-40B4-BE49-F238E27FC236}">
                <a16:creationId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1" r="151"/>
          <a:stretch/>
        </p:blipFill>
        <p:spPr>
          <a:xfrm>
            <a:off x="0" y="0"/>
            <a:ext cx="12192000" cy="6880225"/>
          </a:xfrm>
        </p:spPr>
      </p:pic>
      <p:sp>
        <p:nvSpPr>
          <p:cNvPr id="3" name="Título 2">
            <a:extLst>
              <a:ext uri="{FF2B5EF4-FFF2-40B4-BE49-F238E27FC236}">
                <a16:creationId xmlns:a16="http://schemas.microsoft.com/office/drawing/2014/main" id="{9C37279A-330D-886F-340D-494A5005E5FC}"/>
              </a:ext>
            </a:extLst>
          </p:cNvPr>
          <p:cNvSpPr>
            <a:spLocks noGrp="1"/>
          </p:cNvSpPr>
          <p:nvPr>
            <p:ph type="title"/>
          </p:nvPr>
        </p:nvSpPr>
        <p:spPr>
          <a:xfrm>
            <a:off x="6309359" y="444933"/>
            <a:ext cx="5477479" cy="3291840"/>
          </a:xfrm>
        </p:spPr>
        <p:txBody>
          <a:bodyPr rtlCol="0"/>
          <a:lstStyle>
            <a:defPPr>
              <a:defRPr lang="es-ES"/>
            </a:defPPr>
          </a:lstStyle>
          <a:p>
            <a:pPr rtl="0"/>
            <a:r>
              <a:rPr lang="en-US" dirty="0"/>
              <a:t>G</a:t>
            </a:r>
            <a:r>
              <a:rPr lang="es-ES" dirty="0" err="1"/>
              <a:t>énéralités</a:t>
            </a:r>
            <a:endParaRPr lang="es-ES" dirty="0"/>
          </a:p>
        </p:txBody>
      </p:sp>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rtlCol="0"/>
          <a:lstStyle>
            <a:defPPr>
              <a:defRPr lang="es-ES"/>
            </a:defPPr>
          </a:lstStyle>
          <a:p>
            <a:pPr rtl="0"/>
            <a:r>
              <a:rPr lang="es-ES" dirty="0" err="1"/>
              <a:t>Logique</a:t>
            </a:r>
            <a:endParaRPr lang="es-ES" dirty="0"/>
          </a:p>
        </p:txBody>
      </p:sp>
      <p:pic>
        <p:nvPicPr>
          <p:cNvPr id="12" name="Marcador de posición de imagen 4">
            <a:extLst>
              <a:ext uri="{FF2B5EF4-FFF2-40B4-BE49-F238E27FC236}">
                <a16:creationId xmlns:a16="http://schemas.microsoft.com/office/drawing/2014/main" id="{7D5BDB53-9169-3BBC-9362-0539514AC7D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11113"/>
            <a:ext cx="5791200" cy="6880226"/>
          </a:xfrm>
        </p:spPr>
      </p:pic>
      <p:sp>
        <p:nvSpPr>
          <p:cNvPr id="3" name="Marcador de texto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68602"/>
            <a:ext cx="5486400" cy="1645920"/>
          </a:xfrm>
        </p:spPr>
        <p:txBody>
          <a:bodyPr rtlCol="0"/>
          <a:lstStyle>
            <a:defPPr>
              <a:defRPr lang="es-ES"/>
            </a:defPPr>
          </a:lstStyle>
          <a:p>
            <a:pPr rtl="0"/>
            <a:r>
              <a:rPr lang="es-ES" b="0" dirty="0" err="1">
                <a:latin typeface="ADLaM Display" panose="020F0502020204030204" pitchFamily="2" charset="0"/>
                <a:ea typeface="ADLaM Display" panose="020F0502020204030204" pitchFamily="2" charset="0"/>
                <a:cs typeface="ADLaM Display" panose="020F0502020204030204" pitchFamily="2" charset="0"/>
              </a:rPr>
              <a:t>Propositions</a:t>
            </a:r>
            <a:endParaRPr lang="es-ES" b="0" dirty="0">
              <a:latin typeface="ADLaM Display" panose="020F0502020204030204" pitchFamily="2" charset="0"/>
              <a:ea typeface="ADLaM Display" panose="020F0502020204030204" pitchFamily="2" charset="0"/>
              <a:cs typeface="ADLaM Display" panose="020F0502020204030204" pitchFamily="2" charset="0"/>
            </a:endParaRPr>
          </a:p>
          <a:p>
            <a:pPr rtl="0"/>
            <a:r>
              <a:rPr lang="es-ES" b="0" dirty="0" err="1">
                <a:latin typeface="ADLaM Display" panose="020F0502020204030204" pitchFamily="2" charset="0"/>
                <a:ea typeface="ADLaM Display" panose="020F0502020204030204" pitchFamily="2" charset="0"/>
                <a:cs typeface="ADLaM Display" panose="020F0502020204030204" pitchFamily="2" charset="0"/>
              </a:rPr>
              <a:t>Connecteurs</a:t>
            </a:r>
            <a:endParaRPr lang="es-ES" b="0" dirty="0">
              <a:latin typeface="ADLaM Display" panose="020F0502020204030204" pitchFamily="2" charset="0"/>
              <a:ea typeface="ADLaM Display" panose="020F0502020204030204" pitchFamily="2" charset="0"/>
              <a:cs typeface="ADLaM Display" panose="020F0502020204030204" pitchFamily="2" charset="0"/>
            </a:endParaRPr>
          </a:p>
          <a:p>
            <a:pPr rtl="0"/>
            <a:r>
              <a:rPr lang="es-ES" b="0" dirty="0" err="1">
                <a:latin typeface="ADLaM Display" panose="020F0502020204030204" pitchFamily="2" charset="0"/>
                <a:ea typeface="ADLaM Display" panose="020F0502020204030204" pitchFamily="2" charset="0"/>
                <a:cs typeface="ADLaM Display" panose="020F0502020204030204" pitchFamily="2" charset="0"/>
              </a:rPr>
              <a:t>Quantificateurs</a:t>
            </a:r>
            <a:endParaRPr lang="es-ES" b="0" dirty="0">
              <a:latin typeface="ADLaM Display" panose="020F0502020204030204" pitchFamily="2" charset="0"/>
              <a:ea typeface="ADLaM Display" panose="020F0502020204030204" pitchFamily="2" charset="0"/>
              <a:cs typeface="ADLaM Display" panose="020F0502020204030204" pitchFamily="2" charset="0"/>
            </a:endParaRPr>
          </a:p>
          <a:p>
            <a:pPr rtl="0"/>
            <a:r>
              <a:rPr lang="es-ES" b="0" dirty="0" err="1">
                <a:latin typeface="ADLaM Display" panose="020F0502020204030204" pitchFamily="2" charset="0"/>
                <a:ea typeface="ADLaM Display" panose="020F0502020204030204" pitchFamily="2" charset="0"/>
                <a:cs typeface="ADLaM Display" panose="020F0502020204030204" pitchFamily="2" charset="0"/>
              </a:rPr>
              <a:t>Raisonnements</a:t>
            </a:r>
            <a:r>
              <a:rPr lang="es-ES" b="0" dirty="0">
                <a:latin typeface="ADLaM Display" panose="020F0502020204030204" pitchFamily="2" charset="0"/>
                <a:ea typeface="ADLaM Display" panose="020F0502020204030204" pitchFamily="2" charset="0"/>
                <a:cs typeface="ADLaM Display" panose="020F0502020204030204" pitchFamily="2" charset="0"/>
              </a:rPr>
              <a:t> </a:t>
            </a:r>
            <a:r>
              <a:rPr lang="es-ES" b="0" dirty="0" err="1">
                <a:latin typeface="ADLaM Display" panose="020F0502020204030204" pitchFamily="2" charset="0"/>
                <a:ea typeface="ADLaM Display" panose="020F0502020204030204" pitchFamily="2" charset="0"/>
                <a:cs typeface="ADLaM Display" panose="020F0502020204030204" pitchFamily="2" charset="0"/>
              </a:rPr>
              <a:t>logiques</a:t>
            </a:r>
            <a:endParaRPr lang="es-ES" b="0" dirty="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44087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es-ES"/>
            </a:defPPr>
          </a:lstStyle>
          <a:p>
            <a:pPr rtl="0"/>
            <a:r>
              <a:rPr lang="es-ES" dirty="0" err="1"/>
              <a:t>Logique</a:t>
            </a:r>
            <a:endParaRPr lang="es-ES" dirty="0"/>
          </a:p>
        </p:txBody>
      </p:sp>
      <p:sp>
        <p:nvSpPr>
          <p:cNvPr id="7" name="Marcador de texto 6">
            <a:extLst>
              <a:ext uri="{FF2B5EF4-FFF2-40B4-BE49-F238E27FC236}">
                <a16:creationId xmlns:a16="http://schemas.microsoft.com/office/drawing/2014/main" id="{F70BD87D-F7DA-961B-4024-A354DC87D168}"/>
              </a:ext>
            </a:extLst>
          </p:cNvPr>
          <p:cNvSpPr>
            <a:spLocks noGrp="1"/>
          </p:cNvSpPr>
          <p:nvPr>
            <p:ph sz="quarter" idx="13"/>
          </p:nvPr>
        </p:nvSpPr>
        <p:spPr>
          <a:xfrm>
            <a:off x="3657600" y="340503"/>
            <a:ext cx="7810500" cy="5276525"/>
          </a:xfrm>
        </p:spPr>
        <p:txBody>
          <a:bodyPr rtlCol="0">
            <a:normAutofit fontScale="25000" lnSpcReduction="20000"/>
          </a:bodyPr>
          <a:lstStyle>
            <a:defPPr>
              <a:defRPr lang="es-ES"/>
            </a:defPPr>
          </a:lstStyle>
          <a:p>
            <a:pPr marL="0" indent="0" algn="just">
              <a:lnSpc>
                <a:spcPct val="130000"/>
              </a:lnSpc>
              <a:buNone/>
            </a:pPr>
            <a:r>
              <a:rPr lang="fr-FR" sz="12000" b="0" i="0" u="none" strike="noStrike" baseline="0" dirty="0">
                <a:latin typeface="Comic Sans MS" panose="030F0702030302020204" pitchFamily="66" charset="0"/>
              </a:rPr>
              <a:t>Le raisonnement mathématique obéit à une logique. À la limite de la philosophie, la logique est une branche des mathématiques qui permet d’établir la valeur de vérité de propositions et de construire des raisonnements mathématiques. Depuis les recherches sur la logique du XIXe siècle sont apparus des nouveaux symboles, qu’un mathématicien utilise maintenant couramment, comme :</a:t>
            </a:r>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mc:AlternateContent xmlns:mc="http://schemas.openxmlformats.org/markup-compatibility/2006">
        <mc:Choice xmlns:a14="http://schemas.microsoft.com/office/drawing/2010/main" Requires="a14">
          <p:sp>
            <p:nvSpPr>
              <p:cNvPr id="6" name="Marcador de texto 6">
                <a:extLst>
                  <a:ext uri="{FF2B5EF4-FFF2-40B4-BE49-F238E27FC236}">
                    <a16:creationId xmlns:a16="http://schemas.microsoft.com/office/drawing/2014/main" id="{D7A1301B-C6D3-0805-50F9-A0E02EFE4947}"/>
                  </a:ext>
                </a:extLst>
              </p:cNvPr>
              <p:cNvSpPr txBox="1">
                <a:spLocks/>
              </p:cNvSpPr>
              <p:nvPr/>
            </p:nvSpPr>
            <p:spPr>
              <a:xfrm>
                <a:off x="3410648" y="5368075"/>
                <a:ext cx="7810500" cy="1220618"/>
              </a:xfrm>
              <a:prstGeom prst="rect">
                <a:avLst/>
              </a:prstGeom>
            </p:spPr>
            <p:txBody>
              <a:bodyPr vert="horz" lIns="0" tIns="228600" rIns="0" bIns="0" rtlCol="0">
                <a:normAutofit/>
              </a:bodyPr>
              <a:lstStyle>
                <a:defPPr>
                  <a:defRPr lang="es-ES"/>
                </a:defPPr>
                <a:lvl1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fr-FR" sz="5700" dirty="0" smtClean="0">
                          <a:latin typeface="Cambria Math" panose="02040503050406030204" pitchFamily="18" charset="0"/>
                        </a:rPr>
                        <m:t>⇔     ⇒      ∀          </m:t>
                      </m:r>
                      <m:r>
                        <a:rPr lang="fr-FR" sz="5700" i="1" dirty="0" smtClean="0">
                          <a:latin typeface="Cambria Math" panose="02040503050406030204" pitchFamily="18" charset="0"/>
                          <a:ea typeface="Cambria Math" panose="02040503050406030204" pitchFamily="18" charset="0"/>
                        </a:rPr>
                        <m:t>∃</m:t>
                      </m:r>
                    </m:oMath>
                  </m:oMathPara>
                </a14:m>
                <a:endParaRPr lang="fr-FR" sz="5700" dirty="0"/>
              </a:p>
            </p:txBody>
          </p:sp>
        </mc:Choice>
        <mc:Fallback>
          <p:sp>
            <p:nvSpPr>
              <p:cNvPr id="6" name="Marcador de texto 6">
                <a:extLst>
                  <a:ext uri="{FF2B5EF4-FFF2-40B4-BE49-F238E27FC236}">
                    <a16:creationId xmlns:a16="http://schemas.microsoft.com/office/drawing/2014/main" id="{D7A1301B-C6D3-0805-50F9-A0E02EFE4947}"/>
                  </a:ext>
                </a:extLst>
              </p:cNvPr>
              <p:cNvSpPr txBox="1">
                <a:spLocks noRot="1" noChangeAspect="1" noMove="1" noResize="1" noEditPoints="1" noAdjustHandles="1" noChangeArrowheads="1" noChangeShapeType="1" noTextEdit="1"/>
              </p:cNvSpPr>
              <p:nvPr/>
            </p:nvSpPr>
            <p:spPr>
              <a:xfrm>
                <a:off x="3410648" y="5368075"/>
                <a:ext cx="7810500" cy="1220618"/>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2003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es-ES"/>
            </a:defPPr>
          </a:lstStyle>
          <a:p>
            <a:pPr rtl="0"/>
            <a:r>
              <a:rPr lang="es-ES" dirty="0" err="1"/>
              <a:t>Logique</a:t>
            </a:r>
            <a:r>
              <a:rPr lang="es-ES" dirty="0"/>
              <a:t> </a:t>
            </a:r>
            <a:r>
              <a:rPr lang="es-ES" sz="2800" dirty="0"/>
              <a:t>(</a:t>
            </a:r>
            <a:r>
              <a:rPr lang="es-ES" sz="2800" dirty="0" err="1"/>
              <a:t>Dictionnaire</a:t>
            </a:r>
            <a:r>
              <a:rPr lang="es-ES" sz="2800" dirty="0"/>
              <a:t> des </a:t>
            </a:r>
            <a:r>
              <a:rPr lang="es-ES" sz="2800" dirty="0" err="1"/>
              <a:t>mathématiques</a:t>
            </a:r>
            <a:r>
              <a:rPr lang="es-ES" sz="2800" dirty="0"/>
              <a:t>)</a:t>
            </a:r>
            <a:endParaRPr lang="es-ES" dirty="0"/>
          </a:p>
        </p:txBody>
      </p:sp>
      <p:sp>
        <p:nvSpPr>
          <p:cNvPr id="9" name="Marcador de texto 6">
            <a:extLst>
              <a:ext uri="{FF2B5EF4-FFF2-40B4-BE49-F238E27FC236}">
                <a16:creationId xmlns:a16="http://schemas.microsoft.com/office/drawing/2014/main" id="{52075764-ECE3-226A-8C06-D78CEFA58582}"/>
              </a:ext>
            </a:extLst>
          </p:cNvPr>
          <p:cNvSpPr txBox="1">
            <a:spLocks/>
          </p:cNvSpPr>
          <p:nvPr/>
        </p:nvSpPr>
        <p:spPr>
          <a:xfrm>
            <a:off x="594360" y="2285999"/>
            <a:ext cx="10178142" cy="3673929"/>
          </a:xfrm>
          <a:prstGeom prst="rect">
            <a:avLst/>
          </a:prstGeom>
        </p:spPr>
        <p:txBody>
          <a:bodyPr rtlCol="0">
            <a:normAutofit fontScale="77500" lnSpcReduction="20000"/>
          </a:bodyPr>
          <a:lstStyle>
            <a:defPPr>
              <a:defRPr lang="es-ES"/>
            </a:defPPr>
            <a:lvl1pPr marL="228600" indent="-283464" algn="l" defTabSz="914400" rtl="0" eaLnBrk="1" latinLnBrk="0" hangingPunct="1">
              <a:lnSpc>
                <a:spcPct val="90000"/>
              </a:lnSpc>
              <a:spcBef>
                <a:spcPts val="1000"/>
              </a:spcBef>
              <a:buFont typeface="Arial" panose="020B0604020202020204" pitchFamily="34" charset="0"/>
              <a:buChar char="•"/>
              <a:defRPr lang="es-ES"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es-ES"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lgn="just">
              <a:lnSpc>
                <a:spcPct val="130000"/>
              </a:lnSpc>
              <a:buFont typeface="Arial" panose="020B0604020202020204" pitchFamily="34" charset="0"/>
              <a:buNone/>
            </a:pPr>
            <a:r>
              <a:rPr lang="fr-FR" sz="3000" dirty="0">
                <a:latin typeface="Comic Sans MS" panose="030F0702030302020204" pitchFamily="66" charset="0"/>
              </a:rPr>
              <a:t>La logique mathématique diffère de la logique formelle philosophique. Science de la démonstration, la logique mathématique consiste surtout en l’étude des rapports formels existant entre les propositions indépendamment</a:t>
            </a:r>
          </a:p>
          <a:p>
            <a:pPr marL="0" indent="0" algn="just">
              <a:lnSpc>
                <a:spcPct val="130000"/>
              </a:lnSpc>
              <a:buFont typeface="Arial" panose="020B0604020202020204" pitchFamily="34" charset="0"/>
              <a:buNone/>
            </a:pPr>
            <a:r>
              <a:rPr lang="fr-FR" sz="3000" dirty="0">
                <a:latin typeface="Comic Sans MS" panose="030F0702030302020204" pitchFamily="66" charset="0"/>
              </a:rPr>
              <a:t>de toute interprétation que l’on pourrait en donner ou des valeurs de vérité que l’on peut leur attribuer. La logique des prédicats prolonge le calcul propositionnel en introduisant des variables et en étudiant la nature profonde des propositions; elle constitue un outil important pour la rigueur du raisonnement mathématique.</a:t>
            </a:r>
          </a:p>
        </p:txBody>
      </p:sp>
    </p:spTree>
    <p:extLst>
      <p:ext uri="{BB962C8B-B14F-4D97-AF65-F5344CB8AC3E}">
        <p14:creationId xmlns:p14="http://schemas.microsoft.com/office/powerpoint/2010/main" val="88848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409854" cy="2354026"/>
          </a:xfrm>
        </p:spPr>
        <p:txBody>
          <a:bodyPr rtlCol="0"/>
          <a:lstStyle>
            <a:defPPr>
              <a:defRPr lang="es-ES"/>
            </a:defPPr>
          </a:lstStyle>
          <a:p>
            <a:pPr rtl="0"/>
            <a:r>
              <a:rPr lang="en-US" spc="60" dirty="0"/>
              <a:t>V</a:t>
            </a:r>
            <a:r>
              <a:rPr lang="es-ES" spc="60" dirty="0" err="1"/>
              <a:t>ocabulaire</a:t>
            </a:r>
            <a:r>
              <a:rPr lang="es-ES" spc="60" dirty="0"/>
              <a:t> </a:t>
            </a:r>
            <a:r>
              <a:rPr lang="es-ES" spc="60" dirty="0" err="1"/>
              <a:t>usuel</a:t>
            </a:r>
            <a:endParaRPr lang="es-ES" spc="60" dirty="0"/>
          </a:p>
        </p:txBody>
      </p:sp>
      <p:pic>
        <p:nvPicPr>
          <p:cNvPr id="5" name="Marcador de posición de imagen 52">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0248" r="20248"/>
          <a:stretch/>
        </p:blipFill>
        <p:spPr>
          <a:xfrm>
            <a:off x="6096000" y="0"/>
            <a:ext cx="6118225" cy="6858000"/>
          </a:xfrm>
        </p:spPr>
      </p:pic>
      <p:sp>
        <p:nvSpPr>
          <p:cNvPr id="4" name="TextBox 3">
            <a:extLst>
              <a:ext uri="{FF2B5EF4-FFF2-40B4-BE49-F238E27FC236}">
                <a16:creationId xmlns:a16="http://schemas.microsoft.com/office/drawing/2014/main" id="{2AA86DF3-8879-29B7-E176-815AB5D7F900}"/>
              </a:ext>
            </a:extLst>
          </p:cNvPr>
          <p:cNvSpPr txBox="1"/>
          <p:nvPr/>
        </p:nvSpPr>
        <p:spPr>
          <a:xfrm>
            <a:off x="6096000" y="6858000"/>
            <a:ext cx="6118225" cy="230832"/>
          </a:xfrm>
          <a:prstGeom prst="rect">
            <a:avLst/>
          </a:prstGeom>
          <a:noFill/>
        </p:spPr>
        <p:txBody>
          <a:bodyPr wrap="square" rtlCol="0">
            <a:spAutoFit/>
          </a:bodyPr>
          <a:lstStyle/>
          <a:p>
            <a:r>
              <a:rPr lang="es-ES" sz="900">
                <a:hlinkClick r:id="rId4" tooltip="https://sisef.org/2020/03/27/io-foresto-a-casa-dieci-giorni-di-video-racconti-sui-boschi/"/>
              </a:rPr>
              <a:t>This Photo</a:t>
            </a:r>
            <a:r>
              <a:rPr lang="es-ES" sz="900"/>
              <a:t> by Unknown Author is licensed under </a:t>
            </a:r>
            <a:r>
              <a:rPr lang="es-ES" sz="900">
                <a:hlinkClick r:id="rId5" tooltip="https://creativecommons.org/licenses/by-nc/3.0/"/>
              </a:rPr>
              <a:t>CC BY-NC</a:t>
            </a:r>
            <a:endParaRPr lang="es-ES" sz="900"/>
          </a:p>
        </p:txBody>
      </p:sp>
      <p:sp>
        <p:nvSpPr>
          <p:cNvPr id="6" name="Marcador de texto 2">
            <a:extLst>
              <a:ext uri="{FF2B5EF4-FFF2-40B4-BE49-F238E27FC236}">
                <a16:creationId xmlns:a16="http://schemas.microsoft.com/office/drawing/2014/main" id="{79826F95-724E-C713-EF11-89A5227F4E7B}"/>
              </a:ext>
            </a:extLst>
          </p:cNvPr>
          <p:cNvSpPr txBox="1">
            <a:spLocks/>
          </p:cNvSpPr>
          <p:nvPr/>
        </p:nvSpPr>
        <p:spPr>
          <a:xfrm>
            <a:off x="575310" y="3429000"/>
            <a:ext cx="4845776" cy="2596243"/>
          </a:xfrm>
          <a:prstGeom prst="rect">
            <a:avLst/>
          </a:prstGeom>
        </p:spPr>
        <p:txBody>
          <a:bodyPr vert="horz" lIns="0" tIns="0" rIns="0" bIns="0" rtlCol="0" anchor="t" anchorCtr="0"/>
          <a:lstStyle>
            <a:defPPr rtl="0">
              <a:defRPr lang="es-ES"/>
            </a:defPPr>
            <a:lvl1pPr marL="0" algn="l" defTabSz="914400" rtl="0" eaLnBrk="1" latinLnBrk="0" hangingPunct="1">
              <a:defRPr lang="es-ES" sz="1100" b="0" i="0" kern="1200">
                <a:solidFill>
                  <a:schemeClr val="bg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a:lstStyle>
          <a:p>
            <a:pPr marL="228600" indent="-228600">
              <a:lnSpc>
                <a:spcPct val="200000"/>
              </a:lnSpc>
              <a:buFont typeface="+mj-lt"/>
              <a:buAutoNum type="arabicPeriod"/>
            </a:pPr>
            <a:r>
              <a:rPr lang="fr-FR" sz="2000" dirty="0">
                <a:solidFill>
                  <a:schemeClr val="accent1">
                    <a:lumMod val="50000"/>
                  </a:schemeClr>
                </a:solidFill>
                <a:latin typeface="ADLaM Display" panose="020F0502020204030204" pitchFamily="2" charset="0"/>
                <a:ea typeface="ADLaM Display" panose="020F0502020204030204" pitchFamily="2" charset="0"/>
                <a:cs typeface="ADLaM Display" panose="020F0502020204030204" pitchFamily="2" charset="0"/>
              </a:rPr>
              <a:t>Expression</a:t>
            </a:r>
          </a:p>
          <a:p>
            <a:pPr marL="228600" indent="-228600">
              <a:lnSpc>
                <a:spcPct val="200000"/>
              </a:lnSpc>
              <a:buFont typeface="+mj-lt"/>
              <a:buAutoNum type="arabicPeriod"/>
            </a:pPr>
            <a:r>
              <a:rPr lang="fr-FR" sz="2000" dirty="0">
                <a:solidFill>
                  <a:schemeClr val="accent1">
                    <a:lumMod val="50000"/>
                  </a:schemeClr>
                </a:solidFill>
                <a:latin typeface="ADLaM Display" panose="020F0502020204030204" pitchFamily="2" charset="0"/>
                <a:ea typeface="ADLaM Display" panose="020F0502020204030204" pitchFamily="2" charset="0"/>
                <a:cs typeface="ADLaM Display" panose="020F0502020204030204" pitchFamily="2" charset="0"/>
              </a:rPr>
              <a:t>Proposition</a:t>
            </a:r>
          </a:p>
          <a:p>
            <a:pPr marL="228600" indent="-228600">
              <a:lnSpc>
                <a:spcPct val="200000"/>
              </a:lnSpc>
              <a:buFont typeface="+mj-lt"/>
              <a:buAutoNum type="arabicPeriod"/>
            </a:pPr>
            <a:r>
              <a:rPr lang="fr-FR" sz="2000" dirty="0">
                <a:solidFill>
                  <a:schemeClr val="accent1">
                    <a:lumMod val="50000"/>
                  </a:schemeClr>
                </a:solidFill>
                <a:latin typeface="ADLaM Display" panose="020F0502020204030204" pitchFamily="2" charset="0"/>
                <a:ea typeface="ADLaM Display" panose="020F0502020204030204" pitchFamily="2" charset="0"/>
                <a:cs typeface="ADLaM Display" panose="020F0502020204030204" pitchFamily="2" charset="0"/>
              </a:rPr>
              <a:t>Propositions particulières</a:t>
            </a:r>
          </a:p>
          <a:p>
            <a:pPr marL="228600" indent="-228600">
              <a:lnSpc>
                <a:spcPct val="200000"/>
              </a:lnSpc>
              <a:buFont typeface="+mj-lt"/>
              <a:buAutoNum type="arabicPeriod"/>
            </a:pPr>
            <a:r>
              <a:rPr lang="fr-FR" sz="2000" dirty="0">
                <a:solidFill>
                  <a:schemeClr val="accent1">
                    <a:lumMod val="50000"/>
                  </a:schemeClr>
                </a:solidFill>
                <a:latin typeface="ADLaM Display" panose="020F0502020204030204" pitchFamily="2" charset="0"/>
                <a:ea typeface="ADLaM Display" panose="020F0502020204030204" pitchFamily="2" charset="0"/>
                <a:cs typeface="ADLaM Display" panose="020F0502020204030204" pitchFamily="2" charset="0"/>
              </a:rPr>
              <a:t>Exemples</a:t>
            </a:r>
          </a:p>
        </p:txBody>
      </p:sp>
    </p:spTree>
    <p:extLst>
      <p:ext uri="{BB962C8B-B14F-4D97-AF65-F5344CB8AC3E}">
        <p14:creationId xmlns:p14="http://schemas.microsoft.com/office/powerpoint/2010/main" val="29836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math definition with examples">
            <a:extLst>
              <a:ext uri="{FF2B5EF4-FFF2-40B4-BE49-F238E27FC236}">
                <a16:creationId xmlns:a16="http://schemas.microsoft.com/office/drawing/2014/main" id="{86BF784A-4862-FC68-984A-02CDF38BF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12" y="715375"/>
            <a:ext cx="11506175" cy="5427249"/>
          </a:xfrm>
          <a:prstGeom prst="rect">
            <a:avLst/>
          </a:prstGeom>
        </p:spPr>
      </p:pic>
      <p:sp>
        <p:nvSpPr>
          <p:cNvPr id="11" name="TextBox 10">
            <a:extLst>
              <a:ext uri="{FF2B5EF4-FFF2-40B4-BE49-F238E27FC236}">
                <a16:creationId xmlns:a16="http://schemas.microsoft.com/office/drawing/2014/main" id="{BD8E9772-841A-27A9-6456-A82CADE67663}"/>
              </a:ext>
            </a:extLst>
          </p:cNvPr>
          <p:cNvSpPr txBox="1"/>
          <p:nvPr/>
        </p:nvSpPr>
        <p:spPr>
          <a:xfrm>
            <a:off x="751115" y="23817"/>
            <a:ext cx="3608614" cy="707886"/>
          </a:xfrm>
          <a:prstGeom prst="rect">
            <a:avLst/>
          </a:prstGeom>
          <a:noFill/>
        </p:spPr>
        <p:txBody>
          <a:bodyPr wrap="square" rtlCol="0">
            <a:spAutoFit/>
          </a:bodyPr>
          <a:lstStyle/>
          <a:p>
            <a:r>
              <a:rPr lang="en-US" sz="4000" dirty="0">
                <a:solidFill>
                  <a:schemeClr val="accent1">
                    <a:lumMod val="50000"/>
                  </a:schemeClr>
                </a:solidFill>
                <a:latin typeface="+mj-lt"/>
              </a:rPr>
              <a:t>Expression</a:t>
            </a:r>
            <a:endParaRPr lang="es-ES" dirty="0">
              <a:solidFill>
                <a:schemeClr val="accent1">
                  <a:lumMod val="50000"/>
                </a:schemeClr>
              </a:solidFill>
              <a:latin typeface="+mj-lt"/>
            </a:endParaRPr>
          </a:p>
        </p:txBody>
      </p:sp>
    </p:spTree>
    <p:extLst>
      <p:ext uri="{BB962C8B-B14F-4D97-AF65-F5344CB8AC3E}">
        <p14:creationId xmlns:p14="http://schemas.microsoft.com/office/powerpoint/2010/main" val="308822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D8E9772-841A-27A9-6456-A82CADE67663}"/>
              </a:ext>
            </a:extLst>
          </p:cNvPr>
          <p:cNvSpPr txBox="1"/>
          <p:nvPr/>
        </p:nvSpPr>
        <p:spPr>
          <a:xfrm>
            <a:off x="751115" y="23817"/>
            <a:ext cx="3608614" cy="707886"/>
          </a:xfrm>
          <a:prstGeom prst="rect">
            <a:avLst/>
          </a:prstGeom>
          <a:noFill/>
        </p:spPr>
        <p:txBody>
          <a:bodyPr wrap="square" rtlCol="0">
            <a:spAutoFit/>
          </a:bodyPr>
          <a:lstStyle/>
          <a:p>
            <a:r>
              <a:rPr lang="en-US" sz="4000" dirty="0">
                <a:solidFill>
                  <a:schemeClr val="accent1">
                    <a:lumMod val="50000"/>
                  </a:schemeClr>
                </a:solidFill>
                <a:latin typeface="+mj-lt"/>
              </a:rPr>
              <a:t>Proposition</a:t>
            </a:r>
            <a:endParaRPr lang="es-ES" dirty="0">
              <a:solidFill>
                <a:schemeClr val="accent1">
                  <a:lumMod val="50000"/>
                </a:schemeClr>
              </a:solidFill>
              <a:latin typeface="+mj-lt"/>
            </a:endParaRPr>
          </a:p>
        </p:txBody>
      </p:sp>
      <p:pic>
        <p:nvPicPr>
          <p:cNvPr id="3" name="Picture 2" descr="A screenshot of a computer&#10;&#10;Description automatically generated">
            <a:extLst>
              <a:ext uri="{FF2B5EF4-FFF2-40B4-BE49-F238E27FC236}">
                <a16:creationId xmlns:a16="http://schemas.microsoft.com/office/drawing/2014/main" id="{7387044D-4322-C8E1-76E2-D45D5971C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15" y="731703"/>
            <a:ext cx="11137528" cy="5146583"/>
          </a:xfrm>
          <a:prstGeom prst="rect">
            <a:avLst/>
          </a:prstGeom>
        </p:spPr>
      </p:pic>
    </p:spTree>
    <p:extLst>
      <p:ext uri="{BB962C8B-B14F-4D97-AF65-F5344CB8AC3E}">
        <p14:creationId xmlns:p14="http://schemas.microsoft.com/office/powerpoint/2010/main" val="4183556420"/>
      </p:ext>
    </p:extLst>
  </p:cSld>
  <p:clrMapOvr>
    <a:masterClrMapping/>
  </p:clrMapOvr>
</p:sld>
</file>

<file path=ppt/theme/theme1.xml><?xml version="1.0" encoding="utf-8"?>
<a:theme xmlns:a="http://schemas.openxmlformats.org/drawingml/2006/main" name="Personalizar">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7_TF78853419_Win32" id="{89881BBC-4720-4DBD-B653-230ED84EDDDD}" vid="{D5D0700E-9D65-401B-B37B-B3D39C01EE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{C897D688-FDF6-483D-9D42-E427873BBA79}tf78853419_win32</Template>
  <TotalTime>338</TotalTime>
  <Words>254</Words>
  <Application>Microsoft Office PowerPoint</Application>
  <PresentationFormat>Widescreen</PresentationFormat>
  <Paragraphs>50</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ADLaM Display</vt:lpstr>
      <vt:lpstr>Arial</vt:lpstr>
      <vt:lpstr>Calibri</vt:lpstr>
      <vt:lpstr>Cambria Math</vt:lpstr>
      <vt:lpstr>Comic Sans MS</vt:lpstr>
      <vt:lpstr>Franklin Gothic Book</vt:lpstr>
      <vt:lpstr>Franklin Gothic Demi</vt:lpstr>
      <vt:lpstr>Times New Roman</vt:lpstr>
      <vt:lpstr>Personalizar</vt:lpstr>
      <vt:lpstr>Algèbre 1 IA – S1</vt:lpstr>
      <vt:lpstr>Plan du module</vt:lpstr>
      <vt:lpstr>Généralités</vt:lpstr>
      <vt:lpstr>Logique</vt:lpstr>
      <vt:lpstr>Logique</vt:lpstr>
      <vt:lpstr>Logique (Dictionnaire des mathématiques)</vt:lpstr>
      <vt:lpstr>Vocabulaire usuel</vt:lpstr>
      <vt:lpstr>PowerPoint Presentation</vt:lpstr>
      <vt:lpstr>PowerPoint Presentation</vt:lpstr>
      <vt:lpstr>PowerPoint Presentation</vt:lpstr>
      <vt:lpstr>PowerPoint Presentation</vt:lpstr>
      <vt:lpstr>PowerPoint Presentation</vt:lpstr>
      <vt:lpstr>PowerPoint Presentation</vt:lpstr>
      <vt:lpstr>Connecteurs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El Mahjour</dc:creator>
  <cp:lastModifiedBy>Hamza El Mahjour</cp:lastModifiedBy>
  <cp:revision>13</cp:revision>
  <dcterms:created xsi:type="dcterms:W3CDTF">2024-09-23T14:39:34Z</dcterms:created>
  <dcterms:modified xsi:type="dcterms:W3CDTF">2024-09-23T20:17:46Z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