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32" r:id="rId1"/>
  </p:sldMasterIdLst>
  <p:notesMasterIdLst>
    <p:notesMasterId r:id="rId26"/>
  </p:notesMasterIdLst>
  <p:handoutMasterIdLst>
    <p:handoutMasterId r:id="rId27"/>
  </p:handoutMasterIdLst>
  <p:sldIdLst>
    <p:sldId id="256" r:id="rId2"/>
    <p:sldId id="2056" r:id="rId3"/>
    <p:sldId id="2126" r:id="rId4"/>
    <p:sldId id="2121" r:id="rId5"/>
    <p:sldId id="2122" r:id="rId6"/>
    <p:sldId id="2123" r:id="rId7"/>
    <p:sldId id="2127" r:id="rId8"/>
    <p:sldId id="2128" r:id="rId9"/>
    <p:sldId id="2124" r:id="rId10"/>
    <p:sldId id="2078" r:id="rId11"/>
    <p:sldId id="2129" r:id="rId12"/>
    <p:sldId id="2130" r:id="rId13"/>
    <p:sldId id="2131" r:id="rId14"/>
    <p:sldId id="2132" r:id="rId15"/>
    <p:sldId id="2107" r:id="rId16"/>
    <p:sldId id="2084" r:id="rId17"/>
    <p:sldId id="2075" r:id="rId18"/>
    <p:sldId id="2076" r:id="rId19"/>
    <p:sldId id="2077" r:id="rId20"/>
    <p:sldId id="2079" r:id="rId21"/>
    <p:sldId id="2073" r:id="rId22"/>
    <p:sldId id="2074" r:id="rId23"/>
    <p:sldId id="2085" r:id="rId24"/>
    <p:sldId id="2052" r:id="rId25"/>
  </p:sldIdLst>
  <p:sldSz cx="10475913" cy="7019925"/>
  <p:notesSz cx="7099300" cy="10234613"/>
  <p:defaultTextStyle>
    <a:defPPr>
      <a:defRPr lang="en-US"/>
    </a:defPPr>
    <a:lvl1pPr algn="l" rtl="0" fontAlgn="base">
      <a:spcBef>
        <a:spcPct val="0"/>
      </a:spcBef>
      <a:spcAft>
        <a:spcPct val="0"/>
      </a:spcAft>
      <a:defRPr sz="1400" kern="1200">
        <a:solidFill>
          <a:schemeClr val="tx1"/>
        </a:solidFill>
        <a:latin typeface="Arial" charset="0"/>
        <a:ea typeface="+mn-ea"/>
        <a:cs typeface="Arial" charset="0"/>
      </a:defRPr>
    </a:lvl1pPr>
    <a:lvl2pPr marL="466363" algn="l" rtl="0" fontAlgn="base">
      <a:spcBef>
        <a:spcPct val="0"/>
      </a:spcBef>
      <a:spcAft>
        <a:spcPct val="0"/>
      </a:spcAft>
      <a:defRPr sz="1400" kern="1200">
        <a:solidFill>
          <a:schemeClr val="tx1"/>
        </a:solidFill>
        <a:latin typeface="Arial" charset="0"/>
        <a:ea typeface="+mn-ea"/>
        <a:cs typeface="Arial" charset="0"/>
      </a:defRPr>
    </a:lvl2pPr>
    <a:lvl3pPr marL="932727" algn="l" rtl="0" fontAlgn="base">
      <a:spcBef>
        <a:spcPct val="0"/>
      </a:spcBef>
      <a:spcAft>
        <a:spcPct val="0"/>
      </a:spcAft>
      <a:defRPr sz="1400" kern="1200">
        <a:solidFill>
          <a:schemeClr val="tx1"/>
        </a:solidFill>
        <a:latin typeface="Arial" charset="0"/>
        <a:ea typeface="+mn-ea"/>
        <a:cs typeface="Arial" charset="0"/>
      </a:defRPr>
    </a:lvl3pPr>
    <a:lvl4pPr marL="1399089" algn="l" rtl="0" fontAlgn="base">
      <a:spcBef>
        <a:spcPct val="0"/>
      </a:spcBef>
      <a:spcAft>
        <a:spcPct val="0"/>
      </a:spcAft>
      <a:defRPr sz="1400" kern="1200">
        <a:solidFill>
          <a:schemeClr val="tx1"/>
        </a:solidFill>
        <a:latin typeface="Arial" charset="0"/>
        <a:ea typeface="+mn-ea"/>
        <a:cs typeface="Arial" charset="0"/>
      </a:defRPr>
    </a:lvl4pPr>
    <a:lvl5pPr marL="1865452" algn="l" rtl="0" fontAlgn="base">
      <a:spcBef>
        <a:spcPct val="0"/>
      </a:spcBef>
      <a:spcAft>
        <a:spcPct val="0"/>
      </a:spcAft>
      <a:defRPr sz="1400" kern="1200">
        <a:solidFill>
          <a:schemeClr val="tx1"/>
        </a:solidFill>
        <a:latin typeface="Arial" charset="0"/>
        <a:ea typeface="+mn-ea"/>
        <a:cs typeface="Arial" charset="0"/>
      </a:defRPr>
    </a:lvl5pPr>
    <a:lvl6pPr marL="2331815" algn="l" defTabSz="932727" rtl="0" eaLnBrk="1" latinLnBrk="0" hangingPunct="1">
      <a:defRPr sz="1400" kern="1200">
        <a:solidFill>
          <a:schemeClr val="tx1"/>
        </a:solidFill>
        <a:latin typeface="Arial" charset="0"/>
        <a:ea typeface="+mn-ea"/>
        <a:cs typeface="Arial" charset="0"/>
      </a:defRPr>
    </a:lvl6pPr>
    <a:lvl7pPr marL="2798179" algn="l" defTabSz="932727" rtl="0" eaLnBrk="1" latinLnBrk="0" hangingPunct="1">
      <a:defRPr sz="1400" kern="1200">
        <a:solidFill>
          <a:schemeClr val="tx1"/>
        </a:solidFill>
        <a:latin typeface="Arial" charset="0"/>
        <a:ea typeface="+mn-ea"/>
        <a:cs typeface="Arial" charset="0"/>
      </a:defRPr>
    </a:lvl7pPr>
    <a:lvl8pPr marL="3264541" algn="l" defTabSz="932727" rtl="0" eaLnBrk="1" latinLnBrk="0" hangingPunct="1">
      <a:defRPr sz="1400" kern="1200">
        <a:solidFill>
          <a:schemeClr val="tx1"/>
        </a:solidFill>
        <a:latin typeface="Arial" charset="0"/>
        <a:ea typeface="+mn-ea"/>
        <a:cs typeface="Arial" charset="0"/>
      </a:defRPr>
    </a:lvl8pPr>
    <a:lvl9pPr marL="3730904" algn="l" defTabSz="932727" rtl="0" eaLnBrk="1" latinLnBrk="0" hangingPunct="1">
      <a:defRPr sz="14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211" userDrawn="1">
          <p15:clr>
            <a:srgbClr val="A4A3A4"/>
          </p15:clr>
        </p15:guide>
        <p15:guide id="2" pos="3302" userDrawn="1">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6"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eu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9DBF"/>
    <a:srgbClr val="FF6600"/>
    <a:srgbClr val="1E591E"/>
    <a:srgbClr val="0066FF"/>
    <a:srgbClr val="236A24"/>
    <a:srgbClr val="0000CC"/>
    <a:srgbClr val="339933"/>
    <a:srgbClr val="002777"/>
    <a:srgbClr val="00246D"/>
    <a:srgbClr val="FF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DBED569-4797-4DF1-A0F4-6AAB3CD982D8}" styleName="Style léger 3 - Accentuation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F2DE63D5-997A-4646-A377-4702673A728D}" styleName="Style léger 2 - Accentuation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34" autoAdjust="0"/>
    <p:restoredTop sz="94367" autoAdjust="0"/>
  </p:normalViewPr>
  <p:slideViewPr>
    <p:cSldViewPr>
      <p:cViewPr varScale="1">
        <p:scale>
          <a:sx n="77" d="100"/>
          <a:sy n="77" d="100"/>
        </p:scale>
        <p:origin x="1339" y="62"/>
      </p:cViewPr>
      <p:guideLst>
        <p:guide orient="horz" pos="2211"/>
        <p:guide pos="3302"/>
      </p:guideLst>
    </p:cSldViewPr>
  </p:slideViewPr>
  <p:outlineViewPr>
    <p:cViewPr>
      <p:scale>
        <a:sx n="33" d="100"/>
        <a:sy n="33" d="100"/>
      </p:scale>
      <p:origin x="0" y="25116"/>
    </p:cViewPr>
  </p:outlineViewPr>
  <p:notesTextViewPr>
    <p:cViewPr>
      <p:scale>
        <a:sx n="100" d="100"/>
        <a:sy n="100" d="100"/>
      </p:scale>
      <p:origin x="0" y="0"/>
    </p:cViewPr>
  </p:notesTextViewPr>
  <p:sorterViewPr>
    <p:cViewPr>
      <p:scale>
        <a:sx n="50" d="100"/>
        <a:sy n="50" d="100"/>
      </p:scale>
      <p:origin x="0" y="-22194"/>
    </p:cViewPr>
  </p:sorterViewPr>
  <p:notesViewPr>
    <p:cSldViewPr>
      <p:cViewPr varScale="1">
        <p:scale>
          <a:sx n="71" d="100"/>
          <a:sy n="71" d="100"/>
        </p:scale>
        <p:origin x="3536" y="184"/>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2750475" y="342084"/>
            <a:ext cx="1735285" cy="226591"/>
          </a:xfrm>
          <a:prstGeom prst="rect">
            <a:avLst/>
          </a:prstGeom>
        </p:spPr>
        <p:txBody>
          <a:bodyPr vert="horz" wrap="square" lIns="36000" tIns="36000" rIns="36000" bIns="36000" rtlCol="0">
            <a:spAutoFit/>
          </a:bodyPr>
          <a:lstStyle>
            <a:lvl1pPr algn="l">
              <a:defRPr sz="1200"/>
            </a:lvl1pPr>
          </a:lstStyle>
          <a:p>
            <a:pPr algn="ctr"/>
            <a:r>
              <a:rPr lang="fr-FR" sz="1000" dirty="0">
                <a:latin typeface="Gill Sans MT" panose="020B0502020104020203" pitchFamily="34" charset="77"/>
              </a:rPr>
              <a:t>CBC-Orsys-2020</a:t>
            </a:r>
          </a:p>
        </p:txBody>
      </p:sp>
      <p:sp>
        <p:nvSpPr>
          <p:cNvPr id="4" name="Espace réservé du numéro de diapositive 3"/>
          <p:cNvSpPr>
            <a:spLocks noGrp="1"/>
          </p:cNvSpPr>
          <p:nvPr>
            <p:ph type="sldNum" sz="quarter" idx="3"/>
          </p:nvPr>
        </p:nvSpPr>
        <p:spPr>
          <a:xfrm>
            <a:off x="3449752" y="9752240"/>
            <a:ext cx="459938" cy="261610"/>
          </a:xfrm>
          <a:prstGeom prst="rect">
            <a:avLst/>
          </a:prstGeom>
        </p:spPr>
        <p:txBody>
          <a:bodyPr vert="horz" wrap="square" lIns="91440" tIns="45720" rIns="91440" bIns="45720" rtlCol="0" anchor="b">
            <a:spAutoFit/>
          </a:bodyPr>
          <a:lstStyle>
            <a:lvl1pPr algn="r">
              <a:defRPr sz="1200"/>
            </a:lvl1pPr>
          </a:lstStyle>
          <a:p>
            <a:pPr algn="ctr"/>
            <a:fld id="{BDEDB053-3488-43E7-A911-DF4A4458D72B}" type="slidenum">
              <a:rPr lang="fr-FR" sz="1100" smtClean="0">
                <a:latin typeface="Gill Sans MT" panose="020B0502020104020203" pitchFamily="34" charset="77"/>
              </a:rPr>
              <a:pPr algn="ctr"/>
              <a:t>‹N°›</a:t>
            </a:fld>
            <a:endParaRPr lang="fr-FR" sz="1100" dirty="0">
              <a:latin typeface="Gill Sans MT" panose="020B0502020104020203" pitchFamily="34" charset="77"/>
            </a:endParaRPr>
          </a:p>
        </p:txBody>
      </p:sp>
    </p:spTree>
    <p:extLst>
      <p:ext uri="{BB962C8B-B14F-4D97-AF65-F5344CB8AC3E}">
        <p14:creationId xmlns:p14="http://schemas.microsoft.com/office/powerpoint/2010/main" val="331941364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1010" name="Rectangle 2"/>
          <p:cNvSpPr>
            <a:spLocks noGrp="1" noChangeArrowheads="1"/>
          </p:cNvSpPr>
          <p:nvPr>
            <p:ph type="hdr" sz="quarter"/>
          </p:nvPr>
        </p:nvSpPr>
        <p:spPr bwMode="auto">
          <a:xfrm>
            <a:off x="1" y="19"/>
            <a:ext cx="3076364" cy="511627"/>
          </a:xfrm>
          <a:prstGeom prst="rect">
            <a:avLst/>
          </a:prstGeom>
          <a:noFill/>
          <a:ln w="9525">
            <a:noFill/>
            <a:miter lim="800000"/>
            <a:headEnd/>
            <a:tailEnd/>
          </a:ln>
          <a:effectLst/>
        </p:spPr>
        <p:txBody>
          <a:bodyPr vert="horz" wrap="square" lIns="95440" tIns="47720" rIns="95440" bIns="47720" numCol="1" anchor="t" anchorCtr="0" compatLnSpc="1">
            <a:prstTxWarp prst="textNoShape">
              <a:avLst/>
            </a:prstTxWarp>
          </a:bodyPr>
          <a:lstStyle>
            <a:lvl1pPr>
              <a:defRPr sz="1200" b="0" i="0">
                <a:latin typeface="Gill Sans MT" panose="020B0502020104020203" pitchFamily="34" charset="77"/>
                <a:cs typeface="Arial" pitchFamily="34" charset="0"/>
              </a:defRPr>
            </a:lvl1pPr>
          </a:lstStyle>
          <a:p>
            <a:pPr>
              <a:defRPr/>
            </a:pPr>
            <a:r>
              <a:rPr lang="fr-FR" dirty="0" err="1"/>
              <a:t>fdf</a:t>
            </a:r>
            <a:endParaRPr lang="fr-FR" dirty="0"/>
          </a:p>
        </p:txBody>
      </p:sp>
      <p:sp>
        <p:nvSpPr>
          <p:cNvPr id="171011" name="Rectangle 3"/>
          <p:cNvSpPr>
            <a:spLocks noGrp="1" noChangeArrowheads="1"/>
          </p:cNvSpPr>
          <p:nvPr>
            <p:ph type="dt" idx="1"/>
          </p:nvPr>
        </p:nvSpPr>
        <p:spPr bwMode="auto">
          <a:xfrm>
            <a:off x="4020915" y="19"/>
            <a:ext cx="3076364" cy="511627"/>
          </a:xfrm>
          <a:prstGeom prst="rect">
            <a:avLst/>
          </a:prstGeom>
          <a:noFill/>
          <a:ln w="9525">
            <a:noFill/>
            <a:miter lim="800000"/>
            <a:headEnd/>
            <a:tailEnd/>
          </a:ln>
          <a:effectLst/>
        </p:spPr>
        <p:txBody>
          <a:bodyPr vert="horz" wrap="square" lIns="95440" tIns="47720" rIns="95440" bIns="47720" numCol="1" anchor="t" anchorCtr="0" compatLnSpc="1">
            <a:prstTxWarp prst="textNoShape">
              <a:avLst/>
            </a:prstTxWarp>
          </a:bodyPr>
          <a:lstStyle>
            <a:lvl1pPr algn="r">
              <a:defRPr sz="1200" b="0" i="0">
                <a:latin typeface="Gill Sans MT" panose="020B0502020104020203" pitchFamily="34" charset="77"/>
                <a:cs typeface="Arial" pitchFamily="34" charset="0"/>
              </a:defRPr>
            </a:lvl1pPr>
          </a:lstStyle>
          <a:p>
            <a:pPr>
              <a:defRPr/>
            </a:pPr>
            <a:endParaRPr lang="fr-FR" dirty="0"/>
          </a:p>
        </p:txBody>
      </p:sp>
      <p:sp>
        <p:nvSpPr>
          <p:cNvPr id="31748" name="Rectangle 4"/>
          <p:cNvSpPr>
            <a:spLocks noGrp="1" noRot="1" noChangeAspect="1" noChangeArrowheads="1" noTextEdit="1"/>
          </p:cNvSpPr>
          <p:nvPr>
            <p:ph type="sldImg" idx="2"/>
          </p:nvPr>
        </p:nvSpPr>
        <p:spPr bwMode="auto">
          <a:xfrm>
            <a:off x="685800" y="768350"/>
            <a:ext cx="5727700" cy="3838575"/>
          </a:xfrm>
          <a:prstGeom prst="rect">
            <a:avLst/>
          </a:prstGeom>
          <a:noFill/>
          <a:ln w="9525">
            <a:solidFill>
              <a:srgbClr val="000000"/>
            </a:solidFill>
            <a:miter lim="800000"/>
            <a:headEnd/>
            <a:tailEnd/>
          </a:ln>
        </p:spPr>
      </p:sp>
      <p:sp>
        <p:nvSpPr>
          <p:cNvPr id="171013" name="Rectangle 5"/>
          <p:cNvSpPr>
            <a:spLocks noGrp="1" noChangeArrowheads="1"/>
          </p:cNvSpPr>
          <p:nvPr>
            <p:ph type="body" sz="quarter" idx="3"/>
          </p:nvPr>
        </p:nvSpPr>
        <p:spPr bwMode="auto">
          <a:xfrm>
            <a:off x="709931" y="4862540"/>
            <a:ext cx="5679440" cy="4604647"/>
          </a:xfrm>
          <a:prstGeom prst="rect">
            <a:avLst/>
          </a:prstGeom>
          <a:noFill/>
          <a:ln w="9525">
            <a:noFill/>
            <a:miter lim="800000"/>
            <a:headEnd/>
            <a:tailEnd/>
          </a:ln>
          <a:effectLst/>
        </p:spPr>
        <p:txBody>
          <a:bodyPr vert="horz" wrap="square" lIns="95440" tIns="47720" rIns="95440" bIns="47720" numCol="1" anchor="t" anchorCtr="0" compatLnSpc="1">
            <a:prstTxWarp prst="textNoShape">
              <a:avLst/>
            </a:prstTxWarp>
          </a:bodyPr>
          <a:lstStyle/>
          <a:p>
            <a:pPr lvl="0"/>
            <a:r>
              <a:rPr lang="fr-FR" noProof="0" dirty="0"/>
              <a:t>Click to </a:t>
            </a:r>
            <a:r>
              <a:rPr lang="fr-FR" noProof="0" dirty="0" err="1"/>
              <a:t>edit</a:t>
            </a:r>
            <a:r>
              <a:rPr lang="fr-FR" noProof="0" dirty="0"/>
              <a:t> Master </a:t>
            </a:r>
            <a:r>
              <a:rPr lang="fr-FR" noProof="0" dirty="0" err="1"/>
              <a:t>text</a:t>
            </a:r>
            <a:r>
              <a:rPr lang="fr-FR" noProof="0" dirty="0"/>
              <a:t> styles</a:t>
            </a:r>
          </a:p>
          <a:p>
            <a:pPr lvl="1"/>
            <a:r>
              <a:rPr lang="fr-FR" noProof="0" dirty="0"/>
              <a:t>Second </a:t>
            </a:r>
            <a:r>
              <a:rPr lang="fr-FR" noProof="0" dirty="0" err="1"/>
              <a:t>level</a:t>
            </a:r>
            <a:endParaRPr lang="fr-FR" noProof="0" dirty="0"/>
          </a:p>
          <a:p>
            <a:pPr lvl="2"/>
            <a:r>
              <a:rPr lang="fr-FR" noProof="0" dirty="0" err="1"/>
              <a:t>Third</a:t>
            </a:r>
            <a:r>
              <a:rPr lang="fr-FR" noProof="0" dirty="0"/>
              <a:t> </a:t>
            </a:r>
            <a:r>
              <a:rPr lang="fr-FR" noProof="0" dirty="0" err="1"/>
              <a:t>level</a:t>
            </a:r>
            <a:endParaRPr lang="fr-FR" noProof="0" dirty="0"/>
          </a:p>
          <a:p>
            <a:pPr lvl="3"/>
            <a:r>
              <a:rPr lang="fr-FR" noProof="0" dirty="0" err="1"/>
              <a:t>Fourth</a:t>
            </a:r>
            <a:r>
              <a:rPr lang="fr-FR" noProof="0" dirty="0"/>
              <a:t> </a:t>
            </a:r>
            <a:r>
              <a:rPr lang="fr-FR" noProof="0" dirty="0" err="1"/>
              <a:t>level</a:t>
            </a:r>
            <a:endParaRPr lang="fr-FR" noProof="0" dirty="0"/>
          </a:p>
          <a:p>
            <a:pPr lvl="4"/>
            <a:r>
              <a:rPr lang="fr-FR" noProof="0" dirty="0" err="1"/>
              <a:t>Fifth</a:t>
            </a:r>
            <a:r>
              <a:rPr lang="fr-FR" noProof="0" dirty="0"/>
              <a:t> </a:t>
            </a:r>
            <a:r>
              <a:rPr lang="fr-FR" noProof="0" dirty="0" err="1"/>
              <a:t>level</a:t>
            </a:r>
            <a:endParaRPr lang="fr-FR" noProof="0" dirty="0"/>
          </a:p>
        </p:txBody>
      </p:sp>
      <p:sp>
        <p:nvSpPr>
          <p:cNvPr id="171014" name="Rectangle 6"/>
          <p:cNvSpPr>
            <a:spLocks noGrp="1" noChangeArrowheads="1"/>
          </p:cNvSpPr>
          <p:nvPr>
            <p:ph type="ftr" sz="quarter" idx="4"/>
          </p:nvPr>
        </p:nvSpPr>
        <p:spPr bwMode="auto">
          <a:xfrm>
            <a:off x="1" y="9720941"/>
            <a:ext cx="3076364" cy="511627"/>
          </a:xfrm>
          <a:prstGeom prst="rect">
            <a:avLst/>
          </a:prstGeom>
          <a:noFill/>
          <a:ln w="9525">
            <a:noFill/>
            <a:miter lim="800000"/>
            <a:headEnd/>
            <a:tailEnd/>
          </a:ln>
          <a:effectLst/>
        </p:spPr>
        <p:txBody>
          <a:bodyPr vert="horz" wrap="square" lIns="95440" tIns="47720" rIns="95440" bIns="47720" numCol="1" anchor="b" anchorCtr="0" compatLnSpc="1">
            <a:prstTxWarp prst="textNoShape">
              <a:avLst/>
            </a:prstTxWarp>
          </a:bodyPr>
          <a:lstStyle>
            <a:lvl1pPr>
              <a:defRPr sz="1200" b="0" i="0">
                <a:latin typeface="Gill Sans MT" panose="020B0502020104020203" pitchFamily="34" charset="77"/>
                <a:cs typeface="Arial" pitchFamily="34" charset="0"/>
              </a:defRPr>
            </a:lvl1pPr>
          </a:lstStyle>
          <a:p>
            <a:pPr>
              <a:defRPr/>
            </a:pPr>
            <a:r>
              <a:rPr lang="fr-FR" dirty="0" err="1"/>
              <a:t>fsdaf</a:t>
            </a:r>
            <a:endParaRPr lang="fr-FR" dirty="0"/>
          </a:p>
        </p:txBody>
      </p:sp>
      <p:sp>
        <p:nvSpPr>
          <p:cNvPr id="171015" name="Rectangle 7"/>
          <p:cNvSpPr>
            <a:spLocks noGrp="1" noChangeArrowheads="1"/>
          </p:cNvSpPr>
          <p:nvPr>
            <p:ph type="sldNum" sz="quarter" idx="5"/>
          </p:nvPr>
        </p:nvSpPr>
        <p:spPr bwMode="auto">
          <a:xfrm>
            <a:off x="4020915" y="9720941"/>
            <a:ext cx="3076364" cy="511627"/>
          </a:xfrm>
          <a:prstGeom prst="rect">
            <a:avLst/>
          </a:prstGeom>
          <a:noFill/>
          <a:ln w="9525">
            <a:noFill/>
            <a:miter lim="800000"/>
            <a:headEnd/>
            <a:tailEnd/>
          </a:ln>
          <a:effectLst/>
        </p:spPr>
        <p:txBody>
          <a:bodyPr vert="horz" wrap="square" lIns="95440" tIns="47720" rIns="95440" bIns="47720" numCol="1" anchor="b" anchorCtr="0" compatLnSpc="1">
            <a:prstTxWarp prst="textNoShape">
              <a:avLst/>
            </a:prstTxWarp>
          </a:bodyPr>
          <a:lstStyle>
            <a:lvl1pPr algn="r">
              <a:defRPr sz="1200" b="0" i="0">
                <a:latin typeface="Gill Sans MT" panose="020B0502020104020203" pitchFamily="34" charset="77"/>
                <a:cs typeface="Arial" pitchFamily="34" charset="0"/>
              </a:defRPr>
            </a:lvl1pPr>
          </a:lstStyle>
          <a:p>
            <a:pPr>
              <a:defRPr/>
            </a:pPr>
            <a:fld id="{8612E637-D044-474B-ACE3-88C58B5B8B55}" type="slidenum">
              <a:rPr lang="fr-FR" smtClean="0"/>
              <a:pPr>
                <a:defRPr/>
              </a:pPr>
              <a:t>‹N°›</a:t>
            </a:fld>
            <a:endParaRPr lang="fr-FR" dirty="0"/>
          </a:p>
        </p:txBody>
      </p:sp>
    </p:spTree>
    <p:extLst>
      <p:ext uri="{BB962C8B-B14F-4D97-AF65-F5344CB8AC3E}">
        <p14:creationId xmlns:p14="http://schemas.microsoft.com/office/powerpoint/2010/main" val="2067948167"/>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b="0" i="0" kern="1200">
        <a:solidFill>
          <a:schemeClr val="tx1"/>
        </a:solidFill>
        <a:latin typeface="Gill Sans MT" panose="020B0502020104020203" pitchFamily="34" charset="77"/>
        <a:ea typeface="+mn-ea"/>
        <a:cs typeface="Arial" pitchFamily="34" charset="0"/>
      </a:defRPr>
    </a:lvl1pPr>
    <a:lvl2pPr marL="466363" algn="l" rtl="0" eaLnBrk="0" fontAlgn="base" hangingPunct="0">
      <a:spcBef>
        <a:spcPct val="30000"/>
      </a:spcBef>
      <a:spcAft>
        <a:spcPct val="0"/>
      </a:spcAft>
      <a:defRPr sz="1200" b="0" i="0" kern="1200">
        <a:solidFill>
          <a:schemeClr val="tx1"/>
        </a:solidFill>
        <a:latin typeface="Gill Sans MT" panose="020B0502020104020203" pitchFamily="34" charset="77"/>
        <a:ea typeface="+mn-ea"/>
        <a:cs typeface="Arial" pitchFamily="34" charset="0"/>
      </a:defRPr>
    </a:lvl2pPr>
    <a:lvl3pPr marL="932727" algn="l" rtl="0" eaLnBrk="0" fontAlgn="base" hangingPunct="0">
      <a:spcBef>
        <a:spcPct val="30000"/>
      </a:spcBef>
      <a:spcAft>
        <a:spcPct val="0"/>
      </a:spcAft>
      <a:defRPr sz="1200" b="0" i="0" kern="1200">
        <a:solidFill>
          <a:schemeClr val="tx1"/>
        </a:solidFill>
        <a:latin typeface="Gill Sans MT" panose="020B0502020104020203" pitchFamily="34" charset="77"/>
        <a:ea typeface="+mn-ea"/>
        <a:cs typeface="Arial" pitchFamily="34" charset="0"/>
      </a:defRPr>
    </a:lvl3pPr>
    <a:lvl4pPr marL="1399089" algn="l" rtl="0" eaLnBrk="0" fontAlgn="base" hangingPunct="0">
      <a:spcBef>
        <a:spcPct val="30000"/>
      </a:spcBef>
      <a:spcAft>
        <a:spcPct val="0"/>
      </a:spcAft>
      <a:defRPr sz="1200" b="0" i="0" kern="1200">
        <a:solidFill>
          <a:schemeClr val="tx1"/>
        </a:solidFill>
        <a:latin typeface="Gill Sans MT" panose="020B0502020104020203" pitchFamily="34" charset="77"/>
        <a:ea typeface="+mn-ea"/>
        <a:cs typeface="Arial" pitchFamily="34" charset="0"/>
      </a:defRPr>
    </a:lvl4pPr>
    <a:lvl5pPr marL="1865452" algn="l" rtl="0" eaLnBrk="0" fontAlgn="base" hangingPunct="0">
      <a:spcBef>
        <a:spcPct val="30000"/>
      </a:spcBef>
      <a:spcAft>
        <a:spcPct val="0"/>
      </a:spcAft>
      <a:defRPr sz="1200" b="0" i="0" kern="1200">
        <a:solidFill>
          <a:schemeClr val="tx1"/>
        </a:solidFill>
        <a:latin typeface="Gill Sans MT" panose="020B0502020104020203" pitchFamily="34" charset="77"/>
        <a:ea typeface="+mn-ea"/>
        <a:cs typeface="Arial" pitchFamily="34" charset="0"/>
      </a:defRPr>
    </a:lvl5pPr>
    <a:lvl6pPr marL="2331815" algn="l" defTabSz="932727" rtl="0" eaLnBrk="1" latinLnBrk="0" hangingPunct="1">
      <a:defRPr sz="1200" kern="1200">
        <a:solidFill>
          <a:schemeClr val="tx1"/>
        </a:solidFill>
        <a:latin typeface="+mn-lt"/>
        <a:ea typeface="+mn-ea"/>
        <a:cs typeface="+mn-cs"/>
      </a:defRPr>
    </a:lvl6pPr>
    <a:lvl7pPr marL="2798179" algn="l" defTabSz="932727" rtl="0" eaLnBrk="1" latinLnBrk="0" hangingPunct="1">
      <a:defRPr sz="1200" kern="1200">
        <a:solidFill>
          <a:schemeClr val="tx1"/>
        </a:solidFill>
        <a:latin typeface="+mn-lt"/>
        <a:ea typeface="+mn-ea"/>
        <a:cs typeface="+mn-cs"/>
      </a:defRPr>
    </a:lvl7pPr>
    <a:lvl8pPr marL="3264541" algn="l" defTabSz="932727" rtl="0" eaLnBrk="1" latinLnBrk="0" hangingPunct="1">
      <a:defRPr sz="1200" kern="1200">
        <a:solidFill>
          <a:schemeClr val="tx1"/>
        </a:solidFill>
        <a:latin typeface="+mn-lt"/>
        <a:ea typeface="+mn-ea"/>
        <a:cs typeface="+mn-cs"/>
      </a:defRPr>
    </a:lvl8pPr>
    <a:lvl9pPr marL="3730904" algn="l" defTabSz="93272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14708C-2C1C-1F84-2D92-1122B72A427A}"/>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0E5D4005-C893-155A-8787-A46B4ED9ECDE}"/>
              </a:ext>
            </a:extLst>
          </p:cNvPr>
          <p:cNvSpPr>
            <a:spLocks noGrp="1" noRot="1" noChangeAspect="1"/>
          </p:cNvSpPr>
          <p:nvPr>
            <p:ph type="sldImg"/>
          </p:nvPr>
        </p:nvSpPr>
        <p:spPr>
          <a:xfrm>
            <a:off x="685800" y="768350"/>
            <a:ext cx="5727700" cy="3838575"/>
          </a:xfrm>
        </p:spPr>
      </p:sp>
      <p:sp>
        <p:nvSpPr>
          <p:cNvPr id="3" name="Espace réservé des notes 2">
            <a:extLst>
              <a:ext uri="{FF2B5EF4-FFF2-40B4-BE49-F238E27FC236}">
                <a16:creationId xmlns:a16="http://schemas.microsoft.com/office/drawing/2014/main" id="{5D1066BD-C05E-775E-26E3-8F07D15CF6E9}"/>
              </a:ext>
            </a:extLst>
          </p:cNvPr>
          <p:cNvSpPr>
            <a:spLocks noGrp="1"/>
          </p:cNvSpPr>
          <p:nvPr>
            <p:ph type="body" idx="1"/>
          </p:nvPr>
        </p:nvSpPr>
        <p:spPr/>
        <p:txBody>
          <a:bodyPr/>
          <a:lstStyle/>
          <a:p>
            <a:endParaRPr lang="fr-TN" dirty="0"/>
          </a:p>
        </p:txBody>
      </p:sp>
      <p:sp>
        <p:nvSpPr>
          <p:cNvPr id="4" name="Espace réservé de l'en-tête 3">
            <a:extLst>
              <a:ext uri="{FF2B5EF4-FFF2-40B4-BE49-F238E27FC236}">
                <a16:creationId xmlns:a16="http://schemas.microsoft.com/office/drawing/2014/main" id="{D37F58B0-40A9-F6C9-813C-E6BFB7E73498}"/>
              </a:ext>
            </a:extLst>
          </p:cNvPr>
          <p:cNvSpPr>
            <a:spLocks noGrp="1"/>
          </p:cNvSpPr>
          <p:nvPr>
            <p:ph type="hdr" sz="quarter"/>
          </p:nvPr>
        </p:nvSpPr>
        <p:spPr/>
        <p:txBody>
          <a:bodyPr/>
          <a:lstStyle/>
          <a:p>
            <a:pPr>
              <a:defRPr/>
            </a:pPr>
            <a:r>
              <a:rPr lang="fr-FR" dirty="0" err="1"/>
              <a:t>fdf</a:t>
            </a:r>
            <a:endParaRPr lang="fr-FR" dirty="0"/>
          </a:p>
        </p:txBody>
      </p:sp>
      <p:sp>
        <p:nvSpPr>
          <p:cNvPr id="5" name="Espace réservé du pied de page 4">
            <a:extLst>
              <a:ext uri="{FF2B5EF4-FFF2-40B4-BE49-F238E27FC236}">
                <a16:creationId xmlns:a16="http://schemas.microsoft.com/office/drawing/2014/main" id="{AC8CE439-213A-385E-3779-65559E804C69}"/>
              </a:ext>
            </a:extLst>
          </p:cNvPr>
          <p:cNvSpPr>
            <a:spLocks noGrp="1"/>
          </p:cNvSpPr>
          <p:nvPr>
            <p:ph type="ftr" sz="quarter" idx="4"/>
          </p:nvPr>
        </p:nvSpPr>
        <p:spPr/>
        <p:txBody>
          <a:bodyPr/>
          <a:lstStyle/>
          <a:p>
            <a:pPr>
              <a:defRPr/>
            </a:pPr>
            <a:r>
              <a:rPr lang="fr-FR" dirty="0" err="1"/>
              <a:t>fsdaf</a:t>
            </a:r>
            <a:endParaRPr lang="fr-FR" dirty="0"/>
          </a:p>
        </p:txBody>
      </p:sp>
      <p:sp>
        <p:nvSpPr>
          <p:cNvPr id="6" name="Espace réservé du numéro de diapositive 5">
            <a:extLst>
              <a:ext uri="{FF2B5EF4-FFF2-40B4-BE49-F238E27FC236}">
                <a16:creationId xmlns:a16="http://schemas.microsoft.com/office/drawing/2014/main" id="{7ED060A5-0660-2AC3-876F-C237FC64BF4D}"/>
              </a:ext>
            </a:extLst>
          </p:cNvPr>
          <p:cNvSpPr>
            <a:spLocks noGrp="1"/>
          </p:cNvSpPr>
          <p:nvPr>
            <p:ph type="sldNum" sz="quarter" idx="5"/>
          </p:nvPr>
        </p:nvSpPr>
        <p:spPr/>
        <p:txBody>
          <a:bodyPr/>
          <a:lstStyle/>
          <a:p>
            <a:pPr>
              <a:defRPr/>
            </a:pPr>
            <a:fld id="{8612E637-D044-474B-ACE3-88C58B5B8B55}" type="slidenum">
              <a:rPr lang="fr-FR" smtClean="0"/>
              <a:pPr>
                <a:defRPr/>
              </a:pPr>
              <a:t>4</a:t>
            </a:fld>
            <a:endParaRPr lang="fr-FR" dirty="0"/>
          </a:p>
        </p:txBody>
      </p:sp>
    </p:spTree>
    <p:extLst>
      <p:ext uri="{BB962C8B-B14F-4D97-AF65-F5344CB8AC3E}">
        <p14:creationId xmlns:p14="http://schemas.microsoft.com/office/powerpoint/2010/main" val="17023973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DAC513-8C69-2DF8-1FBF-427969216A83}"/>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245AF193-1256-9931-91D1-D55217193F51}"/>
              </a:ext>
            </a:extLst>
          </p:cNvPr>
          <p:cNvSpPr>
            <a:spLocks noGrp="1" noRot="1" noChangeAspect="1"/>
          </p:cNvSpPr>
          <p:nvPr>
            <p:ph type="sldImg"/>
          </p:nvPr>
        </p:nvSpPr>
        <p:spPr>
          <a:xfrm>
            <a:off x="685800" y="768350"/>
            <a:ext cx="5727700" cy="3838575"/>
          </a:xfrm>
        </p:spPr>
      </p:sp>
      <p:sp>
        <p:nvSpPr>
          <p:cNvPr id="3" name="Espace réservé des notes 2">
            <a:extLst>
              <a:ext uri="{FF2B5EF4-FFF2-40B4-BE49-F238E27FC236}">
                <a16:creationId xmlns:a16="http://schemas.microsoft.com/office/drawing/2014/main" id="{6C2F96C4-FDC0-9F3D-972D-0635EF4A3FF2}"/>
              </a:ext>
            </a:extLst>
          </p:cNvPr>
          <p:cNvSpPr>
            <a:spLocks noGrp="1"/>
          </p:cNvSpPr>
          <p:nvPr>
            <p:ph type="body" idx="1"/>
          </p:nvPr>
        </p:nvSpPr>
        <p:spPr/>
        <p:txBody>
          <a:bodyPr/>
          <a:lstStyle/>
          <a:p>
            <a:endParaRPr lang="fr-TN" dirty="0"/>
          </a:p>
        </p:txBody>
      </p:sp>
      <p:sp>
        <p:nvSpPr>
          <p:cNvPr id="4" name="Espace réservé de l'en-tête 3">
            <a:extLst>
              <a:ext uri="{FF2B5EF4-FFF2-40B4-BE49-F238E27FC236}">
                <a16:creationId xmlns:a16="http://schemas.microsoft.com/office/drawing/2014/main" id="{2FA383D2-3EBE-F779-E029-A6F1158C4B3A}"/>
              </a:ext>
            </a:extLst>
          </p:cNvPr>
          <p:cNvSpPr>
            <a:spLocks noGrp="1"/>
          </p:cNvSpPr>
          <p:nvPr>
            <p:ph type="hdr" sz="quarter"/>
          </p:nvPr>
        </p:nvSpPr>
        <p:spPr/>
        <p:txBody>
          <a:bodyPr/>
          <a:lstStyle/>
          <a:p>
            <a:pPr>
              <a:defRPr/>
            </a:pPr>
            <a:r>
              <a:rPr lang="fr-FR" dirty="0" err="1"/>
              <a:t>fdf</a:t>
            </a:r>
            <a:endParaRPr lang="fr-FR" dirty="0"/>
          </a:p>
        </p:txBody>
      </p:sp>
      <p:sp>
        <p:nvSpPr>
          <p:cNvPr id="5" name="Espace réservé du pied de page 4">
            <a:extLst>
              <a:ext uri="{FF2B5EF4-FFF2-40B4-BE49-F238E27FC236}">
                <a16:creationId xmlns:a16="http://schemas.microsoft.com/office/drawing/2014/main" id="{2B67492E-BAAE-44D1-1624-1A396C4BF437}"/>
              </a:ext>
            </a:extLst>
          </p:cNvPr>
          <p:cNvSpPr>
            <a:spLocks noGrp="1"/>
          </p:cNvSpPr>
          <p:nvPr>
            <p:ph type="ftr" sz="quarter" idx="4"/>
          </p:nvPr>
        </p:nvSpPr>
        <p:spPr/>
        <p:txBody>
          <a:bodyPr/>
          <a:lstStyle/>
          <a:p>
            <a:pPr>
              <a:defRPr/>
            </a:pPr>
            <a:r>
              <a:rPr lang="fr-FR" dirty="0" err="1"/>
              <a:t>fsdaf</a:t>
            </a:r>
            <a:endParaRPr lang="fr-FR" dirty="0"/>
          </a:p>
        </p:txBody>
      </p:sp>
      <p:sp>
        <p:nvSpPr>
          <p:cNvPr id="6" name="Espace réservé du numéro de diapositive 5">
            <a:extLst>
              <a:ext uri="{FF2B5EF4-FFF2-40B4-BE49-F238E27FC236}">
                <a16:creationId xmlns:a16="http://schemas.microsoft.com/office/drawing/2014/main" id="{54162043-6F7B-771A-CDBA-378DDC075749}"/>
              </a:ext>
            </a:extLst>
          </p:cNvPr>
          <p:cNvSpPr>
            <a:spLocks noGrp="1"/>
          </p:cNvSpPr>
          <p:nvPr>
            <p:ph type="sldNum" sz="quarter" idx="5"/>
          </p:nvPr>
        </p:nvSpPr>
        <p:spPr/>
        <p:txBody>
          <a:bodyPr/>
          <a:lstStyle/>
          <a:p>
            <a:pPr>
              <a:defRPr/>
            </a:pPr>
            <a:fld id="{8612E637-D044-474B-ACE3-88C58B5B8B55}" type="slidenum">
              <a:rPr lang="fr-FR" smtClean="0"/>
              <a:pPr>
                <a:defRPr/>
              </a:pPr>
              <a:t>13</a:t>
            </a:fld>
            <a:endParaRPr lang="fr-FR" dirty="0"/>
          </a:p>
        </p:txBody>
      </p:sp>
    </p:spTree>
    <p:extLst>
      <p:ext uri="{BB962C8B-B14F-4D97-AF65-F5344CB8AC3E}">
        <p14:creationId xmlns:p14="http://schemas.microsoft.com/office/powerpoint/2010/main" val="30386789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9EF7D0-4183-483D-8922-BE5DEB22C4F5}"/>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F14630F8-F7CB-D014-B146-5AD16BCF06CC}"/>
              </a:ext>
            </a:extLst>
          </p:cNvPr>
          <p:cNvSpPr>
            <a:spLocks noGrp="1" noRot="1" noChangeAspect="1"/>
          </p:cNvSpPr>
          <p:nvPr>
            <p:ph type="sldImg"/>
          </p:nvPr>
        </p:nvSpPr>
        <p:spPr>
          <a:xfrm>
            <a:off x="685800" y="768350"/>
            <a:ext cx="5727700" cy="3838575"/>
          </a:xfrm>
        </p:spPr>
      </p:sp>
      <p:sp>
        <p:nvSpPr>
          <p:cNvPr id="3" name="Espace réservé des notes 2">
            <a:extLst>
              <a:ext uri="{FF2B5EF4-FFF2-40B4-BE49-F238E27FC236}">
                <a16:creationId xmlns:a16="http://schemas.microsoft.com/office/drawing/2014/main" id="{7C707D95-7B7A-3C3A-B621-636BC1874434}"/>
              </a:ext>
            </a:extLst>
          </p:cNvPr>
          <p:cNvSpPr>
            <a:spLocks noGrp="1"/>
          </p:cNvSpPr>
          <p:nvPr>
            <p:ph type="body" idx="1"/>
          </p:nvPr>
        </p:nvSpPr>
        <p:spPr/>
        <p:txBody>
          <a:bodyPr/>
          <a:lstStyle/>
          <a:p>
            <a:endParaRPr lang="fr-TN" dirty="0"/>
          </a:p>
        </p:txBody>
      </p:sp>
      <p:sp>
        <p:nvSpPr>
          <p:cNvPr id="4" name="Espace réservé de l'en-tête 3">
            <a:extLst>
              <a:ext uri="{FF2B5EF4-FFF2-40B4-BE49-F238E27FC236}">
                <a16:creationId xmlns:a16="http://schemas.microsoft.com/office/drawing/2014/main" id="{FC51CB47-7CC9-7488-4F6B-A14F533C6C78}"/>
              </a:ext>
            </a:extLst>
          </p:cNvPr>
          <p:cNvSpPr>
            <a:spLocks noGrp="1"/>
          </p:cNvSpPr>
          <p:nvPr>
            <p:ph type="hdr" sz="quarter"/>
          </p:nvPr>
        </p:nvSpPr>
        <p:spPr/>
        <p:txBody>
          <a:bodyPr/>
          <a:lstStyle/>
          <a:p>
            <a:pPr>
              <a:defRPr/>
            </a:pPr>
            <a:r>
              <a:rPr lang="fr-FR" dirty="0" err="1"/>
              <a:t>fdf</a:t>
            </a:r>
            <a:endParaRPr lang="fr-FR" dirty="0"/>
          </a:p>
        </p:txBody>
      </p:sp>
      <p:sp>
        <p:nvSpPr>
          <p:cNvPr id="5" name="Espace réservé du pied de page 4">
            <a:extLst>
              <a:ext uri="{FF2B5EF4-FFF2-40B4-BE49-F238E27FC236}">
                <a16:creationId xmlns:a16="http://schemas.microsoft.com/office/drawing/2014/main" id="{45BF2E26-3DBD-49ED-99C8-6B72C5E8964E}"/>
              </a:ext>
            </a:extLst>
          </p:cNvPr>
          <p:cNvSpPr>
            <a:spLocks noGrp="1"/>
          </p:cNvSpPr>
          <p:nvPr>
            <p:ph type="ftr" sz="quarter" idx="4"/>
          </p:nvPr>
        </p:nvSpPr>
        <p:spPr/>
        <p:txBody>
          <a:bodyPr/>
          <a:lstStyle/>
          <a:p>
            <a:pPr>
              <a:defRPr/>
            </a:pPr>
            <a:r>
              <a:rPr lang="fr-FR" dirty="0" err="1"/>
              <a:t>fsdaf</a:t>
            </a:r>
            <a:endParaRPr lang="fr-FR" dirty="0"/>
          </a:p>
        </p:txBody>
      </p:sp>
      <p:sp>
        <p:nvSpPr>
          <p:cNvPr id="6" name="Espace réservé du numéro de diapositive 5">
            <a:extLst>
              <a:ext uri="{FF2B5EF4-FFF2-40B4-BE49-F238E27FC236}">
                <a16:creationId xmlns:a16="http://schemas.microsoft.com/office/drawing/2014/main" id="{36477592-92E3-DB29-BDF6-11241829A60C}"/>
              </a:ext>
            </a:extLst>
          </p:cNvPr>
          <p:cNvSpPr>
            <a:spLocks noGrp="1"/>
          </p:cNvSpPr>
          <p:nvPr>
            <p:ph type="sldNum" sz="quarter" idx="5"/>
          </p:nvPr>
        </p:nvSpPr>
        <p:spPr/>
        <p:txBody>
          <a:bodyPr/>
          <a:lstStyle/>
          <a:p>
            <a:pPr>
              <a:defRPr/>
            </a:pPr>
            <a:fld id="{8612E637-D044-474B-ACE3-88C58B5B8B55}" type="slidenum">
              <a:rPr lang="fr-FR" smtClean="0"/>
              <a:pPr>
                <a:defRPr/>
              </a:pPr>
              <a:t>14</a:t>
            </a:fld>
            <a:endParaRPr lang="fr-FR" dirty="0"/>
          </a:p>
        </p:txBody>
      </p:sp>
    </p:spTree>
    <p:extLst>
      <p:ext uri="{BB962C8B-B14F-4D97-AF65-F5344CB8AC3E}">
        <p14:creationId xmlns:p14="http://schemas.microsoft.com/office/powerpoint/2010/main" val="39649930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768350"/>
            <a:ext cx="5727700" cy="3838575"/>
          </a:xfrm>
        </p:spPr>
      </p:sp>
      <p:sp>
        <p:nvSpPr>
          <p:cNvPr id="3" name="Espace réservé des notes 2"/>
          <p:cNvSpPr>
            <a:spLocks noGrp="1"/>
          </p:cNvSpPr>
          <p:nvPr>
            <p:ph type="body" idx="1"/>
          </p:nvPr>
        </p:nvSpPr>
        <p:spPr/>
        <p:txBody>
          <a:bodyPr/>
          <a:lstStyle/>
          <a:p>
            <a:endParaRPr lang="fr-TN" dirty="0"/>
          </a:p>
        </p:txBody>
      </p:sp>
      <p:sp>
        <p:nvSpPr>
          <p:cNvPr id="4" name="Espace réservé de l'en-tête 3"/>
          <p:cNvSpPr>
            <a:spLocks noGrp="1"/>
          </p:cNvSpPr>
          <p:nvPr>
            <p:ph type="hdr" sz="quarter"/>
          </p:nvPr>
        </p:nvSpPr>
        <p:spPr/>
        <p:txBody>
          <a:bodyPr/>
          <a:lstStyle/>
          <a:p>
            <a:pPr>
              <a:defRPr/>
            </a:pPr>
            <a:r>
              <a:rPr lang="fr-FR" dirty="0" err="1"/>
              <a:t>fdf</a:t>
            </a:r>
            <a:endParaRPr lang="fr-FR" dirty="0"/>
          </a:p>
        </p:txBody>
      </p:sp>
      <p:sp>
        <p:nvSpPr>
          <p:cNvPr id="5" name="Espace réservé du pied de page 4"/>
          <p:cNvSpPr>
            <a:spLocks noGrp="1"/>
          </p:cNvSpPr>
          <p:nvPr>
            <p:ph type="ftr" sz="quarter" idx="4"/>
          </p:nvPr>
        </p:nvSpPr>
        <p:spPr/>
        <p:txBody>
          <a:bodyPr/>
          <a:lstStyle/>
          <a:p>
            <a:pPr>
              <a:defRPr/>
            </a:pPr>
            <a:r>
              <a:rPr lang="fr-FR" dirty="0" err="1"/>
              <a:t>fsdaf</a:t>
            </a:r>
            <a:endParaRPr lang="fr-FR" dirty="0"/>
          </a:p>
        </p:txBody>
      </p:sp>
      <p:sp>
        <p:nvSpPr>
          <p:cNvPr id="6" name="Espace réservé du numéro de diapositive 5"/>
          <p:cNvSpPr>
            <a:spLocks noGrp="1"/>
          </p:cNvSpPr>
          <p:nvPr>
            <p:ph type="sldNum" sz="quarter" idx="5"/>
          </p:nvPr>
        </p:nvSpPr>
        <p:spPr/>
        <p:txBody>
          <a:bodyPr/>
          <a:lstStyle/>
          <a:p>
            <a:pPr>
              <a:defRPr/>
            </a:pPr>
            <a:fld id="{8612E637-D044-474B-ACE3-88C58B5B8B55}" type="slidenum">
              <a:rPr lang="fr-FR" smtClean="0"/>
              <a:pPr>
                <a:defRPr/>
              </a:pPr>
              <a:t>15</a:t>
            </a:fld>
            <a:endParaRPr lang="fr-FR" dirty="0"/>
          </a:p>
        </p:txBody>
      </p:sp>
    </p:spTree>
    <p:extLst>
      <p:ext uri="{BB962C8B-B14F-4D97-AF65-F5344CB8AC3E}">
        <p14:creationId xmlns:p14="http://schemas.microsoft.com/office/powerpoint/2010/main" val="35076883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768350"/>
            <a:ext cx="5727700" cy="3838575"/>
          </a:xfrm>
        </p:spPr>
      </p:sp>
      <p:sp>
        <p:nvSpPr>
          <p:cNvPr id="3" name="Espace réservé des notes 2"/>
          <p:cNvSpPr>
            <a:spLocks noGrp="1"/>
          </p:cNvSpPr>
          <p:nvPr>
            <p:ph type="body" idx="1"/>
          </p:nvPr>
        </p:nvSpPr>
        <p:spPr/>
        <p:txBody>
          <a:bodyPr/>
          <a:lstStyle/>
          <a:p>
            <a:endParaRPr lang="fr-TN" dirty="0"/>
          </a:p>
        </p:txBody>
      </p:sp>
      <p:sp>
        <p:nvSpPr>
          <p:cNvPr id="4" name="Espace réservé de l'en-tête 3"/>
          <p:cNvSpPr>
            <a:spLocks noGrp="1"/>
          </p:cNvSpPr>
          <p:nvPr>
            <p:ph type="hdr" sz="quarter"/>
          </p:nvPr>
        </p:nvSpPr>
        <p:spPr/>
        <p:txBody>
          <a:bodyPr/>
          <a:lstStyle/>
          <a:p>
            <a:pPr>
              <a:defRPr/>
            </a:pPr>
            <a:r>
              <a:rPr lang="fr-FR" dirty="0" err="1"/>
              <a:t>fdf</a:t>
            </a:r>
            <a:endParaRPr lang="fr-FR" dirty="0"/>
          </a:p>
        </p:txBody>
      </p:sp>
      <p:sp>
        <p:nvSpPr>
          <p:cNvPr id="5" name="Espace réservé du pied de page 4"/>
          <p:cNvSpPr>
            <a:spLocks noGrp="1"/>
          </p:cNvSpPr>
          <p:nvPr>
            <p:ph type="ftr" sz="quarter" idx="4"/>
          </p:nvPr>
        </p:nvSpPr>
        <p:spPr/>
        <p:txBody>
          <a:bodyPr/>
          <a:lstStyle/>
          <a:p>
            <a:pPr>
              <a:defRPr/>
            </a:pPr>
            <a:r>
              <a:rPr lang="fr-FR" dirty="0" err="1"/>
              <a:t>fsdaf</a:t>
            </a:r>
            <a:endParaRPr lang="fr-FR" dirty="0"/>
          </a:p>
        </p:txBody>
      </p:sp>
      <p:sp>
        <p:nvSpPr>
          <p:cNvPr id="6" name="Espace réservé du numéro de diapositive 5"/>
          <p:cNvSpPr>
            <a:spLocks noGrp="1"/>
          </p:cNvSpPr>
          <p:nvPr>
            <p:ph type="sldNum" sz="quarter" idx="5"/>
          </p:nvPr>
        </p:nvSpPr>
        <p:spPr/>
        <p:txBody>
          <a:bodyPr/>
          <a:lstStyle/>
          <a:p>
            <a:pPr>
              <a:defRPr/>
            </a:pPr>
            <a:fld id="{8612E637-D044-474B-ACE3-88C58B5B8B55}" type="slidenum">
              <a:rPr lang="fr-FR" smtClean="0"/>
              <a:pPr>
                <a:defRPr/>
              </a:pPr>
              <a:t>16</a:t>
            </a:fld>
            <a:endParaRPr lang="fr-FR" dirty="0"/>
          </a:p>
        </p:txBody>
      </p:sp>
    </p:spTree>
    <p:extLst>
      <p:ext uri="{BB962C8B-B14F-4D97-AF65-F5344CB8AC3E}">
        <p14:creationId xmlns:p14="http://schemas.microsoft.com/office/powerpoint/2010/main" val="16567264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768350"/>
            <a:ext cx="5727700" cy="3838575"/>
          </a:xfrm>
        </p:spPr>
      </p:sp>
      <p:sp>
        <p:nvSpPr>
          <p:cNvPr id="3" name="Espace réservé des notes 2"/>
          <p:cNvSpPr>
            <a:spLocks noGrp="1"/>
          </p:cNvSpPr>
          <p:nvPr>
            <p:ph type="body" idx="1"/>
          </p:nvPr>
        </p:nvSpPr>
        <p:spPr/>
        <p:txBody>
          <a:bodyPr/>
          <a:lstStyle/>
          <a:p>
            <a:endParaRPr lang="fr-TN" dirty="0"/>
          </a:p>
        </p:txBody>
      </p:sp>
      <p:sp>
        <p:nvSpPr>
          <p:cNvPr id="4" name="Espace réservé de l'en-tête 3"/>
          <p:cNvSpPr>
            <a:spLocks noGrp="1"/>
          </p:cNvSpPr>
          <p:nvPr>
            <p:ph type="hdr" sz="quarter"/>
          </p:nvPr>
        </p:nvSpPr>
        <p:spPr/>
        <p:txBody>
          <a:bodyPr/>
          <a:lstStyle/>
          <a:p>
            <a:pPr>
              <a:defRPr/>
            </a:pPr>
            <a:r>
              <a:rPr lang="fr-FR" dirty="0" err="1"/>
              <a:t>fdf</a:t>
            </a:r>
            <a:endParaRPr lang="fr-FR" dirty="0"/>
          </a:p>
        </p:txBody>
      </p:sp>
      <p:sp>
        <p:nvSpPr>
          <p:cNvPr id="5" name="Espace réservé du pied de page 4"/>
          <p:cNvSpPr>
            <a:spLocks noGrp="1"/>
          </p:cNvSpPr>
          <p:nvPr>
            <p:ph type="ftr" sz="quarter" idx="4"/>
          </p:nvPr>
        </p:nvSpPr>
        <p:spPr/>
        <p:txBody>
          <a:bodyPr/>
          <a:lstStyle/>
          <a:p>
            <a:pPr>
              <a:defRPr/>
            </a:pPr>
            <a:r>
              <a:rPr lang="fr-FR" dirty="0" err="1"/>
              <a:t>fsdaf</a:t>
            </a:r>
            <a:endParaRPr lang="fr-FR" dirty="0"/>
          </a:p>
        </p:txBody>
      </p:sp>
      <p:sp>
        <p:nvSpPr>
          <p:cNvPr id="6" name="Espace réservé du numéro de diapositive 5"/>
          <p:cNvSpPr>
            <a:spLocks noGrp="1"/>
          </p:cNvSpPr>
          <p:nvPr>
            <p:ph type="sldNum" sz="quarter" idx="5"/>
          </p:nvPr>
        </p:nvSpPr>
        <p:spPr/>
        <p:txBody>
          <a:bodyPr/>
          <a:lstStyle/>
          <a:p>
            <a:pPr>
              <a:defRPr/>
            </a:pPr>
            <a:fld id="{8612E637-D044-474B-ACE3-88C58B5B8B55}" type="slidenum">
              <a:rPr lang="fr-FR" smtClean="0"/>
              <a:pPr>
                <a:defRPr/>
              </a:pPr>
              <a:t>17</a:t>
            </a:fld>
            <a:endParaRPr lang="fr-FR" dirty="0"/>
          </a:p>
        </p:txBody>
      </p:sp>
    </p:spTree>
    <p:extLst>
      <p:ext uri="{BB962C8B-B14F-4D97-AF65-F5344CB8AC3E}">
        <p14:creationId xmlns:p14="http://schemas.microsoft.com/office/powerpoint/2010/main" val="11849846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768350"/>
            <a:ext cx="5727700" cy="3838575"/>
          </a:xfrm>
        </p:spPr>
      </p:sp>
      <p:sp>
        <p:nvSpPr>
          <p:cNvPr id="3" name="Espace réservé des notes 2"/>
          <p:cNvSpPr>
            <a:spLocks noGrp="1"/>
          </p:cNvSpPr>
          <p:nvPr>
            <p:ph type="body" idx="1"/>
          </p:nvPr>
        </p:nvSpPr>
        <p:spPr/>
        <p:txBody>
          <a:bodyPr/>
          <a:lstStyle/>
          <a:p>
            <a:endParaRPr lang="fr-TN" dirty="0"/>
          </a:p>
        </p:txBody>
      </p:sp>
      <p:sp>
        <p:nvSpPr>
          <p:cNvPr id="4" name="Espace réservé de l'en-tête 3"/>
          <p:cNvSpPr>
            <a:spLocks noGrp="1"/>
          </p:cNvSpPr>
          <p:nvPr>
            <p:ph type="hdr" sz="quarter"/>
          </p:nvPr>
        </p:nvSpPr>
        <p:spPr/>
        <p:txBody>
          <a:bodyPr/>
          <a:lstStyle/>
          <a:p>
            <a:pPr>
              <a:defRPr/>
            </a:pPr>
            <a:r>
              <a:rPr lang="fr-FR" dirty="0" err="1"/>
              <a:t>fdf</a:t>
            </a:r>
            <a:endParaRPr lang="fr-FR" dirty="0"/>
          </a:p>
        </p:txBody>
      </p:sp>
      <p:sp>
        <p:nvSpPr>
          <p:cNvPr id="5" name="Espace réservé du pied de page 4"/>
          <p:cNvSpPr>
            <a:spLocks noGrp="1"/>
          </p:cNvSpPr>
          <p:nvPr>
            <p:ph type="ftr" sz="quarter" idx="4"/>
          </p:nvPr>
        </p:nvSpPr>
        <p:spPr/>
        <p:txBody>
          <a:bodyPr/>
          <a:lstStyle/>
          <a:p>
            <a:pPr>
              <a:defRPr/>
            </a:pPr>
            <a:r>
              <a:rPr lang="fr-FR" dirty="0" err="1"/>
              <a:t>fsdaf</a:t>
            </a:r>
            <a:endParaRPr lang="fr-FR" dirty="0"/>
          </a:p>
        </p:txBody>
      </p:sp>
      <p:sp>
        <p:nvSpPr>
          <p:cNvPr id="6" name="Espace réservé du numéro de diapositive 5"/>
          <p:cNvSpPr>
            <a:spLocks noGrp="1"/>
          </p:cNvSpPr>
          <p:nvPr>
            <p:ph type="sldNum" sz="quarter" idx="5"/>
          </p:nvPr>
        </p:nvSpPr>
        <p:spPr/>
        <p:txBody>
          <a:bodyPr/>
          <a:lstStyle/>
          <a:p>
            <a:pPr>
              <a:defRPr/>
            </a:pPr>
            <a:fld id="{8612E637-D044-474B-ACE3-88C58B5B8B55}" type="slidenum">
              <a:rPr lang="fr-FR" smtClean="0"/>
              <a:pPr>
                <a:defRPr/>
              </a:pPr>
              <a:t>18</a:t>
            </a:fld>
            <a:endParaRPr lang="fr-FR" dirty="0"/>
          </a:p>
        </p:txBody>
      </p:sp>
    </p:spTree>
    <p:extLst>
      <p:ext uri="{BB962C8B-B14F-4D97-AF65-F5344CB8AC3E}">
        <p14:creationId xmlns:p14="http://schemas.microsoft.com/office/powerpoint/2010/main" val="5126511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768350"/>
            <a:ext cx="5727700" cy="3838575"/>
          </a:xfrm>
        </p:spPr>
      </p:sp>
      <p:sp>
        <p:nvSpPr>
          <p:cNvPr id="3" name="Espace réservé des notes 2"/>
          <p:cNvSpPr>
            <a:spLocks noGrp="1"/>
          </p:cNvSpPr>
          <p:nvPr>
            <p:ph type="body" idx="1"/>
          </p:nvPr>
        </p:nvSpPr>
        <p:spPr/>
        <p:txBody>
          <a:bodyPr/>
          <a:lstStyle/>
          <a:p>
            <a:endParaRPr lang="fr-TN" dirty="0"/>
          </a:p>
        </p:txBody>
      </p:sp>
      <p:sp>
        <p:nvSpPr>
          <p:cNvPr id="4" name="Espace réservé de l'en-tête 3"/>
          <p:cNvSpPr>
            <a:spLocks noGrp="1"/>
          </p:cNvSpPr>
          <p:nvPr>
            <p:ph type="hdr" sz="quarter"/>
          </p:nvPr>
        </p:nvSpPr>
        <p:spPr/>
        <p:txBody>
          <a:bodyPr/>
          <a:lstStyle/>
          <a:p>
            <a:pPr>
              <a:defRPr/>
            </a:pPr>
            <a:r>
              <a:rPr lang="fr-FR" dirty="0" err="1"/>
              <a:t>fdf</a:t>
            </a:r>
            <a:endParaRPr lang="fr-FR" dirty="0"/>
          </a:p>
        </p:txBody>
      </p:sp>
      <p:sp>
        <p:nvSpPr>
          <p:cNvPr id="5" name="Espace réservé du pied de page 4"/>
          <p:cNvSpPr>
            <a:spLocks noGrp="1"/>
          </p:cNvSpPr>
          <p:nvPr>
            <p:ph type="ftr" sz="quarter" idx="4"/>
          </p:nvPr>
        </p:nvSpPr>
        <p:spPr/>
        <p:txBody>
          <a:bodyPr/>
          <a:lstStyle/>
          <a:p>
            <a:pPr>
              <a:defRPr/>
            </a:pPr>
            <a:r>
              <a:rPr lang="fr-FR" dirty="0" err="1"/>
              <a:t>fsdaf</a:t>
            </a:r>
            <a:endParaRPr lang="fr-FR" dirty="0"/>
          </a:p>
        </p:txBody>
      </p:sp>
      <p:sp>
        <p:nvSpPr>
          <p:cNvPr id="6" name="Espace réservé du numéro de diapositive 5"/>
          <p:cNvSpPr>
            <a:spLocks noGrp="1"/>
          </p:cNvSpPr>
          <p:nvPr>
            <p:ph type="sldNum" sz="quarter" idx="5"/>
          </p:nvPr>
        </p:nvSpPr>
        <p:spPr/>
        <p:txBody>
          <a:bodyPr/>
          <a:lstStyle/>
          <a:p>
            <a:pPr>
              <a:defRPr/>
            </a:pPr>
            <a:fld id="{8612E637-D044-474B-ACE3-88C58B5B8B55}" type="slidenum">
              <a:rPr lang="fr-FR" smtClean="0"/>
              <a:pPr>
                <a:defRPr/>
              </a:pPr>
              <a:t>19</a:t>
            </a:fld>
            <a:endParaRPr lang="fr-FR" dirty="0"/>
          </a:p>
        </p:txBody>
      </p:sp>
    </p:spTree>
    <p:extLst>
      <p:ext uri="{BB962C8B-B14F-4D97-AF65-F5344CB8AC3E}">
        <p14:creationId xmlns:p14="http://schemas.microsoft.com/office/powerpoint/2010/main" val="19233484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768350"/>
            <a:ext cx="5727700" cy="3838575"/>
          </a:xfrm>
        </p:spPr>
      </p:sp>
      <p:sp>
        <p:nvSpPr>
          <p:cNvPr id="3" name="Espace réservé des notes 2"/>
          <p:cNvSpPr>
            <a:spLocks noGrp="1"/>
          </p:cNvSpPr>
          <p:nvPr>
            <p:ph type="body" idx="1"/>
          </p:nvPr>
        </p:nvSpPr>
        <p:spPr/>
        <p:txBody>
          <a:bodyPr/>
          <a:lstStyle/>
          <a:p>
            <a:endParaRPr lang="fr-TN" dirty="0"/>
          </a:p>
        </p:txBody>
      </p:sp>
      <p:sp>
        <p:nvSpPr>
          <p:cNvPr id="4" name="Espace réservé de l'en-tête 3"/>
          <p:cNvSpPr>
            <a:spLocks noGrp="1"/>
          </p:cNvSpPr>
          <p:nvPr>
            <p:ph type="hdr" sz="quarter"/>
          </p:nvPr>
        </p:nvSpPr>
        <p:spPr/>
        <p:txBody>
          <a:bodyPr/>
          <a:lstStyle/>
          <a:p>
            <a:pPr>
              <a:defRPr/>
            </a:pPr>
            <a:r>
              <a:rPr lang="fr-FR" dirty="0" err="1"/>
              <a:t>fdf</a:t>
            </a:r>
            <a:endParaRPr lang="fr-FR" dirty="0"/>
          </a:p>
        </p:txBody>
      </p:sp>
      <p:sp>
        <p:nvSpPr>
          <p:cNvPr id="5" name="Espace réservé du pied de page 4"/>
          <p:cNvSpPr>
            <a:spLocks noGrp="1"/>
          </p:cNvSpPr>
          <p:nvPr>
            <p:ph type="ftr" sz="quarter" idx="4"/>
          </p:nvPr>
        </p:nvSpPr>
        <p:spPr/>
        <p:txBody>
          <a:bodyPr/>
          <a:lstStyle/>
          <a:p>
            <a:pPr>
              <a:defRPr/>
            </a:pPr>
            <a:r>
              <a:rPr lang="fr-FR" dirty="0" err="1"/>
              <a:t>fsdaf</a:t>
            </a:r>
            <a:endParaRPr lang="fr-FR" dirty="0"/>
          </a:p>
        </p:txBody>
      </p:sp>
      <p:sp>
        <p:nvSpPr>
          <p:cNvPr id="6" name="Espace réservé du numéro de diapositive 5"/>
          <p:cNvSpPr>
            <a:spLocks noGrp="1"/>
          </p:cNvSpPr>
          <p:nvPr>
            <p:ph type="sldNum" sz="quarter" idx="5"/>
          </p:nvPr>
        </p:nvSpPr>
        <p:spPr/>
        <p:txBody>
          <a:bodyPr/>
          <a:lstStyle/>
          <a:p>
            <a:pPr>
              <a:defRPr/>
            </a:pPr>
            <a:fld id="{8612E637-D044-474B-ACE3-88C58B5B8B55}" type="slidenum">
              <a:rPr lang="fr-FR" smtClean="0"/>
              <a:pPr>
                <a:defRPr/>
              </a:pPr>
              <a:t>20</a:t>
            </a:fld>
            <a:endParaRPr lang="fr-FR" dirty="0"/>
          </a:p>
        </p:txBody>
      </p:sp>
    </p:spTree>
    <p:extLst>
      <p:ext uri="{BB962C8B-B14F-4D97-AF65-F5344CB8AC3E}">
        <p14:creationId xmlns:p14="http://schemas.microsoft.com/office/powerpoint/2010/main" val="1078464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768350"/>
            <a:ext cx="5727700" cy="3838575"/>
          </a:xfrm>
        </p:spPr>
      </p:sp>
      <p:sp>
        <p:nvSpPr>
          <p:cNvPr id="3" name="Espace réservé des notes 2"/>
          <p:cNvSpPr>
            <a:spLocks noGrp="1"/>
          </p:cNvSpPr>
          <p:nvPr>
            <p:ph type="body" idx="1"/>
          </p:nvPr>
        </p:nvSpPr>
        <p:spPr/>
        <p:txBody>
          <a:bodyPr/>
          <a:lstStyle/>
          <a:p>
            <a:endParaRPr lang="fr-TN" dirty="0"/>
          </a:p>
        </p:txBody>
      </p:sp>
      <p:sp>
        <p:nvSpPr>
          <p:cNvPr id="4" name="Espace réservé de l'en-tête 3"/>
          <p:cNvSpPr>
            <a:spLocks noGrp="1"/>
          </p:cNvSpPr>
          <p:nvPr>
            <p:ph type="hdr" sz="quarter"/>
          </p:nvPr>
        </p:nvSpPr>
        <p:spPr/>
        <p:txBody>
          <a:bodyPr/>
          <a:lstStyle/>
          <a:p>
            <a:pPr>
              <a:defRPr/>
            </a:pPr>
            <a:r>
              <a:rPr lang="fr-FR" dirty="0" err="1"/>
              <a:t>fdf</a:t>
            </a:r>
            <a:endParaRPr lang="fr-FR" dirty="0"/>
          </a:p>
        </p:txBody>
      </p:sp>
      <p:sp>
        <p:nvSpPr>
          <p:cNvPr id="5" name="Espace réservé du pied de page 4"/>
          <p:cNvSpPr>
            <a:spLocks noGrp="1"/>
          </p:cNvSpPr>
          <p:nvPr>
            <p:ph type="ftr" sz="quarter" idx="4"/>
          </p:nvPr>
        </p:nvSpPr>
        <p:spPr/>
        <p:txBody>
          <a:bodyPr/>
          <a:lstStyle/>
          <a:p>
            <a:pPr>
              <a:defRPr/>
            </a:pPr>
            <a:r>
              <a:rPr lang="fr-FR" dirty="0" err="1"/>
              <a:t>fsdaf</a:t>
            </a:r>
            <a:endParaRPr lang="fr-FR" dirty="0"/>
          </a:p>
        </p:txBody>
      </p:sp>
      <p:sp>
        <p:nvSpPr>
          <p:cNvPr id="6" name="Espace réservé du numéro de diapositive 5"/>
          <p:cNvSpPr>
            <a:spLocks noGrp="1"/>
          </p:cNvSpPr>
          <p:nvPr>
            <p:ph type="sldNum" sz="quarter" idx="5"/>
          </p:nvPr>
        </p:nvSpPr>
        <p:spPr/>
        <p:txBody>
          <a:bodyPr/>
          <a:lstStyle/>
          <a:p>
            <a:pPr>
              <a:defRPr/>
            </a:pPr>
            <a:fld id="{8612E637-D044-474B-ACE3-88C58B5B8B55}" type="slidenum">
              <a:rPr lang="fr-FR" smtClean="0"/>
              <a:pPr>
                <a:defRPr/>
              </a:pPr>
              <a:t>21</a:t>
            </a:fld>
            <a:endParaRPr lang="fr-FR" dirty="0"/>
          </a:p>
        </p:txBody>
      </p:sp>
    </p:spTree>
    <p:extLst>
      <p:ext uri="{BB962C8B-B14F-4D97-AF65-F5344CB8AC3E}">
        <p14:creationId xmlns:p14="http://schemas.microsoft.com/office/powerpoint/2010/main" val="41342194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768350"/>
            <a:ext cx="5727700" cy="3838575"/>
          </a:xfrm>
        </p:spPr>
      </p:sp>
      <p:sp>
        <p:nvSpPr>
          <p:cNvPr id="3" name="Espace réservé des notes 2"/>
          <p:cNvSpPr>
            <a:spLocks noGrp="1"/>
          </p:cNvSpPr>
          <p:nvPr>
            <p:ph type="body" idx="1"/>
          </p:nvPr>
        </p:nvSpPr>
        <p:spPr/>
        <p:txBody>
          <a:bodyPr/>
          <a:lstStyle/>
          <a:p>
            <a:endParaRPr lang="fr-TN" dirty="0"/>
          </a:p>
        </p:txBody>
      </p:sp>
      <p:sp>
        <p:nvSpPr>
          <p:cNvPr id="4" name="Espace réservé de l'en-tête 3"/>
          <p:cNvSpPr>
            <a:spLocks noGrp="1"/>
          </p:cNvSpPr>
          <p:nvPr>
            <p:ph type="hdr" sz="quarter"/>
          </p:nvPr>
        </p:nvSpPr>
        <p:spPr/>
        <p:txBody>
          <a:bodyPr/>
          <a:lstStyle/>
          <a:p>
            <a:pPr>
              <a:defRPr/>
            </a:pPr>
            <a:r>
              <a:rPr lang="fr-FR" dirty="0" err="1"/>
              <a:t>fdf</a:t>
            </a:r>
            <a:endParaRPr lang="fr-FR" dirty="0"/>
          </a:p>
        </p:txBody>
      </p:sp>
      <p:sp>
        <p:nvSpPr>
          <p:cNvPr id="5" name="Espace réservé du pied de page 4"/>
          <p:cNvSpPr>
            <a:spLocks noGrp="1"/>
          </p:cNvSpPr>
          <p:nvPr>
            <p:ph type="ftr" sz="quarter" idx="4"/>
          </p:nvPr>
        </p:nvSpPr>
        <p:spPr/>
        <p:txBody>
          <a:bodyPr/>
          <a:lstStyle/>
          <a:p>
            <a:pPr>
              <a:defRPr/>
            </a:pPr>
            <a:r>
              <a:rPr lang="fr-FR" dirty="0" err="1"/>
              <a:t>fsdaf</a:t>
            </a:r>
            <a:endParaRPr lang="fr-FR" dirty="0"/>
          </a:p>
        </p:txBody>
      </p:sp>
      <p:sp>
        <p:nvSpPr>
          <p:cNvPr id="6" name="Espace réservé du numéro de diapositive 5"/>
          <p:cNvSpPr>
            <a:spLocks noGrp="1"/>
          </p:cNvSpPr>
          <p:nvPr>
            <p:ph type="sldNum" sz="quarter" idx="5"/>
          </p:nvPr>
        </p:nvSpPr>
        <p:spPr/>
        <p:txBody>
          <a:bodyPr/>
          <a:lstStyle/>
          <a:p>
            <a:pPr>
              <a:defRPr/>
            </a:pPr>
            <a:fld id="{8612E637-D044-474B-ACE3-88C58B5B8B55}" type="slidenum">
              <a:rPr lang="fr-FR" smtClean="0"/>
              <a:pPr>
                <a:defRPr/>
              </a:pPr>
              <a:t>22</a:t>
            </a:fld>
            <a:endParaRPr lang="fr-FR" dirty="0"/>
          </a:p>
        </p:txBody>
      </p:sp>
    </p:spTree>
    <p:extLst>
      <p:ext uri="{BB962C8B-B14F-4D97-AF65-F5344CB8AC3E}">
        <p14:creationId xmlns:p14="http://schemas.microsoft.com/office/powerpoint/2010/main" val="8687936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7713DD-D0B2-1D2F-CE1B-DB7C5169750C}"/>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2456858C-614B-0035-32CB-0B24CCD38875}"/>
              </a:ext>
            </a:extLst>
          </p:cNvPr>
          <p:cNvSpPr>
            <a:spLocks noGrp="1" noRot="1" noChangeAspect="1"/>
          </p:cNvSpPr>
          <p:nvPr>
            <p:ph type="sldImg"/>
          </p:nvPr>
        </p:nvSpPr>
        <p:spPr>
          <a:xfrm>
            <a:off x="685800" y="768350"/>
            <a:ext cx="5727700" cy="3838575"/>
          </a:xfrm>
        </p:spPr>
      </p:sp>
      <p:sp>
        <p:nvSpPr>
          <p:cNvPr id="3" name="Espace réservé des notes 2">
            <a:extLst>
              <a:ext uri="{FF2B5EF4-FFF2-40B4-BE49-F238E27FC236}">
                <a16:creationId xmlns:a16="http://schemas.microsoft.com/office/drawing/2014/main" id="{2A220158-C250-5BE3-EEF5-2AEA9E3D136F}"/>
              </a:ext>
            </a:extLst>
          </p:cNvPr>
          <p:cNvSpPr>
            <a:spLocks noGrp="1"/>
          </p:cNvSpPr>
          <p:nvPr>
            <p:ph type="body" idx="1"/>
          </p:nvPr>
        </p:nvSpPr>
        <p:spPr/>
        <p:txBody>
          <a:bodyPr/>
          <a:lstStyle/>
          <a:p>
            <a:endParaRPr lang="fr-TN" dirty="0"/>
          </a:p>
        </p:txBody>
      </p:sp>
      <p:sp>
        <p:nvSpPr>
          <p:cNvPr id="4" name="Espace réservé de l'en-tête 3">
            <a:extLst>
              <a:ext uri="{FF2B5EF4-FFF2-40B4-BE49-F238E27FC236}">
                <a16:creationId xmlns:a16="http://schemas.microsoft.com/office/drawing/2014/main" id="{154F6919-288F-CC67-C2EE-A3A0F856F281}"/>
              </a:ext>
            </a:extLst>
          </p:cNvPr>
          <p:cNvSpPr>
            <a:spLocks noGrp="1"/>
          </p:cNvSpPr>
          <p:nvPr>
            <p:ph type="hdr" sz="quarter"/>
          </p:nvPr>
        </p:nvSpPr>
        <p:spPr/>
        <p:txBody>
          <a:bodyPr/>
          <a:lstStyle/>
          <a:p>
            <a:pPr>
              <a:defRPr/>
            </a:pPr>
            <a:r>
              <a:rPr lang="fr-FR" dirty="0" err="1"/>
              <a:t>fdf</a:t>
            </a:r>
            <a:endParaRPr lang="fr-FR" dirty="0"/>
          </a:p>
        </p:txBody>
      </p:sp>
      <p:sp>
        <p:nvSpPr>
          <p:cNvPr id="5" name="Espace réservé du pied de page 4">
            <a:extLst>
              <a:ext uri="{FF2B5EF4-FFF2-40B4-BE49-F238E27FC236}">
                <a16:creationId xmlns:a16="http://schemas.microsoft.com/office/drawing/2014/main" id="{42B24708-EAE4-F7E3-13F4-BB82E49FA177}"/>
              </a:ext>
            </a:extLst>
          </p:cNvPr>
          <p:cNvSpPr>
            <a:spLocks noGrp="1"/>
          </p:cNvSpPr>
          <p:nvPr>
            <p:ph type="ftr" sz="quarter" idx="4"/>
          </p:nvPr>
        </p:nvSpPr>
        <p:spPr/>
        <p:txBody>
          <a:bodyPr/>
          <a:lstStyle/>
          <a:p>
            <a:pPr>
              <a:defRPr/>
            </a:pPr>
            <a:r>
              <a:rPr lang="fr-FR" dirty="0" err="1"/>
              <a:t>fsdaf</a:t>
            </a:r>
            <a:endParaRPr lang="fr-FR" dirty="0"/>
          </a:p>
        </p:txBody>
      </p:sp>
      <p:sp>
        <p:nvSpPr>
          <p:cNvPr id="6" name="Espace réservé du numéro de diapositive 5">
            <a:extLst>
              <a:ext uri="{FF2B5EF4-FFF2-40B4-BE49-F238E27FC236}">
                <a16:creationId xmlns:a16="http://schemas.microsoft.com/office/drawing/2014/main" id="{FEE7F58B-7B56-1FAF-F8B1-0C1BF414AC02}"/>
              </a:ext>
            </a:extLst>
          </p:cNvPr>
          <p:cNvSpPr>
            <a:spLocks noGrp="1"/>
          </p:cNvSpPr>
          <p:nvPr>
            <p:ph type="sldNum" sz="quarter" idx="5"/>
          </p:nvPr>
        </p:nvSpPr>
        <p:spPr/>
        <p:txBody>
          <a:bodyPr/>
          <a:lstStyle/>
          <a:p>
            <a:pPr>
              <a:defRPr/>
            </a:pPr>
            <a:fld id="{8612E637-D044-474B-ACE3-88C58B5B8B55}" type="slidenum">
              <a:rPr lang="fr-FR" smtClean="0"/>
              <a:pPr>
                <a:defRPr/>
              </a:pPr>
              <a:t>5</a:t>
            </a:fld>
            <a:endParaRPr lang="fr-FR" dirty="0"/>
          </a:p>
        </p:txBody>
      </p:sp>
    </p:spTree>
    <p:extLst>
      <p:ext uri="{BB962C8B-B14F-4D97-AF65-F5344CB8AC3E}">
        <p14:creationId xmlns:p14="http://schemas.microsoft.com/office/powerpoint/2010/main" val="42582181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768350"/>
            <a:ext cx="5727700" cy="3838575"/>
          </a:xfrm>
        </p:spPr>
      </p:sp>
      <p:sp>
        <p:nvSpPr>
          <p:cNvPr id="3" name="Espace réservé des notes 2"/>
          <p:cNvSpPr>
            <a:spLocks noGrp="1"/>
          </p:cNvSpPr>
          <p:nvPr>
            <p:ph type="body" idx="1"/>
          </p:nvPr>
        </p:nvSpPr>
        <p:spPr/>
        <p:txBody>
          <a:bodyPr/>
          <a:lstStyle/>
          <a:p>
            <a:endParaRPr lang="fr-TN" dirty="0"/>
          </a:p>
        </p:txBody>
      </p:sp>
      <p:sp>
        <p:nvSpPr>
          <p:cNvPr id="4" name="Espace réservé de l'en-tête 3"/>
          <p:cNvSpPr>
            <a:spLocks noGrp="1"/>
          </p:cNvSpPr>
          <p:nvPr>
            <p:ph type="hdr" sz="quarter"/>
          </p:nvPr>
        </p:nvSpPr>
        <p:spPr/>
        <p:txBody>
          <a:bodyPr/>
          <a:lstStyle/>
          <a:p>
            <a:pPr>
              <a:defRPr/>
            </a:pPr>
            <a:r>
              <a:rPr lang="fr-FR" dirty="0" err="1"/>
              <a:t>fdf</a:t>
            </a:r>
            <a:endParaRPr lang="fr-FR" dirty="0"/>
          </a:p>
        </p:txBody>
      </p:sp>
      <p:sp>
        <p:nvSpPr>
          <p:cNvPr id="5" name="Espace réservé du pied de page 4"/>
          <p:cNvSpPr>
            <a:spLocks noGrp="1"/>
          </p:cNvSpPr>
          <p:nvPr>
            <p:ph type="ftr" sz="quarter" idx="4"/>
          </p:nvPr>
        </p:nvSpPr>
        <p:spPr/>
        <p:txBody>
          <a:bodyPr/>
          <a:lstStyle/>
          <a:p>
            <a:pPr>
              <a:defRPr/>
            </a:pPr>
            <a:r>
              <a:rPr lang="fr-FR" dirty="0" err="1"/>
              <a:t>fsdaf</a:t>
            </a:r>
            <a:endParaRPr lang="fr-FR" dirty="0"/>
          </a:p>
        </p:txBody>
      </p:sp>
      <p:sp>
        <p:nvSpPr>
          <p:cNvPr id="6" name="Espace réservé du numéro de diapositive 5"/>
          <p:cNvSpPr>
            <a:spLocks noGrp="1"/>
          </p:cNvSpPr>
          <p:nvPr>
            <p:ph type="sldNum" sz="quarter" idx="5"/>
          </p:nvPr>
        </p:nvSpPr>
        <p:spPr/>
        <p:txBody>
          <a:bodyPr/>
          <a:lstStyle/>
          <a:p>
            <a:pPr>
              <a:defRPr/>
            </a:pPr>
            <a:fld id="{8612E637-D044-474B-ACE3-88C58B5B8B55}" type="slidenum">
              <a:rPr lang="fr-FR" smtClean="0"/>
              <a:pPr>
                <a:defRPr/>
              </a:pPr>
              <a:t>23</a:t>
            </a:fld>
            <a:endParaRPr lang="fr-FR" dirty="0"/>
          </a:p>
        </p:txBody>
      </p:sp>
    </p:spTree>
    <p:extLst>
      <p:ext uri="{BB962C8B-B14F-4D97-AF65-F5344CB8AC3E}">
        <p14:creationId xmlns:p14="http://schemas.microsoft.com/office/powerpoint/2010/main" val="18307891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D6F0BD-0041-CE2B-8EC9-A51210FA318D}"/>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10DA811D-A6B6-7270-0789-728A973CDF43}"/>
              </a:ext>
            </a:extLst>
          </p:cNvPr>
          <p:cNvSpPr>
            <a:spLocks noGrp="1" noRot="1" noChangeAspect="1"/>
          </p:cNvSpPr>
          <p:nvPr>
            <p:ph type="sldImg"/>
          </p:nvPr>
        </p:nvSpPr>
        <p:spPr>
          <a:xfrm>
            <a:off x="685800" y="768350"/>
            <a:ext cx="5727700" cy="3838575"/>
          </a:xfrm>
        </p:spPr>
      </p:sp>
      <p:sp>
        <p:nvSpPr>
          <p:cNvPr id="3" name="Espace réservé des notes 2">
            <a:extLst>
              <a:ext uri="{FF2B5EF4-FFF2-40B4-BE49-F238E27FC236}">
                <a16:creationId xmlns:a16="http://schemas.microsoft.com/office/drawing/2014/main" id="{FF3CBDC9-2333-EDFE-711D-841D5F5C5D5D}"/>
              </a:ext>
            </a:extLst>
          </p:cNvPr>
          <p:cNvSpPr>
            <a:spLocks noGrp="1"/>
          </p:cNvSpPr>
          <p:nvPr>
            <p:ph type="body" idx="1"/>
          </p:nvPr>
        </p:nvSpPr>
        <p:spPr/>
        <p:txBody>
          <a:bodyPr/>
          <a:lstStyle/>
          <a:p>
            <a:endParaRPr lang="fr-TN" dirty="0"/>
          </a:p>
        </p:txBody>
      </p:sp>
      <p:sp>
        <p:nvSpPr>
          <p:cNvPr id="4" name="Espace réservé de l'en-tête 3">
            <a:extLst>
              <a:ext uri="{FF2B5EF4-FFF2-40B4-BE49-F238E27FC236}">
                <a16:creationId xmlns:a16="http://schemas.microsoft.com/office/drawing/2014/main" id="{EC54DD62-08C6-F88B-8B83-45920B3283C0}"/>
              </a:ext>
            </a:extLst>
          </p:cNvPr>
          <p:cNvSpPr>
            <a:spLocks noGrp="1"/>
          </p:cNvSpPr>
          <p:nvPr>
            <p:ph type="hdr" sz="quarter"/>
          </p:nvPr>
        </p:nvSpPr>
        <p:spPr/>
        <p:txBody>
          <a:bodyPr/>
          <a:lstStyle/>
          <a:p>
            <a:pPr>
              <a:defRPr/>
            </a:pPr>
            <a:r>
              <a:rPr lang="fr-FR" dirty="0" err="1"/>
              <a:t>fdf</a:t>
            </a:r>
            <a:endParaRPr lang="fr-FR" dirty="0"/>
          </a:p>
        </p:txBody>
      </p:sp>
      <p:sp>
        <p:nvSpPr>
          <p:cNvPr id="5" name="Espace réservé du pied de page 4">
            <a:extLst>
              <a:ext uri="{FF2B5EF4-FFF2-40B4-BE49-F238E27FC236}">
                <a16:creationId xmlns:a16="http://schemas.microsoft.com/office/drawing/2014/main" id="{387C2BBB-C012-30FC-304B-5B98E0F1AB9F}"/>
              </a:ext>
            </a:extLst>
          </p:cNvPr>
          <p:cNvSpPr>
            <a:spLocks noGrp="1"/>
          </p:cNvSpPr>
          <p:nvPr>
            <p:ph type="ftr" sz="quarter" idx="4"/>
          </p:nvPr>
        </p:nvSpPr>
        <p:spPr/>
        <p:txBody>
          <a:bodyPr/>
          <a:lstStyle/>
          <a:p>
            <a:pPr>
              <a:defRPr/>
            </a:pPr>
            <a:r>
              <a:rPr lang="fr-FR" dirty="0" err="1"/>
              <a:t>fsdaf</a:t>
            </a:r>
            <a:endParaRPr lang="fr-FR" dirty="0"/>
          </a:p>
        </p:txBody>
      </p:sp>
      <p:sp>
        <p:nvSpPr>
          <p:cNvPr id="6" name="Espace réservé du numéro de diapositive 5">
            <a:extLst>
              <a:ext uri="{FF2B5EF4-FFF2-40B4-BE49-F238E27FC236}">
                <a16:creationId xmlns:a16="http://schemas.microsoft.com/office/drawing/2014/main" id="{43A8CF3F-C78A-3F88-507D-E24406A5B7DF}"/>
              </a:ext>
            </a:extLst>
          </p:cNvPr>
          <p:cNvSpPr>
            <a:spLocks noGrp="1"/>
          </p:cNvSpPr>
          <p:nvPr>
            <p:ph type="sldNum" sz="quarter" idx="5"/>
          </p:nvPr>
        </p:nvSpPr>
        <p:spPr/>
        <p:txBody>
          <a:bodyPr/>
          <a:lstStyle/>
          <a:p>
            <a:pPr>
              <a:defRPr/>
            </a:pPr>
            <a:fld id="{8612E637-D044-474B-ACE3-88C58B5B8B55}" type="slidenum">
              <a:rPr lang="fr-FR" smtClean="0"/>
              <a:pPr>
                <a:defRPr/>
              </a:pPr>
              <a:t>6</a:t>
            </a:fld>
            <a:endParaRPr lang="fr-FR" dirty="0"/>
          </a:p>
        </p:txBody>
      </p:sp>
    </p:spTree>
    <p:extLst>
      <p:ext uri="{BB962C8B-B14F-4D97-AF65-F5344CB8AC3E}">
        <p14:creationId xmlns:p14="http://schemas.microsoft.com/office/powerpoint/2010/main" val="2379873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C9F901-7B06-43D1-557C-9D506F50C3A4}"/>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6D38F3E7-A4B5-F3D1-8E74-69D5766B1F57}"/>
              </a:ext>
            </a:extLst>
          </p:cNvPr>
          <p:cNvSpPr>
            <a:spLocks noGrp="1" noRot="1" noChangeAspect="1"/>
          </p:cNvSpPr>
          <p:nvPr>
            <p:ph type="sldImg"/>
          </p:nvPr>
        </p:nvSpPr>
        <p:spPr>
          <a:xfrm>
            <a:off x="685800" y="768350"/>
            <a:ext cx="5727700" cy="3838575"/>
          </a:xfrm>
        </p:spPr>
      </p:sp>
      <p:sp>
        <p:nvSpPr>
          <p:cNvPr id="3" name="Espace réservé des notes 2">
            <a:extLst>
              <a:ext uri="{FF2B5EF4-FFF2-40B4-BE49-F238E27FC236}">
                <a16:creationId xmlns:a16="http://schemas.microsoft.com/office/drawing/2014/main" id="{89A797ED-A9A1-6DB2-7C0C-DE87A4FDCB17}"/>
              </a:ext>
            </a:extLst>
          </p:cNvPr>
          <p:cNvSpPr>
            <a:spLocks noGrp="1"/>
          </p:cNvSpPr>
          <p:nvPr>
            <p:ph type="body" idx="1"/>
          </p:nvPr>
        </p:nvSpPr>
        <p:spPr/>
        <p:txBody>
          <a:bodyPr/>
          <a:lstStyle/>
          <a:p>
            <a:endParaRPr lang="fr-TN" dirty="0"/>
          </a:p>
        </p:txBody>
      </p:sp>
      <p:sp>
        <p:nvSpPr>
          <p:cNvPr id="4" name="Espace réservé de l'en-tête 3">
            <a:extLst>
              <a:ext uri="{FF2B5EF4-FFF2-40B4-BE49-F238E27FC236}">
                <a16:creationId xmlns:a16="http://schemas.microsoft.com/office/drawing/2014/main" id="{763450C5-14E5-C162-4762-3199B0C0AC46}"/>
              </a:ext>
            </a:extLst>
          </p:cNvPr>
          <p:cNvSpPr>
            <a:spLocks noGrp="1"/>
          </p:cNvSpPr>
          <p:nvPr>
            <p:ph type="hdr" sz="quarter"/>
          </p:nvPr>
        </p:nvSpPr>
        <p:spPr/>
        <p:txBody>
          <a:bodyPr/>
          <a:lstStyle/>
          <a:p>
            <a:pPr>
              <a:defRPr/>
            </a:pPr>
            <a:r>
              <a:rPr lang="fr-FR" dirty="0" err="1"/>
              <a:t>fdf</a:t>
            </a:r>
            <a:endParaRPr lang="fr-FR" dirty="0"/>
          </a:p>
        </p:txBody>
      </p:sp>
      <p:sp>
        <p:nvSpPr>
          <p:cNvPr id="5" name="Espace réservé du pied de page 4">
            <a:extLst>
              <a:ext uri="{FF2B5EF4-FFF2-40B4-BE49-F238E27FC236}">
                <a16:creationId xmlns:a16="http://schemas.microsoft.com/office/drawing/2014/main" id="{AE888983-9244-A1DF-EC84-B1ECDA9C351E}"/>
              </a:ext>
            </a:extLst>
          </p:cNvPr>
          <p:cNvSpPr>
            <a:spLocks noGrp="1"/>
          </p:cNvSpPr>
          <p:nvPr>
            <p:ph type="ftr" sz="quarter" idx="4"/>
          </p:nvPr>
        </p:nvSpPr>
        <p:spPr/>
        <p:txBody>
          <a:bodyPr/>
          <a:lstStyle/>
          <a:p>
            <a:pPr>
              <a:defRPr/>
            </a:pPr>
            <a:r>
              <a:rPr lang="fr-FR" dirty="0" err="1"/>
              <a:t>fsdaf</a:t>
            </a:r>
            <a:endParaRPr lang="fr-FR" dirty="0"/>
          </a:p>
        </p:txBody>
      </p:sp>
      <p:sp>
        <p:nvSpPr>
          <p:cNvPr id="6" name="Espace réservé du numéro de diapositive 5">
            <a:extLst>
              <a:ext uri="{FF2B5EF4-FFF2-40B4-BE49-F238E27FC236}">
                <a16:creationId xmlns:a16="http://schemas.microsoft.com/office/drawing/2014/main" id="{C423D5C5-17A0-2A7D-E594-9770D301985B}"/>
              </a:ext>
            </a:extLst>
          </p:cNvPr>
          <p:cNvSpPr>
            <a:spLocks noGrp="1"/>
          </p:cNvSpPr>
          <p:nvPr>
            <p:ph type="sldNum" sz="quarter" idx="5"/>
          </p:nvPr>
        </p:nvSpPr>
        <p:spPr/>
        <p:txBody>
          <a:bodyPr/>
          <a:lstStyle/>
          <a:p>
            <a:pPr>
              <a:defRPr/>
            </a:pPr>
            <a:fld id="{8612E637-D044-474B-ACE3-88C58B5B8B55}" type="slidenum">
              <a:rPr lang="fr-FR" smtClean="0"/>
              <a:pPr>
                <a:defRPr/>
              </a:pPr>
              <a:t>7</a:t>
            </a:fld>
            <a:endParaRPr lang="fr-FR" dirty="0"/>
          </a:p>
        </p:txBody>
      </p:sp>
    </p:spTree>
    <p:extLst>
      <p:ext uri="{BB962C8B-B14F-4D97-AF65-F5344CB8AC3E}">
        <p14:creationId xmlns:p14="http://schemas.microsoft.com/office/powerpoint/2010/main" val="3965697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98E3C4-2DC4-6F07-1C3E-5E21AD12D845}"/>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261F11A6-6B09-76D6-A18E-45FF1CA7EDCA}"/>
              </a:ext>
            </a:extLst>
          </p:cNvPr>
          <p:cNvSpPr>
            <a:spLocks noGrp="1" noRot="1" noChangeAspect="1"/>
          </p:cNvSpPr>
          <p:nvPr>
            <p:ph type="sldImg"/>
          </p:nvPr>
        </p:nvSpPr>
        <p:spPr>
          <a:xfrm>
            <a:off x="685800" y="768350"/>
            <a:ext cx="5727700" cy="3838575"/>
          </a:xfrm>
        </p:spPr>
      </p:sp>
      <p:sp>
        <p:nvSpPr>
          <p:cNvPr id="3" name="Espace réservé des notes 2">
            <a:extLst>
              <a:ext uri="{FF2B5EF4-FFF2-40B4-BE49-F238E27FC236}">
                <a16:creationId xmlns:a16="http://schemas.microsoft.com/office/drawing/2014/main" id="{6F774E80-A1F8-CA2F-18EC-036E0E89F624}"/>
              </a:ext>
            </a:extLst>
          </p:cNvPr>
          <p:cNvSpPr>
            <a:spLocks noGrp="1"/>
          </p:cNvSpPr>
          <p:nvPr>
            <p:ph type="body" idx="1"/>
          </p:nvPr>
        </p:nvSpPr>
        <p:spPr/>
        <p:txBody>
          <a:bodyPr/>
          <a:lstStyle/>
          <a:p>
            <a:endParaRPr lang="fr-TN" dirty="0"/>
          </a:p>
        </p:txBody>
      </p:sp>
      <p:sp>
        <p:nvSpPr>
          <p:cNvPr id="4" name="Espace réservé de l'en-tête 3">
            <a:extLst>
              <a:ext uri="{FF2B5EF4-FFF2-40B4-BE49-F238E27FC236}">
                <a16:creationId xmlns:a16="http://schemas.microsoft.com/office/drawing/2014/main" id="{4683DB6C-449D-E72A-8B02-05CC477722B4}"/>
              </a:ext>
            </a:extLst>
          </p:cNvPr>
          <p:cNvSpPr>
            <a:spLocks noGrp="1"/>
          </p:cNvSpPr>
          <p:nvPr>
            <p:ph type="hdr" sz="quarter"/>
          </p:nvPr>
        </p:nvSpPr>
        <p:spPr/>
        <p:txBody>
          <a:bodyPr/>
          <a:lstStyle/>
          <a:p>
            <a:pPr>
              <a:defRPr/>
            </a:pPr>
            <a:r>
              <a:rPr lang="fr-FR" dirty="0" err="1"/>
              <a:t>fdf</a:t>
            </a:r>
            <a:endParaRPr lang="fr-FR" dirty="0"/>
          </a:p>
        </p:txBody>
      </p:sp>
      <p:sp>
        <p:nvSpPr>
          <p:cNvPr id="5" name="Espace réservé du pied de page 4">
            <a:extLst>
              <a:ext uri="{FF2B5EF4-FFF2-40B4-BE49-F238E27FC236}">
                <a16:creationId xmlns:a16="http://schemas.microsoft.com/office/drawing/2014/main" id="{5CAA724E-229B-B00C-3CE0-F88A93C59BBB}"/>
              </a:ext>
            </a:extLst>
          </p:cNvPr>
          <p:cNvSpPr>
            <a:spLocks noGrp="1"/>
          </p:cNvSpPr>
          <p:nvPr>
            <p:ph type="ftr" sz="quarter" idx="4"/>
          </p:nvPr>
        </p:nvSpPr>
        <p:spPr/>
        <p:txBody>
          <a:bodyPr/>
          <a:lstStyle/>
          <a:p>
            <a:pPr>
              <a:defRPr/>
            </a:pPr>
            <a:r>
              <a:rPr lang="fr-FR" dirty="0" err="1"/>
              <a:t>fsdaf</a:t>
            </a:r>
            <a:endParaRPr lang="fr-FR" dirty="0"/>
          </a:p>
        </p:txBody>
      </p:sp>
      <p:sp>
        <p:nvSpPr>
          <p:cNvPr id="6" name="Espace réservé du numéro de diapositive 5">
            <a:extLst>
              <a:ext uri="{FF2B5EF4-FFF2-40B4-BE49-F238E27FC236}">
                <a16:creationId xmlns:a16="http://schemas.microsoft.com/office/drawing/2014/main" id="{2FBF4D2A-FF18-FA3D-41E2-A701CA8A0642}"/>
              </a:ext>
            </a:extLst>
          </p:cNvPr>
          <p:cNvSpPr>
            <a:spLocks noGrp="1"/>
          </p:cNvSpPr>
          <p:nvPr>
            <p:ph type="sldNum" sz="quarter" idx="5"/>
          </p:nvPr>
        </p:nvSpPr>
        <p:spPr/>
        <p:txBody>
          <a:bodyPr/>
          <a:lstStyle/>
          <a:p>
            <a:pPr>
              <a:defRPr/>
            </a:pPr>
            <a:fld id="{8612E637-D044-474B-ACE3-88C58B5B8B55}" type="slidenum">
              <a:rPr lang="fr-FR" smtClean="0"/>
              <a:pPr>
                <a:defRPr/>
              </a:pPr>
              <a:t>8</a:t>
            </a:fld>
            <a:endParaRPr lang="fr-FR" dirty="0"/>
          </a:p>
        </p:txBody>
      </p:sp>
    </p:spTree>
    <p:extLst>
      <p:ext uri="{BB962C8B-B14F-4D97-AF65-F5344CB8AC3E}">
        <p14:creationId xmlns:p14="http://schemas.microsoft.com/office/powerpoint/2010/main" val="14492048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06A367-B363-54D9-978C-F05B19560B69}"/>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64114BAB-6AB2-7CD6-0C85-049A4F1BF7EB}"/>
              </a:ext>
            </a:extLst>
          </p:cNvPr>
          <p:cNvSpPr>
            <a:spLocks noGrp="1" noRot="1" noChangeAspect="1"/>
          </p:cNvSpPr>
          <p:nvPr>
            <p:ph type="sldImg"/>
          </p:nvPr>
        </p:nvSpPr>
        <p:spPr>
          <a:xfrm>
            <a:off x="685800" y="768350"/>
            <a:ext cx="5727700" cy="3838575"/>
          </a:xfrm>
        </p:spPr>
      </p:sp>
      <p:sp>
        <p:nvSpPr>
          <p:cNvPr id="3" name="Espace réservé des notes 2">
            <a:extLst>
              <a:ext uri="{FF2B5EF4-FFF2-40B4-BE49-F238E27FC236}">
                <a16:creationId xmlns:a16="http://schemas.microsoft.com/office/drawing/2014/main" id="{B43A5892-6E0A-F1E7-08D0-15CEB63C4A71}"/>
              </a:ext>
            </a:extLst>
          </p:cNvPr>
          <p:cNvSpPr>
            <a:spLocks noGrp="1"/>
          </p:cNvSpPr>
          <p:nvPr>
            <p:ph type="body" idx="1"/>
          </p:nvPr>
        </p:nvSpPr>
        <p:spPr/>
        <p:txBody>
          <a:bodyPr/>
          <a:lstStyle/>
          <a:p>
            <a:endParaRPr lang="fr-TN" dirty="0"/>
          </a:p>
        </p:txBody>
      </p:sp>
      <p:sp>
        <p:nvSpPr>
          <p:cNvPr id="4" name="Espace réservé de l'en-tête 3">
            <a:extLst>
              <a:ext uri="{FF2B5EF4-FFF2-40B4-BE49-F238E27FC236}">
                <a16:creationId xmlns:a16="http://schemas.microsoft.com/office/drawing/2014/main" id="{4F9A80BC-0BA7-5D0C-3185-BD3A4496A4C2}"/>
              </a:ext>
            </a:extLst>
          </p:cNvPr>
          <p:cNvSpPr>
            <a:spLocks noGrp="1"/>
          </p:cNvSpPr>
          <p:nvPr>
            <p:ph type="hdr" sz="quarter"/>
          </p:nvPr>
        </p:nvSpPr>
        <p:spPr/>
        <p:txBody>
          <a:bodyPr/>
          <a:lstStyle/>
          <a:p>
            <a:pPr>
              <a:defRPr/>
            </a:pPr>
            <a:r>
              <a:rPr lang="fr-FR" dirty="0" err="1"/>
              <a:t>fdf</a:t>
            </a:r>
            <a:endParaRPr lang="fr-FR" dirty="0"/>
          </a:p>
        </p:txBody>
      </p:sp>
      <p:sp>
        <p:nvSpPr>
          <p:cNvPr id="5" name="Espace réservé du pied de page 4">
            <a:extLst>
              <a:ext uri="{FF2B5EF4-FFF2-40B4-BE49-F238E27FC236}">
                <a16:creationId xmlns:a16="http://schemas.microsoft.com/office/drawing/2014/main" id="{28298129-B771-B380-744C-324DAD95C846}"/>
              </a:ext>
            </a:extLst>
          </p:cNvPr>
          <p:cNvSpPr>
            <a:spLocks noGrp="1"/>
          </p:cNvSpPr>
          <p:nvPr>
            <p:ph type="ftr" sz="quarter" idx="4"/>
          </p:nvPr>
        </p:nvSpPr>
        <p:spPr/>
        <p:txBody>
          <a:bodyPr/>
          <a:lstStyle/>
          <a:p>
            <a:pPr>
              <a:defRPr/>
            </a:pPr>
            <a:r>
              <a:rPr lang="fr-FR" dirty="0" err="1"/>
              <a:t>fsdaf</a:t>
            </a:r>
            <a:endParaRPr lang="fr-FR" dirty="0"/>
          </a:p>
        </p:txBody>
      </p:sp>
      <p:sp>
        <p:nvSpPr>
          <p:cNvPr id="6" name="Espace réservé du numéro de diapositive 5">
            <a:extLst>
              <a:ext uri="{FF2B5EF4-FFF2-40B4-BE49-F238E27FC236}">
                <a16:creationId xmlns:a16="http://schemas.microsoft.com/office/drawing/2014/main" id="{C678B9DA-F16F-0AB1-615F-1B663109F1BF}"/>
              </a:ext>
            </a:extLst>
          </p:cNvPr>
          <p:cNvSpPr>
            <a:spLocks noGrp="1"/>
          </p:cNvSpPr>
          <p:nvPr>
            <p:ph type="sldNum" sz="quarter" idx="5"/>
          </p:nvPr>
        </p:nvSpPr>
        <p:spPr/>
        <p:txBody>
          <a:bodyPr/>
          <a:lstStyle/>
          <a:p>
            <a:pPr>
              <a:defRPr/>
            </a:pPr>
            <a:fld id="{8612E637-D044-474B-ACE3-88C58B5B8B55}" type="slidenum">
              <a:rPr lang="fr-FR" smtClean="0"/>
              <a:pPr>
                <a:defRPr/>
              </a:pPr>
              <a:t>9</a:t>
            </a:fld>
            <a:endParaRPr lang="fr-FR" dirty="0"/>
          </a:p>
        </p:txBody>
      </p:sp>
    </p:spTree>
    <p:extLst>
      <p:ext uri="{BB962C8B-B14F-4D97-AF65-F5344CB8AC3E}">
        <p14:creationId xmlns:p14="http://schemas.microsoft.com/office/powerpoint/2010/main" val="4728131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768350"/>
            <a:ext cx="5727700" cy="3838575"/>
          </a:xfrm>
        </p:spPr>
      </p:sp>
      <p:sp>
        <p:nvSpPr>
          <p:cNvPr id="3" name="Espace réservé des notes 2"/>
          <p:cNvSpPr>
            <a:spLocks noGrp="1"/>
          </p:cNvSpPr>
          <p:nvPr>
            <p:ph type="body" idx="1"/>
          </p:nvPr>
        </p:nvSpPr>
        <p:spPr/>
        <p:txBody>
          <a:bodyPr/>
          <a:lstStyle/>
          <a:p>
            <a:endParaRPr lang="fr-TN" dirty="0"/>
          </a:p>
        </p:txBody>
      </p:sp>
      <p:sp>
        <p:nvSpPr>
          <p:cNvPr id="4" name="Espace réservé de l'en-tête 3"/>
          <p:cNvSpPr>
            <a:spLocks noGrp="1"/>
          </p:cNvSpPr>
          <p:nvPr>
            <p:ph type="hdr" sz="quarter"/>
          </p:nvPr>
        </p:nvSpPr>
        <p:spPr/>
        <p:txBody>
          <a:bodyPr/>
          <a:lstStyle/>
          <a:p>
            <a:pPr>
              <a:defRPr/>
            </a:pPr>
            <a:r>
              <a:rPr lang="fr-FR" dirty="0" err="1"/>
              <a:t>fdf</a:t>
            </a:r>
            <a:endParaRPr lang="fr-FR" dirty="0"/>
          </a:p>
        </p:txBody>
      </p:sp>
      <p:sp>
        <p:nvSpPr>
          <p:cNvPr id="5" name="Espace réservé du pied de page 4"/>
          <p:cNvSpPr>
            <a:spLocks noGrp="1"/>
          </p:cNvSpPr>
          <p:nvPr>
            <p:ph type="ftr" sz="quarter" idx="4"/>
          </p:nvPr>
        </p:nvSpPr>
        <p:spPr/>
        <p:txBody>
          <a:bodyPr/>
          <a:lstStyle/>
          <a:p>
            <a:pPr>
              <a:defRPr/>
            </a:pPr>
            <a:r>
              <a:rPr lang="fr-FR" dirty="0" err="1"/>
              <a:t>fsdaf</a:t>
            </a:r>
            <a:endParaRPr lang="fr-FR" dirty="0"/>
          </a:p>
        </p:txBody>
      </p:sp>
      <p:sp>
        <p:nvSpPr>
          <p:cNvPr id="6" name="Espace réservé du numéro de diapositive 5"/>
          <p:cNvSpPr>
            <a:spLocks noGrp="1"/>
          </p:cNvSpPr>
          <p:nvPr>
            <p:ph type="sldNum" sz="quarter" idx="5"/>
          </p:nvPr>
        </p:nvSpPr>
        <p:spPr/>
        <p:txBody>
          <a:bodyPr/>
          <a:lstStyle/>
          <a:p>
            <a:pPr>
              <a:defRPr/>
            </a:pPr>
            <a:fld id="{8612E637-D044-474B-ACE3-88C58B5B8B55}" type="slidenum">
              <a:rPr lang="fr-FR" smtClean="0"/>
              <a:pPr>
                <a:defRPr/>
              </a:pPr>
              <a:t>10</a:t>
            </a:fld>
            <a:endParaRPr lang="fr-FR" dirty="0"/>
          </a:p>
        </p:txBody>
      </p:sp>
    </p:spTree>
    <p:extLst>
      <p:ext uri="{BB962C8B-B14F-4D97-AF65-F5344CB8AC3E}">
        <p14:creationId xmlns:p14="http://schemas.microsoft.com/office/powerpoint/2010/main" val="37027476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90C094-74DA-3C64-9053-C4E41ADD46BF}"/>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5CF24A75-17A8-2B5F-7CD1-6A463F0E0BA6}"/>
              </a:ext>
            </a:extLst>
          </p:cNvPr>
          <p:cNvSpPr>
            <a:spLocks noGrp="1" noRot="1" noChangeAspect="1"/>
          </p:cNvSpPr>
          <p:nvPr>
            <p:ph type="sldImg"/>
          </p:nvPr>
        </p:nvSpPr>
        <p:spPr>
          <a:xfrm>
            <a:off x="685800" y="768350"/>
            <a:ext cx="5727700" cy="3838575"/>
          </a:xfrm>
        </p:spPr>
      </p:sp>
      <p:sp>
        <p:nvSpPr>
          <p:cNvPr id="3" name="Espace réservé des notes 2">
            <a:extLst>
              <a:ext uri="{FF2B5EF4-FFF2-40B4-BE49-F238E27FC236}">
                <a16:creationId xmlns:a16="http://schemas.microsoft.com/office/drawing/2014/main" id="{E76E043A-9723-5002-B926-D64075713715}"/>
              </a:ext>
            </a:extLst>
          </p:cNvPr>
          <p:cNvSpPr>
            <a:spLocks noGrp="1"/>
          </p:cNvSpPr>
          <p:nvPr>
            <p:ph type="body" idx="1"/>
          </p:nvPr>
        </p:nvSpPr>
        <p:spPr/>
        <p:txBody>
          <a:bodyPr/>
          <a:lstStyle/>
          <a:p>
            <a:endParaRPr lang="fr-TN" dirty="0"/>
          </a:p>
        </p:txBody>
      </p:sp>
      <p:sp>
        <p:nvSpPr>
          <p:cNvPr id="4" name="Espace réservé de l'en-tête 3">
            <a:extLst>
              <a:ext uri="{FF2B5EF4-FFF2-40B4-BE49-F238E27FC236}">
                <a16:creationId xmlns:a16="http://schemas.microsoft.com/office/drawing/2014/main" id="{8E47473D-9726-A37F-0903-89ACAAB731D9}"/>
              </a:ext>
            </a:extLst>
          </p:cNvPr>
          <p:cNvSpPr>
            <a:spLocks noGrp="1"/>
          </p:cNvSpPr>
          <p:nvPr>
            <p:ph type="hdr" sz="quarter"/>
          </p:nvPr>
        </p:nvSpPr>
        <p:spPr/>
        <p:txBody>
          <a:bodyPr/>
          <a:lstStyle/>
          <a:p>
            <a:pPr>
              <a:defRPr/>
            </a:pPr>
            <a:r>
              <a:rPr lang="fr-FR" dirty="0" err="1"/>
              <a:t>fdf</a:t>
            </a:r>
            <a:endParaRPr lang="fr-FR" dirty="0"/>
          </a:p>
        </p:txBody>
      </p:sp>
      <p:sp>
        <p:nvSpPr>
          <p:cNvPr id="5" name="Espace réservé du pied de page 4">
            <a:extLst>
              <a:ext uri="{FF2B5EF4-FFF2-40B4-BE49-F238E27FC236}">
                <a16:creationId xmlns:a16="http://schemas.microsoft.com/office/drawing/2014/main" id="{58D6992C-B0E7-BFF0-FD41-43906C1E0B4E}"/>
              </a:ext>
            </a:extLst>
          </p:cNvPr>
          <p:cNvSpPr>
            <a:spLocks noGrp="1"/>
          </p:cNvSpPr>
          <p:nvPr>
            <p:ph type="ftr" sz="quarter" idx="4"/>
          </p:nvPr>
        </p:nvSpPr>
        <p:spPr/>
        <p:txBody>
          <a:bodyPr/>
          <a:lstStyle/>
          <a:p>
            <a:pPr>
              <a:defRPr/>
            </a:pPr>
            <a:r>
              <a:rPr lang="fr-FR" dirty="0" err="1"/>
              <a:t>fsdaf</a:t>
            </a:r>
            <a:endParaRPr lang="fr-FR" dirty="0"/>
          </a:p>
        </p:txBody>
      </p:sp>
      <p:sp>
        <p:nvSpPr>
          <p:cNvPr id="6" name="Espace réservé du numéro de diapositive 5">
            <a:extLst>
              <a:ext uri="{FF2B5EF4-FFF2-40B4-BE49-F238E27FC236}">
                <a16:creationId xmlns:a16="http://schemas.microsoft.com/office/drawing/2014/main" id="{CAC1DDF8-CBE3-CB06-9BDF-30C58CB8FBB8}"/>
              </a:ext>
            </a:extLst>
          </p:cNvPr>
          <p:cNvSpPr>
            <a:spLocks noGrp="1"/>
          </p:cNvSpPr>
          <p:nvPr>
            <p:ph type="sldNum" sz="quarter" idx="5"/>
          </p:nvPr>
        </p:nvSpPr>
        <p:spPr/>
        <p:txBody>
          <a:bodyPr/>
          <a:lstStyle/>
          <a:p>
            <a:pPr>
              <a:defRPr/>
            </a:pPr>
            <a:fld id="{8612E637-D044-474B-ACE3-88C58B5B8B55}" type="slidenum">
              <a:rPr lang="fr-FR" smtClean="0"/>
              <a:pPr>
                <a:defRPr/>
              </a:pPr>
              <a:t>11</a:t>
            </a:fld>
            <a:endParaRPr lang="fr-FR" dirty="0"/>
          </a:p>
        </p:txBody>
      </p:sp>
    </p:spTree>
    <p:extLst>
      <p:ext uri="{BB962C8B-B14F-4D97-AF65-F5344CB8AC3E}">
        <p14:creationId xmlns:p14="http://schemas.microsoft.com/office/powerpoint/2010/main" val="32187709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00CAD0-655B-1996-74E6-C090FD076208}"/>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A2C8252F-B489-0A5D-D746-9FEDF855E97B}"/>
              </a:ext>
            </a:extLst>
          </p:cNvPr>
          <p:cNvSpPr>
            <a:spLocks noGrp="1" noRot="1" noChangeAspect="1"/>
          </p:cNvSpPr>
          <p:nvPr>
            <p:ph type="sldImg"/>
          </p:nvPr>
        </p:nvSpPr>
        <p:spPr>
          <a:xfrm>
            <a:off x="685800" y="768350"/>
            <a:ext cx="5727700" cy="3838575"/>
          </a:xfrm>
        </p:spPr>
      </p:sp>
      <p:sp>
        <p:nvSpPr>
          <p:cNvPr id="3" name="Espace réservé des notes 2">
            <a:extLst>
              <a:ext uri="{FF2B5EF4-FFF2-40B4-BE49-F238E27FC236}">
                <a16:creationId xmlns:a16="http://schemas.microsoft.com/office/drawing/2014/main" id="{C83D33C4-F0EB-351B-FCD5-A29775BCB0DA}"/>
              </a:ext>
            </a:extLst>
          </p:cNvPr>
          <p:cNvSpPr>
            <a:spLocks noGrp="1"/>
          </p:cNvSpPr>
          <p:nvPr>
            <p:ph type="body" idx="1"/>
          </p:nvPr>
        </p:nvSpPr>
        <p:spPr/>
        <p:txBody>
          <a:bodyPr/>
          <a:lstStyle/>
          <a:p>
            <a:endParaRPr lang="fr-TN" dirty="0"/>
          </a:p>
        </p:txBody>
      </p:sp>
      <p:sp>
        <p:nvSpPr>
          <p:cNvPr id="4" name="Espace réservé de l'en-tête 3">
            <a:extLst>
              <a:ext uri="{FF2B5EF4-FFF2-40B4-BE49-F238E27FC236}">
                <a16:creationId xmlns:a16="http://schemas.microsoft.com/office/drawing/2014/main" id="{75861379-AA24-A2E2-05B2-AAAE87F35AC0}"/>
              </a:ext>
            </a:extLst>
          </p:cNvPr>
          <p:cNvSpPr>
            <a:spLocks noGrp="1"/>
          </p:cNvSpPr>
          <p:nvPr>
            <p:ph type="hdr" sz="quarter"/>
          </p:nvPr>
        </p:nvSpPr>
        <p:spPr/>
        <p:txBody>
          <a:bodyPr/>
          <a:lstStyle/>
          <a:p>
            <a:pPr>
              <a:defRPr/>
            </a:pPr>
            <a:r>
              <a:rPr lang="fr-FR" dirty="0" err="1"/>
              <a:t>fdf</a:t>
            </a:r>
            <a:endParaRPr lang="fr-FR" dirty="0"/>
          </a:p>
        </p:txBody>
      </p:sp>
      <p:sp>
        <p:nvSpPr>
          <p:cNvPr id="5" name="Espace réservé du pied de page 4">
            <a:extLst>
              <a:ext uri="{FF2B5EF4-FFF2-40B4-BE49-F238E27FC236}">
                <a16:creationId xmlns:a16="http://schemas.microsoft.com/office/drawing/2014/main" id="{06C0627C-2428-47BE-6758-2701E3105A4B}"/>
              </a:ext>
            </a:extLst>
          </p:cNvPr>
          <p:cNvSpPr>
            <a:spLocks noGrp="1"/>
          </p:cNvSpPr>
          <p:nvPr>
            <p:ph type="ftr" sz="quarter" idx="4"/>
          </p:nvPr>
        </p:nvSpPr>
        <p:spPr/>
        <p:txBody>
          <a:bodyPr/>
          <a:lstStyle/>
          <a:p>
            <a:pPr>
              <a:defRPr/>
            </a:pPr>
            <a:r>
              <a:rPr lang="fr-FR" dirty="0" err="1"/>
              <a:t>fsdaf</a:t>
            </a:r>
            <a:endParaRPr lang="fr-FR" dirty="0"/>
          </a:p>
        </p:txBody>
      </p:sp>
      <p:sp>
        <p:nvSpPr>
          <p:cNvPr id="6" name="Espace réservé du numéro de diapositive 5">
            <a:extLst>
              <a:ext uri="{FF2B5EF4-FFF2-40B4-BE49-F238E27FC236}">
                <a16:creationId xmlns:a16="http://schemas.microsoft.com/office/drawing/2014/main" id="{094D55C7-E4FD-D41F-2685-41121CCE8722}"/>
              </a:ext>
            </a:extLst>
          </p:cNvPr>
          <p:cNvSpPr>
            <a:spLocks noGrp="1"/>
          </p:cNvSpPr>
          <p:nvPr>
            <p:ph type="sldNum" sz="quarter" idx="5"/>
          </p:nvPr>
        </p:nvSpPr>
        <p:spPr/>
        <p:txBody>
          <a:bodyPr/>
          <a:lstStyle/>
          <a:p>
            <a:pPr>
              <a:defRPr/>
            </a:pPr>
            <a:fld id="{8612E637-D044-474B-ACE3-88C58B5B8B55}" type="slidenum">
              <a:rPr lang="fr-FR" smtClean="0"/>
              <a:pPr>
                <a:defRPr/>
              </a:pPr>
              <a:t>12</a:t>
            </a:fld>
            <a:endParaRPr lang="fr-FR" dirty="0"/>
          </a:p>
        </p:txBody>
      </p:sp>
    </p:spTree>
    <p:extLst>
      <p:ext uri="{BB962C8B-B14F-4D97-AF65-F5344CB8AC3E}">
        <p14:creationId xmlns:p14="http://schemas.microsoft.com/office/powerpoint/2010/main" val="37055020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spTree>
      <p:nvGrpSpPr>
        <p:cNvPr id="1" name=""/>
        <p:cNvGrpSpPr/>
        <p:nvPr/>
      </p:nvGrpSpPr>
      <p:grpSpPr>
        <a:xfrm>
          <a:off x="0" y="0"/>
          <a:ext cx="0" cy="0"/>
          <a:chOff x="0" y="0"/>
          <a:chExt cx="0" cy="0"/>
        </a:xfrm>
      </p:grpSpPr>
      <p:sp>
        <p:nvSpPr>
          <p:cNvPr id="7" name="Titre 1"/>
          <p:cNvSpPr>
            <a:spLocks noGrp="1"/>
          </p:cNvSpPr>
          <p:nvPr>
            <p:ph type="title"/>
          </p:nvPr>
        </p:nvSpPr>
        <p:spPr>
          <a:xfrm>
            <a:off x="795565" y="53578"/>
            <a:ext cx="9428322" cy="506694"/>
          </a:xfrm>
          <a:prstGeom prst="rect">
            <a:avLst/>
          </a:prstGeom>
        </p:spPr>
        <p:txBody>
          <a:bodyPr>
            <a:noAutofit/>
          </a:bodyPr>
          <a:lstStyle>
            <a:lvl1pPr algn="r">
              <a:defRPr sz="3000" b="1" i="0">
                <a:latin typeface="Gill Sans MT" panose="020B0502020104020203" pitchFamily="34" charset="77"/>
              </a:defRPr>
            </a:lvl1pPr>
          </a:lstStyle>
          <a:p>
            <a:r>
              <a:rPr lang="fr-FR" dirty="0"/>
              <a:t>Cliquez pour modifier le style du titre</a:t>
            </a:r>
          </a:p>
        </p:txBody>
      </p:sp>
      <p:sp>
        <p:nvSpPr>
          <p:cNvPr id="8" name="Espace réservé du contenu 2"/>
          <p:cNvSpPr>
            <a:spLocks noGrp="1"/>
          </p:cNvSpPr>
          <p:nvPr>
            <p:ph idx="1"/>
          </p:nvPr>
        </p:nvSpPr>
        <p:spPr>
          <a:xfrm>
            <a:off x="224238" y="931090"/>
            <a:ext cx="10026946" cy="5643627"/>
          </a:xfrm>
          <a:prstGeom prst="rect">
            <a:avLst/>
          </a:prstGeom>
        </p:spPr>
        <p:txBody>
          <a:bodyPr lIns="36000" tIns="36000" rIns="36000" bIns="36000">
            <a:noAutofit/>
          </a:bodyPr>
          <a:lstStyle>
            <a:lvl1pPr marL="448506" indent="-448506">
              <a:buClr>
                <a:schemeClr val="accent5">
                  <a:lumMod val="50000"/>
                </a:schemeClr>
              </a:buClr>
              <a:buFont typeface="Webdings" panose="05030102010509060703" pitchFamily="18" charset="2"/>
              <a:buChar char="&lt;"/>
              <a:defRPr sz="2200" b="0" i="0">
                <a:latin typeface="Gill Sans MT" panose="020B0502020104020203" pitchFamily="34" charset="77"/>
              </a:defRPr>
            </a:lvl1pPr>
            <a:lvl2pPr marL="918872" indent="-454823">
              <a:buClr>
                <a:srgbClr val="C00000"/>
              </a:buClr>
              <a:buFont typeface="Wingdings" panose="05000000000000000000" pitchFamily="2" charset="2"/>
              <a:buChar char="q"/>
              <a:defRPr sz="2000" b="0" i="0">
                <a:latin typeface="Gill Sans MT" panose="020B0502020104020203" pitchFamily="34" charset="77"/>
              </a:defRPr>
            </a:lvl2pPr>
            <a:lvl3pPr>
              <a:defRPr sz="1990" b="0" i="0">
                <a:latin typeface="Gill Sans MT" panose="020B0502020104020203" pitchFamily="34" charset="77"/>
              </a:defRPr>
            </a:lvl3pPr>
            <a:lvl4pPr>
              <a:defRPr sz="1791" b="0" i="0">
                <a:latin typeface="Gill Sans MT" panose="020B0502020104020203" pitchFamily="34" charset="77"/>
              </a:defRPr>
            </a:lvl4pPr>
            <a:lvl5pPr marL="2088221" indent="-232024">
              <a:buFont typeface="Wingdings" panose="05000000000000000000" pitchFamily="2" charset="2"/>
              <a:buChar char="v"/>
              <a:defRPr sz="1592" b="0" i="0">
                <a:latin typeface="Gill Sans MT" panose="020B0502020104020203" pitchFamily="34" charset="77"/>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2" name="Rectangle 11">
            <a:extLst>
              <a:ext uri="{FF2B5EF4-FFF2-40B4-BE49-F238E27FC236}">
                <a16:creationId xmlns:a16="http://schemas.microsoft.com/office/drawing/2014/main" id="{B18D8FFF-08FB-2B40-A124-5ED09C5658FD}"/>
              </a:ext>
            </a:extLst>
          </p:cNvPr>
          <p:cNvSpPr/>
          <p:nvPr userDrawn="1"/>
        </p:nvSpPr>
        <p:spPr>
          <a:xfrm>
            <a:off x="1315282" y="629642"/>
            <a:ext cx="8908604" cy="720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sz="2973" b="0" i="0" dirty="0">
              <a:latin typeface="Gill Sans MT" panose="020B0502020104020203" pitchFamily="34" charset="77"/>
            </a:endParaRPr>
          </a:p>
        </p:txBody>
      </p:sp>
      <p:sp>
        <p:nvSpPr>
          <p:cNvPr id="6" name="Espace réservé du numéro de diapositive 5">
            <a:extLst>
              <a:ext uri="{FF2B5EF4-FFF2-40B4-BE49-F238E27FC236}">
                <a16:creationId xmlns:a16="http://schemas.microsoft.com/office/drawing/2014/main" id="{A6899ED7-D8FB-4846-8873-269D38FA628F}"/>
              </a:ext>
            </a:extLst>
          </p:cNvPr>
          <p:cNvSpPr>
            <a:spLocks noGrp="1"/>
          </p:cNvSpPr>
          <p:nvPr>
            <p:ph type="sldNum" sz="quarter" idx="12"/>
          </p:nvPr>
        </p:nvSpPr>
        <p:spPr>
          <a:xfrm>
            <a:off x="9880247" y="6646351"/>
            <a:ext cx="598653" cy="373746"/>
          </a:xfrm>
          <a:prstGeom prst="rect">
            <a:avLst/>
          </a:prstGeom>
        </p:spPr>
        <p:txBody>
          <a:bodyPr/>
          <a:lstStyle>
            <a:lvl1pPr algn="ctr">
              <a:defRPr b="0" i="0">
                <a:solidFill>
                  <a:schemeClr val="tx1"/>
                </a:solidFill>
                <a:latin typeface="Gill Sans MT" panose="020B0502020104020203" pitchFamily="34" charset="77"/>
              </a:defRPr>
            </a:lvl1pPr>
          </a:lstStyle>
          <a:p>
            <a:fld id="{9705A05D-FF3A-44F5-A745-C0E08A1F0267}" type="slidenum">
              <a:rPr lang="fr-FR" smtClean="0"/>
              <a:pPr/>
              <a:t>‹N°›</a:t>
            </a:fld>
            <a:endParaRPr lang="fr-FR" dirty="0"/>
          </a:p>
        </p:txBody>
      </p:sp>
      <p:pic>
        <p:nvPicPr>
          <p:cNvPr id="10" name="Image 9">
            <a:extLst>
              <a:ext uri="{FF2B5EF4-FFF2-40B4-BE49-F238E27FC236}">
                <a16:creationId xmlns:a16="http://schemas.microsoft.com/office/drawing/2014/main" id="{985E2C2D-C30D-914F-A5C6-34C251B71BD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7396" y="439261"/>
            <a:ext cx="844006" cy="40640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795565" y="42776"/>
            <a:ext cx="9428322" cy="506694"/>
          </a:xfrm>
          <a:prstGeom prst="rect">
            <a:avLst/>
          </a:prstGeom>
        </p:spPr>
        <p:txBody>
          <a:bodyPr>
            <a:noAutofit/>
          </a:bodyPr>
          <a:lstStyle>
            <a:lvl1pPr algn="r">
              <a:defRPr sz="3000" b="1" i="0">
                <a:latin typeface="Gill Sans MT" panose="020B0502020104020203" pitchFamily="34" charset="77"/>
              </a:defRPr>
            </a:lvl1pPr>
          </a:lstStyle>
          <a:p>
            <a:r>
              <a:rPr lang="fr-FR" dirty="0"/>
              <a:t>Cliquez pour modifier le style du titre</a:t>
            </a:r>
          </a:p>
        </p:txBody>
      </p:sp>
      <p:sp>
        <p:nvSpPr>
          <p:cNvPr id="3" name="Espace réservé du contenu 2"/>
          <p:cNvSpPr>
            <a:spLocks noGrp="1"/>
          </p:cNvSpPr>
          <p:nvPr>
            <p:ph idx="1"/>
          </p:nvPr>
        </p:nvSpPr>
        <p:spPr>
          <a:xfrm>
            <a:off x="224238" y="931090"/>
            <a:ext cx="10026946" cy="5643627"/>
          </a:xfrm>
          <a:prstGeom prst="rect">
            <a:avLst/>
          </a:prstGeom>
        </p:spPr>
        <p:txBody>
          <a:bodyPr lIns="36000" tIns="36000" rIns="36000" bIns="36000">
            <a:noAutofit/>
          </a:bodyPr>
          <a:lstStyle>
            <a:lvl1pPr marL="448506" indent="-448506">
              <a:buClr>
                <a:schemeClr val="accent5">
                  <a:lumMod val="50000"/>
                </a:schemeClr>
              </a:buClr>
              <a:buFont typeface="Webdings" panose="05030102010509060703" pitchFamily="18" charset="2"/>
              <a:buChar char="&lt;"/>
              <a:defRPr sz="2200" b="0" i="0">
                <a:latin typeface="Gill Sans MT" panose="020B0502020104020203" pitchFamily="34" charset="77"/>
              </a:defRPr>
            </a:lvl1pPr>
            <a:lvl2pPr marL="918872" indent="-454823">
              <a:buClr>
                <a:srgbClr val="C00000"/>
              </a:buClr>
              <a:buFont typeface="Wingdings" panose="05000000000000000000" pitchFamily="2" charset="2"/>
              <a:buChar char="q"/>
              <a:defRPr sz="2000" b="0" i="0">
                <a:latin typeface="Gill Sans MT" panose="020B0502020104020203" pitchFamily="34" charset="77"/>
              </a:defRPr>
            </a:lvl2pPr>
            <a:lvl3pPr>
              <a:defRPr sz="1900" b="0" i="0">
                <a:latin typeface="Gill Sans MT" panose="020B0502020104020203" pitchFamily="34" charset="77"/>
              </a:defRPr>
            </a:lvl3pPr>
            <a:lvl4pPr>
              <a:defRPr sz="1800" b="0" i="0">
                <a:latin typeface="Gill Sans MT" panose="020B0502020104020203" pitchFamily="34" charset="77"/>
              </a:defRPr>
            </a:lvl4pPr>
            <a:lvl5pPr marL="2088221" indent="-232024">
              <a:buFont typeface="Wingdings" panose="05000000000000000000" pitchFamily="2" charset="2"/>
              <a:buChar char="v"/>
              <a:defRPr sz="1592" b="0" i="0">
                <a:latin typeface="Gill Sans MT" panose="020B0502020104020203" pitchFamily="34" charset="77"/>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numéro de diapositive 5"/>
          <p:cNvSpPr>
            <a:spLocks noGrp="1"/>
          </p:cNvSpPr>
          <p:nvPr>
            <p:ph type="sldNum" sz="quarter" idx="12"/>
          </p:nvPr>
        </p:nvSpPr>
        <p:spPr>
          <a:xfrm>
            <a:off x="9880247" y="6646351"/>
            <a:ext cx="598653" cy="373746"/>
          </a:xfrm>
          <a:prstGeom prst="rect">
            <a:avLst/>
          </a:prstGeom>
        </p:spPr>
        <p:txBody>
          <a:bodyPr/>
          <a:lstStyle>
            <a:lvl1pPr algn="ctr">
              <a:defRPr b="0" i="0">
                <a:solidFill>
                  <a:schemeClr val="tx1"/>
                </a:solidFill>
                <a:latin typeface="Gill Sans MT" panose="020B0502020104020203" pitchFamily="34" charset="77"/>
              </a:defRPr>
            </a:lvl1pPr>
          </a:lstStyle>
          <a:p>
            <a:fld id="{9705A05D-FF3A-44F5-A745-C0E08A1F0267}" type="slidenum">
              <a:rPr lang="fr-FR" smtClean="0"/>
              <a:pPr/>
              <a:t>‹N°›</a:t>
            </a:fld>
            <a:endParaRPr lang="fr-FR" dirty="0"/>
          </a:p>
        </p:txBody>
      </p:sp>
      <p:sp>
        <p:nvSpPr>
          <p:cNvPr id="12" name="Rectangle 11">
            <a:extLst>
              <a:ext uri="{FF2B5EF4-FFF2-40B4-BE49-F238E27FC236}">
                <a16:creationId xmlns:a16="http://schemas.microsoft.com/office/drawing/2014/main" id="{B271B5B9-7989-674F-89CD-C6BFCB0E28E1}"/>
              </a:ext>
            </a:extLst>
          </p:cNvPr>
          <p:cNvSpPr/>
          <p:nvPr userDrawn="1"/>
        </p:nvSpPr>
        <p:spPr>
          <a:xfrm>
            <a:off x="1315282" y="629642"/>
            <a:ext cx="8908604" cy="720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sz="2973" b="0" i="0" dirty="0">
              <a:latin typeface="Gill Sans MT" panose="020B0502020104020203" pitchFamily="34" charset="77"/>
            </a:endParaRPr>
          </a:p>
        </p:txBody>
      </p:sp>
      <p:pic>
        <p:nvPicPr>
          <p:cNvPr id="7" name="Image 6">
            <a:extLst>
              <a:ext uri="{FF2B5EF4-FFF2-40B4-BE49-F238E27FC236}">
                <a16:creationId xmlns:a16="http://schemas.microsoft.com/office/drawing/2014/main" id="{E4842C5B-6179-F74B-BA6A-4A64FB49945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7396" y="439261"/>
            <a:ext cx="844006" cy="40640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re de section">
    <p:spTree>
      <p:nvGrpSpPr>
        <p:cNvPr id="1" name=""/>
        <p:cNvGrpSpPr/>
        <p:nvPr/>
      </p:nvGrpSpPr>
      <p:grpSpPr>
        <a:xfrm>
          <a:off x="0" y="0"/>
          <a:ext cx="0" cy="0"/>
          <a:chOff x="0" y="0"/>
          <a:chExt cx="0" cy="0"/>
        </a:xfrm>
      </p:grpSpPr>
      <p:sp>
        <p:nvSpPr>
          <p:cNvPr id="7" name="Titre 1"/>
          <p:cNvSpPr>
            <a:spLocks noGrp="1"/>
          </p:cNvSpPr>
          <p:nvPr>
            <p:ph type="title"/>
          </p:nvPr>
        </p:nvSpPr>
        <p:spPr>
          <a:xfrm>
            <a:off x="830105" y="53578"/>
            <a:ext cx="9428322" cy="506694"/>
          </a:xfrm>
          <a:prstGeom prst="rect">
            <a:avLst/>
          </a:prstGeom>
        </p:spPr>
        <p:txBody>
          <a:bodyPr>
            <a:noAutofit/>
          </a:bodyPr>
          <a:lstStyle>
            <a:lvl1pPr algn="r">
              <a:defRPr sz="3000" b="1" i="0">
                <a:latin typeface="Gill Sans MT" panose="020B0502020104020203" pitchFamily="34" charset="77"/>
              </a:defRPr>
            </a:lvl1pPr>
          </a:lstStyle>
          <a:p>
            <a:r>
              <a:rPr lang="fr-FR" dirty="0"/>
              <a:t>Cliquez pour modifier le style du titre</a:t>
            </a:r>
          </a:p>
        </p:txBody>
      </p:sp>
      <p:sp>
        <p:nvSpPr>
          <p:cNvPr id="8" name="Espace réservé du contenu 2"/>
          <p:cNvSpPr>
            <a:spLocks noGrp="1"/>
          </p:cNvSpPr>
          <p:nvPr>
            <p:ph idx="1"/>
          </p:nvPr>
        </p:nvSpPr>
        <p:spPr>
          <a:xfrm>
            <a:off x="224238" y="931090"/>
            <a:ext cx="10026946" cy="5643627"/>
          </a:xfrm>
          <a:prstGeom prst="rect">
            <a:avLst/>
          </a:prstGeom>
        </p:spPr>
        <p:txBody>
          <a:bodyPr lIns="36000" tIns="36000" rIns="36000" bIns="36000">
            <a:noAutofit/>
          </a:bodyPr>
          <a:lstStyle>
            <a:lvl1pPr marL="448506" indent="-448506">
              <a:buClr>
                <a:schemeClr val="accent5">
                  <a:lumMod val="50000"/>
                </a:schemeClr>
              </a:buClr>
              <a:buFont typeface="Webdings" panose="05030102010509060703" pitchFamily="18" charset="2"/>
              <a:buChar char="&lt;"/>
              <a:defRPr sz="2200" b="0" i="0">
                <a:latin typeface="Gill Sans MT" panose="020B0502020104020203" pitchFamily="34" charset="77"/>
              </a:defRPr>
            </a:lvl1pPr>
            <a:lvl2pPr marL="918872" indent="-454823">
              <a:buClr>
                <a:srgbClr val="C00000"/>
              </a:buClr>
              <a:buFont typeface="Wingdings" panose="05000000000000000000" pitchFamily="2" charset="2"/>
              <a:buChar char="q"/>
              <a:defRPr sz="2000" b="0" i="0">
                <a:latin typeface="Gill Sans MT" panose="020B0502020104020203" pitchFamily="34" charset="77"/>
              </a:defRPr>
            </a:lvl2pPr>
            <a:lvl3pPr>
              <a:defRPr sz="2000" b="0" i="0">
                <a:latin typeface="Gill Sans MT" panose="020B0502020104020203" pitchFamily="34" charset="77"/>
              </a:defRPr>
            </a:lvl3pPr>
            <a:lvl4pPr>
              <a:defRPr sz="1791" b="0" i="0">
                <a:latin typeface="Gill Sans MT" panose="020B0502020104020203" pitchFamily="34" charset="77"/>
              </a:defRPr>
            </a:lvl4pPr>
            <a:lvl5pPr marL="2088221" indent="-232024">
              <a:buFont typeface="Wingdings" panose="05000000000000000000" pitchFamily="2" charset="2"/>
              <a:buChar char="v"/>
              <a:defRPr sz="1592" b="0" i="0">
                <a:latin typeface="Gill Sans MT" panose="020B0502020104020203" pitchFamily="34" charset="77"/>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0" name="Espace réservé du numéro de diapositive 5"/>
          <p:cNvSpPr>
            <a:spLocks noGrp="1"/>
          </p:cNvSpPr>
          <p:nvPr>
            <p:ph type="sldNum" sz="quarter" idx="12"/>
          </p:nvPr>
        </p:nvSpPr>
        <p:spPr>
          <a:xfrm>
            <a:off x="9877517" y="6646351"/>
            <a:ext cx="598653" cy="373746"/>
          </a:xfrm>
          <a:prstGeom prst="rect">
            <a:avLst/>
          </a:prstGeom>
        </p:spPr>
        <p:txBody>
          <a:bodyPr/>
          <a:lstStyle>
            <a:lvl1pPr>
              <a:defRPr b="0" i="0">
                <a:solidFill>
                  <a:schemeClr val="tx1"/>
                </a:solidFill>
                <a:latin typeface="Gill Sans MT" panose="020B0502020104020203" pitchFamily="34" charset="77"/>
              </a:defRPr>
            </a:lvl1pPr>
          </a:lstStyle>
          <a:p>
            <a:fld id="{9705A05D-FF3A-44F5-A745-C0E08A1F0267}" type="slidenum">
              <a:rPr lang="fr-FR" smtClean="0"/>
              <a:pPr/>
              <a:t>‹N°›</a:t>
            </a:fld>
            <a:endParaRPr lang="fr-FR" dirty="0"/>
          </a:p>
        </p:txBody>
      </p:sp>
      <p:sp>
        <p:nvSpPr>
          <p:cNvPr id="14" name="Rectangle 13">
            <a:extLst>
              <a:ext uri="{FF2B5EF4-FFF2-40B4-BE49-F238E27FC236}">
                <a16:creationId xmlns:a16="http://schemas.microsoft.com/office/drawing/2014/main" id="{E73A0966-4B7E-3E45-A8B8-0EF4B26D0F20}"/>
              </a:ext>
            </a:extLst>
          </p:cNvPr>
          <p:cNvSpPr/>
          <p:nvPr userDrawn="1"/>
        </p:nvSpPr>
        <p:spPr>
          <a:xfrm>
            <a:off x="1315282" y="629642"/>
            <a:ext cx="8908604" cy="720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sz="2973" b="0" i="0" dirty="0">
              <a:latin typeface="Gill Sans MT" panose="020B0502020104020203" pitchFamily="34" charset="77"/>
            </a:endParaRPr>
          </a:p>
        </p:txBody>
      </p:sp>
      <p:pic>
        <p:nvPicPr>
          <p:cNvPr id="9" name="Image 8">
            <a:extLst>
              <a:ext uri="{FF2B5EF4-FFF2-40B4-BE49-F238E27FC236}">
                <a16:creationId xmlns:a16="http://schemas.microsoft.com/office/drawing/2014/main" id="{FF35F388-42D0-4F4D-AF18-1F3D2BEBC1B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7396" y="439261"/>
            <a:ext cx="844006" cy="40640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re seul">
    <p:spTree>
      <p:nvGrpSpPr>
        <p:cNvPr id="1" name=""/>
        <p:cNvGrpSpPr/>
        <p:nvPr/>
      </p:nvGrpSpPr>
      <p:grpSpPr>
        <a:xfrm>
          <a:off x="0" y="0"/>
          <a:ext cx="0" cy="0"/>
          <a:chOff x="0" y="0"/>
          <a:chExt cx="0" cy="0"/>
        </a:xfrm>
      </p:grpSpPr>
      <p:sp>
        <p:nvSpPr>
          <p:cNvPr id="6" name="Titre 1"/>
          <p:cNvSpPr>
            <a:spLocks noGrp="1"/>
          </p:cNvSpPr>
          <p:nvPr>
            <p:ph type="title"/>
          </p:nvPr>
        </p:nvSpPr>
        <p:spPr>
          <a:xfrm>
            <a:off x="830105" y="53578"/>
            <a:ext cx="9428322" cy="506694"/>
          </a:xfrm>
          <a:prstGeom prst="rect">
            <a:avLst/>
          </a:prstGeom>
        </p:spPr>
        <p:txBody>
          <a:bodyPr>
            <a:noAutofit/>
          </a:bodyPr>
          <a:lstStyle>
            <a:lvl1pPr algn="r">
              <a:defRPr sz="3000" b="1" i="0">
                <a:latin typeface="Gill Sans MT" panose="020B0502020104020203" pitchFamily="34" charset="77"/>
              </a:defRPr>
            </a:lvl1pPr>
          </a:lstStyle>
          <a:p>
            <a:r>
              <a:rPr lang="fr-FR" dirty="0"/>
              <a:t>Cliquez pour modifier le style du titre</a:t>
            </a:r>
          </a:p>
        </p:txBody>
      </p:sp>
      <p:sp>
        <p:nvSpPr>
          <p:cNvPr id="7" name="Espace réservé du contenu 2"/>
          <p:cNvSpPr>
            <a:spLocks noGrp="1"/>
          </p:cNvSpPr>
          <p:nvPr>
            <p:ph idx="1"/>
          </p:nvPr>
        </p:nvSpPr>
        <p:spPr>
          <a:xfrm>
            <a:off x="224238" y="931090"/>
            <a:ext cx="10026946" cy="5643627"/>
          </a:xfrm>
          <a:prstGeom prst="rect">
            <a:avLst/>
          </a:prstGeom>
        </p:spPr>
        <p:txBody>
          <a:bodyPr lIns="36000" tIns="36000" rIns="36000" bIns="36000">
            <a:noAutofit/>
          </a:bodyPr>
          <a:lstStyle>
            <a:lvl1pPr marL="448506" indent="-448506">
              <a:buClr>
                <a:schemeClr val="accent5">
                  <a:lumMod val="50000"/>
                </a:schemeClr>
              </a:buClr>
              <a:buFont typeface="Webdings" panose="05030102010509060703" pitchFamily="18" charset="2"/>
              <a:buChar char="&lt;"/>
              <a:defRPr sz="2200" b="0" i="0">
                <a:latin typeface="Gill Sans MT" panose="020B0502020104020203" pitchFamily="34" charset="77"/>
              </a:defRPr>
            </a:lvl1pPr>
            <a:lvl2pPr marL="918872" indent="-454823">
              <a:buClr>
                <a:srgbClr val="C00000"/>
              </a:buClr>
              <a:buFont typeface="Wingdings" panose="05000000000000000000" pitchFamily="2" charset="2"/>
              <a:buChar char="q"/>
              <a:defRPr sz="2000" b="0" i="0">
                <a:latin typeface="Gill Sans MT" panose="020B0502020104020203" pitchFamily="34" charset="77"/>
              </a:defRPr>
            </a:lvl2pPr>
            <a:lvl3pPr>
              <a:defRPr sz="1990" b="0" i="0">
                <a:latin typeface="Gill Sans MT" panose="020B0502020104020203" pitchFamily="34" charset="77"/>
              </a:defRPr>
            </a:lvl3pPr>
            <a:lvl4pPr>
              <a:defRPr sz="1791" b="0" i="0">
                <a:latin typeface="Gill Sans MT" panose="020B0502020104020203" pitchFamily="34" charset="77"/>
              </a:defRPr>
            </a:lvl4pPr>
            <a:lvl5pPr marL="2088221" indent="-232024">
              <a:buFont typeface="Wingdings" panose="05000000000000000000" pitchFamily="2" charset="2"/>
              <a:buChar char="v"/>
              <a:defRPr sz="1592" b="0" i="0">
                <a:latin typeface="Gill Sans MT" panose="020B0502020104020203" pitchFamily="34" charset="77"/>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9" name="Espace réservé du numéro de diapositive 5"/>
          <p:cNvSpPr>
            <a:spLocks noGrp="1"/>
          </p:cNvSpPr>
          <p:nvPr>
            <p:ph type="sldNum" sz="quarter" idx="12"/>
          </p:nvPr>
        </p:nvSpPr>
        <p:spPr>
          <a:xfrm>
            <a:off x="9877517" y="6646351"/>
            <a:ext cx="598653" cy="373746"/>
          </a:xfrm>
          <a:prstGeom prst="rect">
            <a:avLst/>
          </a:prstGeom>
        </p:spPr>
        <p:txBody>
          <a:bodyPr/>
          <a:lstStyle>
            <a:lvl1pPr>
              <a:defRPr b="0" i="0">
                <a:solidFill>
                  <a:schemeClr val="tx1"/>
                </a:solidFill>
                <a:latin typeface="Gill Sans MT" panose="020B0502020104020203" pitchFamily="34" charset="77"/>
              </a:defRPr>
            </a:lvl1pPr>
          </a:lstStyle>
          <a:p>
            <a:fld id="{9705A05D-FF3A-44F5-A745-C0E08A1F0267}" type="slidenum">
              <a:rPr lang="fr-FR" smtClean="0"/>
              <a:pPr/>
              <a:t>‹N°›</a:t>
            </a:fld>
            <a:endParaRPr lang="fr-FR" dirty="0"/>
          </a:p>
        </p:txBody>
      </p:sp>
      <p:sp>
        <p:nvSpPr>
          <p:cNvPr id="14" name="Rectangle 13">
            <a:extLst>
              <a:ext uri="{FF2B5EF4-FFF2-40B4-BE49-F238E27FC236}">
                <a16:creationId xmlns:a16="http://schemas.microsoft.com/office/drawing/2014/main" id="{C7B5AADB-487A-354E-B05A-FCDA9A81D840}"/>
              </a:ext>
            </a:extLst>
          </p:cNvPr>
          <p:cNvSpPr/>
          <p:nvPr userDrawn="1"/>
        </p:nvSpPr>
        <p:spPr>
          <a:xfrm>
            <a:off x="1315282" y="629642"/>
            <a:ext cx="8908604" cy="720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sz="2973" b="0" i="0" dirty="0">
              <a:latin typeface="Gill Sans MT" panose="020B0502020104020203" pitchFamily="34" charset="77"/>
            </a:endParaRPr>
          </a:p>
        </p:txBody>
      </p:sp>
      <p:pic>
        <p:nvPicPr>
          <p:cNvPr id="8" name="Image 7">
            <a:extLst>
              <a:ext uri="{FF2B5EF4-FFF2-40B4-BE49-F238E27FC236}">
                <a16:creationId xmlns:a16="http://schemas.microsoft.com/office/drawing/2014/main" id="{A3EE0D6C-E254-8C46-845E-3DBF8470B62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7396" y="439261"/>
            <a:ext cx="844006" cy="40640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Vide">
    <p:spTree>
      <p:nvGrpSpPr>
        <p:cNvPr id="1" name=""/>
        <p:cNvGrpSpPr/>
        <p:nvPr/>
      </p:nvGrpSpPr>
      <p:grpSpPr>
        <a:xfrm>
          <a:off x="0" y="0"/>
          <a:ext cx="0" cy="0"/>
          <a:chOff x="0" y="0"/>
          <a:chExt cx="0" cy="0"/>
        </a:xfrm>
      </p:grpSpPr>
      <p:sp>
        <p:nvSpPr>
          <p:cNvPr id="10" name="Espace réservé du contenu 2"/>
          <p:cNvSpPr>
            <a:spLocks noGrp="1"/>
          </p:cNvSpPr>
          <p:nvPr>
            <p:ph idx="1"/>
          </p:nvPr>
        </p:nvSpPr>
        <p:spPr>
          <a:xfrm>
            <a:off x="224238" y="931090"/>
            <a:ext cx="10026946" cy="5643627"/>
          </a:xfrm>
          <a:prstGeom prst="rect">
            <a:avLst/>
          </a:prstGeom>
        </p:spPr>
        <p:txBody>
          <a:bodyPr lIns="36000" tIns="36000" rIns="36000" bIns="36000">
            <a:noAutofit/>
          </a:bodyPr>
          <a:lstStyle>
            <a:lvl1pPr marL="448506" indent="-448506">
              <a:buClr>
                <a:schemeClr val="accent5">
                  <a:lumMod val="50000"/>
                </a:schemeClr>
              </a:buClr>
              <a:buFont typeface="Webdings" panose="05030102010509060703" pitchFamily="18" charset="2"/>
              <a:buChar char="&lt;"/>
              <a:defRPr sz="2200" b="0" i="0">
                <a:latin typeface="Gill Sans MT" panose="020B0502020104020203" pitchFamily="34" charset="77"/>
              </a:defRPr>
            </a:lvl1pPr>
            <a:lvl2pPr marL="918872" indent="-454823">
              <a:buClr>
                <a:srgbClr val="C00000"/>
              </a:buClr>
              <a:buFont typeface="Wingdings" panose="05000000000000000000" pitchFamily="2" charset="2"/>
              <a:buChar char="q"/>
              <a:defRPr sz="2000" b="0" i="0">
                <a:latin typeface="Gill Sans MT" panose="020B0502020104020203" pitchFamily="34" charset="77"/>
              </a:defRPr>
            </a:lvl2pPr>
            <a:lvl3pPr>
              <a:defRPr sz="1990" b="0" i="0">
                <a:latin typeface="Gill Sans MT" panose="020B0502020104020203" pitchFamily="34" charset="77"/>
              </a:defRPr>
            </a:lvl3pPr>
            <a:lvl4pPr>
              <a:defRPr sz="1791" b="0" i="0">
                <a:latin typeface="Gill Sans MT" panose="020B0502020104020203" pitchFamily="34" charset="77"/>
              </a:defRPr>
            </a:lvl4pPr>
            <a:lvl5pPr marL="2088221" indent="-232024">
              <a:buFont typeface="Wingdings" panose="05000000000000000000" pitchFamily="2" charset="2"/>
              <a:buChar char="v"/>
              <a:defRPr sz="1592" b="0" i="0">
                <a:latin typeface="Gill Sans MT" panose="020B0502020104020203" pitchFamily="34" charset="77"/>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2" name="Espace réservé du numéro de diapositive 5"/>
          <p:cNvSpPr>
            <a:spLocks noGrp="1"/>
          </p:cNvSpPr>
          <p:nvPr>
            <p:ph type="sldNum" sz="quarter" idx="12"/>
          </p:nvPr>
        </p:nvSpPr>
        <p:spPr>
          <a:xfrm>
            <a:off x="9877517" y="6646351"/>
            <a:ext cx="598653" cy="373746"/>
          </a:xfrm>
          <a:prstGeom prst="rect">
            <a:avLst/>
          </a:prstGeom>
        </p:spPr>
        <p:txBody>
          <a:bodyPr/>
          <a:lstStyle>
            <a:lvl1pPr>
              <a:defRPr b="0" i="0">
                <a:solidFill>
                  <a:schemeClr val="tx1"/>
                </a:solidFill>
                <a:latin typeface="Gill Sans MT" panose="020B0502020104020203" pitchFamily="34" charset="77"/>
              </a:defRPr>
            </a:lvl1pPr>
          </a:lstStyle>
          <a:p>
            <a:fld id="{9705A05D-FF3A-44F5-A745-C0E08A1F0267}" type="slidenum">
              <a:rPr lang="fr-FR" smtClean="0"/>
              <a:pPr/>
              <a:t>‹N°›</a:t>
            </a:fld>
            <a:endParaRPr lang="fr-FR" dirty="0"/>
          </a:p>
        </p:txBody>
      </p:sp>
      <p:sp>
        <p:nvSpPr>
          <p:cNvPr id="14" name="Rectangle 13">
            <a:extLst>
              <a:ext uri="{FF2B5EF4-FFF2-40B4-BE49-F238E27FC236}">
                <a16:creationId xmlns:a16="http://schemas.microsoft.com/office/drawing/2014/main" id="{0F91E873-9EA6-A84A-A455-9D297D27FABD}"/>
              </a:ext>
            </a:extLst>
          </p:cNvPr>
          <p:cNvSpPr/>
          <p:nvPr userDrawn="1"/>
        </p:nvSpPr>
        <p:spPr>
          <a:xfrm>
            <a:off x="1315282" y="629642"/>
            <a:ext cx="8908604" cy="720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sz="2973" b="0" i="0" dirty="0">
              <a:latin typeface="Gill Sans MT" panose="020B0502020104020203" pitchFamily="34" charset="77"/>
            </a:endParaRPr>
          </a:p>
        </p:txBody>
      </p:sp>
      <p:pic>
        <p:nvPicPr>
          <p:cNvPr id="7" name="Image 6">
            <a:extLst>
              <a:ext uri="{FF2B5EF4-FFF2-40B4-BE49-F238E27FC236}">
                <a16:creationId xmlns:a16="http://schemas.microsoft.com/office/drawing/2014/main" id="{398FA09E-DB12-9646-801A-5E09CAA501E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7396" y="439261"/>
            <a:ext cx="844006" cy="40640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439505" y="1221856"/>
            <a:ext cx="7588816" cy="4696454"/>
          </a:xfrm>
          <a:custGeom>
            <a:avLst/>
            <a:gdLst/>
            <a:ahLst/>
            <a:cxnLst/>
            <a:rect l="l" t="t" r="r" b="b"/>
            <a:pathLst>
              <a:path w="7746365" h="5059680">
                <a:moveTo>
                  <a:pt x="7746365" y="0"/>
                </a:moveTo>
                <a:lnTo>
                  <a:pt x="0" y="0"/>
                </a:lnTo>
                <a:lnTo>
                  <a:pt x="0" y="5059680"/>
                </a:lnTo>
                <a:lnTo>
                  <a:pt x="7746365" y="5059680"/>
                </a:lnTo>
                <a:lnTo>
                  <a:pt x="7746365" y="0"/>
                </a:lnTo>
                <a:close/>
              </a:path>
            </a:pathLst>
          </a:custGeom>
          <a:solidFill>
            <a:srgbClr val="EAEAEA"/>
          </a:solidFill>
        </p:spPr>
        <p:txBody>
          <a:bodyPr wrap="square" lIns="0" tIns="0" rIns="0" bIns="0" rtlCol="0"/>
          <a:lstStyle/>
          <a:p>
            <a:endParaRPr sz="1299"/>
          </a:p>
        </p:txBody>
      </p:sp>
      <p:pic>
        <p:nvPicPr>
          <p:cNvPr id="17" name="bg object 17"/>
          <p:cNvPicPr/>
          <p:nvPr/>
        </p:nvPicPr>
        <p:blipFill>
          <a:blip r:embed="rId2" cstate="print"/>
          <a:stretch>
            <a:fillRect/>
          </a:stretch>
        </p:blipFill>
        <p:spPr>
          <a:xfrm>
            <a:off x="1410890" y="585642"/>
            <a:ext cx="811819" cy="768830"/>
          </a:xfrm>
          <a:prstGeom prst="rect">
            <a:avLst/>
          </a:prstGeom>
        </p:spPr>
      </p:pic>
      <p:sp>
        <p:nvSpPr>
          <p:cNvPr id="2" name="Holder 2"/>
          <p:cNvSpPr>
            <a:spLocks noGrp="1"/>
          </p:cNvSpPr>
          <p:nvPr>
            <p:ph type="title"/>
          </p:nvPr>
        </p:nvSpPr>
        <p:spPr/>
        <p:txBody>
          <a:bodyPr lIns="0" tIns="0" rIns="0" bIns="0"/>
          <a:lstStyle>
            <a:lvl1pPr>
              <a:defRPr sz="2599" b="0" i="0">
                <a:solidFill>
                  <a:schemeClr val="tx1"/>
                </a:solidFill>
                <a:latin typeface="Calibri Light"/>
                <a:cs typeface="Calibri Light"/>
              </a:defRPr>
            </a:lvl1pPr>
          </a:lstStyle>
          <a:p>
            <a:endParaRPr/>
          </a:p>
        </p:txBody>
      </p:sp>
      <p:sp>
        <p:nvSpPr>
          <p:cNvPr id="3" name="Holder 3"/>
          <p:cNvSpPr>
            <a:spLocks noGrp="1"/>
          </p:cNvSpPr>
          <p:nvPr>
            <p:ph type="ftr" sz="quarter" idx="5"/>
          </p:nvPr>
        </p:nvSpPr>
        <p:spPr/>
        <p:txBody>
          <a:bodyPr lIns="0" tIns="0" rIns="0" bIns="0"/>
          <a:lstStyle>
            <a:lvl1pPr>
              <a:defRPr sz="1021" b="0" i="0">
                <a:solidFill>
                  <a:srgbClr val="3A3838"/>
                </a:solidFill>
                <a:latin typeface="Trebuchet MS"/>
                <a:cs typeface="Trebuchet MS"/>
              </a:defRPr>
            </a:lvl1pPr>
          </a:lstStyle>
          <a:p>
            <a:pPr marL="11788">
              <a:spcBef>
                <a:spcPts val="32"/>
              </a:spcBef>
            </a:pPr>
            <a:r>
              <a:rPr lang="fr-FR" spc="-5"/>
              <a:t>CO</a:t>
            </a:r>
            <a:r>
              <a:rPr lang="fr-FR"/>
              <a:t>D</a:t>
            </a:r>
            <a:r>
              <a:rPr lang="fr-FR" spc="28"/>
              <a:t>E</a:t>
            </a:r>
            <a:r>
              <a:rPr lang="fr-FR" spc="-84"/>
              <a:t> </a:t>
            </a:r>
            <a:r>
              <a:rPr lang="fr-FR" spc="-14"/>
              <a:t>S</a:t>
            </a:r>
            <a:r>
              <a:rPr lang="fr-FR" spc="-23"/>
              <a:t>T</a:t>
            </a:r>
            <a:r>
              <a:rPr lang="fr-FR" spc="-5"/>
              <a:t>A</a:t>
            </a:r>
            <a:r>
              <a:rPr lang="fr-FR" spc="-42"/>
              <a:t>G</a:t>
            </a:r>
            <a:r>
              <a:rPr lang="fr-FR" spc="28"/>
              <a:t>E</a:t>
            </a:r>
            <a:r>
              <a:rPr lang="fr-FR" spc="-93"/>
              <a:t> </a:t>
            </a:r>
            <a:r>
              <a:rPr lang="fr-FR" spc="153"/>
              <a:t>–</a:t>
            </a:r>
            <a:r>
              <a:rPr lang="fr-FR" spc="-84"/>
              <a:t> </a:t>
            </a:r>
            <a:r>
              <a:rPr lang="fr-FR" spc="14"/>
              <a:t>R</a:t>
            </a:r>
            <a:r>
              <a:rPr lang="fr-FR" spc="-46"/>
              <a:t>é</a:t>
            </a:r>
            <a:r>
              <a:rPr lang="fr-FR" spc="-51"/>
              <a:t>v</a:t>
            </a:r>
            <a:r>
              <a:rPr lang="fr-FR" spc="-84"/>
              <a:t> </a:t>
            </a:r>
            <a:r>
              <a:rPr lang="fr-FR" spc="-121"/>
              <a:t>n°</a:t>
            </a:r>
            <a:endParaRPr lang="fr-FR" spc="-121"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12/3/2024</a:t>
            </a:fld>
            <a:endParaRPr lang="en-US"/>
          </a:p>
        </p:txBody>
      </p:sp>
      <p:sp>
        <p:nvSpPr>
          <p:cNvPr id="5" name="Holder 5"/>
          <p:cNvSpPr>
            <a:spLocks noGrp="1"/>
          </p:cNvSpPr>
          <p:nvPr>
            <p:ph type="sldNum" sz="quarter" idx="7"/>
          </p:nvPr>
        </p:nvSpPr>
        <p:spPr/>
        <p:txBody>
          <a:bodyPr lIns="0" tIns="0" rIns="0" bIns="0"/>
          <a:lstStyle>
            <a:lvl1pPr>
              <a:defRPr sz="835" b="0" i="0">
                <a:solidFill>
                  <a:schemeClr val="bg1"/>
                </a:solidFill>
                <a:latin typeface="Calibri"/>
                <a:cs typeface="Calibri"/>
              </a:defRPr>
            </a:lvl1pPr>
          </a:lstStyle>
          <a:p>
            <a:pPr marL="35364">
              <a:lnSpc>
                <a:spcPts val="886"/>
              </a:lnSpc>
            </a:pPr>
            <a:fld id="{81D60167-4931-47E6-BA6A-407CBD079E47}" type="slidenum">
              <a:rPr lang="fr-FR" smtClean="0"/>
              <a:pPr marL="35364">
                <a:lnSpc>
                  <a:spcPts val="886"/>
                </a:lnSpc>
              </a:pPr>
              <a:t>‹N°›</a:t>
            </a:fld>
            <a:endParaRPr lang="fr-FR" dirty="0"/>
          </a:p>
        </p:txBody>
      </p:sp>
    </p:spTree>
    <p:extLst>
      <p:ext uri="{BB962C8B-B14F-4D97-AF65-F5344CB8AC3E}">
        <p14:creationId xmlns:p14="http://schemas.microsoft.com/office/powerpoint/2010/main" val="909227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021" b="0" i="0">
                <a:solidFill>
                  <a:srgbClr val="3A3838"/>
                </a:solidFill>
                <a:latin typeface="Trebuchet MS"/>
                <a:cs typeface="Trebuchet MS"/>
              </a:defRPr>
            </a:lvl1pPr>
          </a:lstStyle>
          <a:p>
            <a:pPr marL="11788">
              <a:spcBef>
                <a:spcPts val="32"/>
              </a:spcBef>
            </a:pPr>
            <a:r>
              <a:rPr lang="fr-FR" spc="-5" dirty="0"/>
              <a:t>CO</a:t>
            </a:r>
            <a:r>
              <a:rPr lang="fr-FR" dirty="0"/>
              <a:t>D</a:t>
            </a:r>
            <a:r>
              <a:rPr lang="fr-FR" spc="28" dirty="0"/>
              <a:t>E</a:t>
            </a:r>
            <a:r>
              <a:rPr lang="fr-FR" spc="-84" dirty="0"/>
              <a:t> </a:t>
            </a:r>
            <a:r>
              <a:rPr lang="fr-FR" spc="-14" dirty="0"/>
              <a:t>S</a:t>
            </a:r>
            <a:r>
              <a:rPr lang="fr-FR" spc="-23" dirty="0"/>
              <a:t>T</a:t>
            </a:r>
            <a:r>
              <a:rPr lang="fr-FR" spc="-5" dirty="0"/>
              <a:t>A</a:t>
            </a:r>
            <a:r>
              <a:rPr lang="fr-FR" spc="-42" dirty="0"/>
              <a:t>G</a:t>
            </a:r>
            <a:r>
              <a:rPr lang="fr-FR" spc="28" dirty="0"/>
              <a:t>E</a:t>
            </a:r>
            <a:r>
              <a:rPr lang="fr-FR" spc="-93" dirty="0"/>
              <a:t> </a:t>
            </a:r>
            <a:r>
              <a:rPr lang="fr-FR" spc="153" dirty="0"/>
              <a:t>–</a:t>
            </a:r>
            <a:r>
              <a:rPr lang="fr-FR" spc="-84" dirty="0"/>
              <a:t> </a:t>
            </a:r>
            <a:r>
              <a:rPr lang="fr-FR" spc="14" dirty="0"/>
              <a:t>R</a:t>
            </a:r>
            <a:r>
              <a:rPr lang="fr-FR" spc="-46" dirty="0"/>
              <a:t>é</a:t>
            </a:r>
            <a:r>
              <a:rPr lang="fr-FR" spc="-51" dirty="0"/>
              <a:t>v</a:t>
            </a:r>
            <a:r>
              <a:rPr lang="fr-FR" spc="-84" dirty="0"/>
              <a:t> </a:t>
            </a:r>
            <a:r>
              <a:rPr lang="fr-FR" spc="-121" dirty="0"/>
              <a:t>n°</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12/3/2024</a:t>
            </a:fld>
            <a:endParaRPr lang="en-US" dirty="0"/>
          </a:p>
        </p:txBody>
      </p:sp>
      <p:sp>
        <p:nvSpPr>
          <p:cNvPr id="4" name="Holder 4"/>
          <p:cNvSpPr>
            <a:spLocks noGrp="1"/>
          </p:cNvSpPr>
          <p:nvPr>
            <p:ph type="sldNum" sz="quarter" idx="7"/>
          </p:nvPr>
        </p:nvSpPr>
        <p:spPr/>
        <p:txBody>
          <a:bodyPr lIns="0" tIns="0" rIns="0" bIns="0"/>
          <a:lstStyle>
            <a:lvl1pPr>
              <a:defRPr sz="835" b="0" i="0">
                <a:solidFill>
                  <a:schemeClr val="bg1"/>
                </a:solidFill>
                <a:latin typeface="Calibri"/>
                <a:cs typeface="Calibri"/>
              </a:defRPr>
            </a:lvl1pPr>
          </a:lstStyle>
          <a:p>
            <a:pPr marL="35364">
              <a:lnSpc>
                <a:spcPts val="886"/>
              </a:lnSpc>
            </a:pPr>
            <a:fld id="{81D60167-4931-47E6-BA6A-407CBD079E47}" type="slidenum">
              <a:rPr lang="fr-FR" smtClean="0"/>
              <a:pPr marL="35364">
                <a:lnSpc>
                  <a:spcPts val="886"/>
                </a:lnSpc>
              </a:pPr>
              <a:t>‹N°›</a:t>
            </a:fld>
            <a:endParaRPr lang="fr-FR" dirty="0"/>
          </a:p>
        </p:txBody>
      </p:sp>
    </p:spTree>
    <p:extLst>
      <p:ext uri="{BB962C8B-B14F-4D97-AF65-F5344CB8AC3E}">
        <p14:creationId xmlns:p14="http://schemas.microsoft.com/office/powerpoint/2010/main" val="3606764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re 1"/>
          <p:cNvSpPr txBox="1">
            <a:spLocks/>
          </p:cNvSpPr>
          <p:nvPr userDrawn="1"/>
        </p:nvSpPr>
        <p:spPr>
          <a:xfrm>
            <a:off x="830105" y="53578"/>
            <a:ext cx="9428322" cy="506694"/>
          </a:xfrm>
          <a:prstGeom prst="rect">
            <a:avLst/>
          </a:prstGeom>
        </p:spPr>
        <p:txBody>
          <a:bodyPr>
            <a:noAutofit/>
          </a:bodyPr>
          <a:lstStyle>
            <a:lvl1pPr algn="ctr" defTabSz="932950" rtl="0" eaLnBrk="1" latinLnBrk="0" hangingPunct="1">
              <a:spcBef>
                <a:spcPct val="0"/>
              </a:spcBef>
              <a:buNone/>
              <a:defRPr sz="3200" b="1" kern="1200">
                <a:solidFill>
                  <a:schemeClr val="tx1"/>
                </a:solidFill>
                <a:latin typeface="+mj-lt"/>
                <a:ea typeface="+mj-ea"/>
                <a:cs typeface="+mj-cs"/>
              </a:defRPr>
            </a:lvl1pPr>
          </a:lstStyle>
          <a:p>
            <a:pPr algn="r" fontAlgn="auto">
              <a:spcAft>
                <a:spcPts val="0"/>
              </a:spcAft>
            </a:pPr>
            <a:r>
              <a:rPr lang="fr-FR" sz="3000" b="1" i="0" dirty="0">
                <a:latin typeface="Gill Sans MT" panose="020B0502020104020203" pitchFamily="34" charset="77"/>
              </a:rPr>
              <a:t>Cliquez pour modifier le style du titre</a:t>
            </a:r>
          </a:p>
        </p:txBody>
      </p:sp>
      <p:sp>
        <p:nvSpPr>
          <p:cNvPr id="9" name="Espace réservé du contenu 2"/>
          <p:cNvSpPr txBox="1">
            <a:spLocks/>
          </p:cNvSpPr>
          <p:nvPr userDrawn="1"/>
        </p:nvSpPr>
        <p:spPr>
          <a:xfrm>
            <a:off x="224238" y="931090"/>
            <a:ext cx="10026946" cy="5643627"/>
          </a:xfrm>
          <a:prstGeom prst="rect">
            <a:avLst/>
          </a:prstGeom>
        </p:spPr>
        <p:txBody>
          <a:bodyPr lIns="35814" tIns="35814" rIns="35814" bIns="35814">
            <a:noAutofit/>
          </a:bodyPr>
          <a:lstStyle>
            <a:lvl1pPr marL="450850" indent="-450850" algn="l" defTabSz="932950" rtl="0" eaLnBrk="1" latinLnBrk="0" hangingPunct="1">
              <a:spcBef>
                <a:spcPct val="20000"/>
              </a:spcBef>
              <a:buClr>
                <a:srgbClr val="339933"/>
              </a:buClr>
              <a:buFont typeface="Webdings" panose="05030102010509060703" pitchFamily="18" charset="2"/>
              <a:buChar char="&lt;"/>
              <a:defRPr sz="2400" kern="1200">
                <a:solidFill>
                  <a:schemeClr val="tx1"/>
                </a:solidFill>
                <a:latin typeface="+mn-lt"/>
                <a:ea typeface="+mn-ea"/>
                <a:cs typeface="+mn-cs"/>
              </a:defRPr>
            </a:lvl1pPr>
            <a:lvl2pPr marL="923675" indent="-457200" algn="l" defTabSz="932950" rtl="0" eaLnBrk="1" latinLnBrk="0" hangingPunct="1">
              <a:spcBef>
                <a:spcPct val="20000"/>
              </a:spcBef>
              <a:buClr>
                <a:srgbClr val="C00000"/>
              </a:buClr>
              <a:buFont typeface="Wingdings" panose="05000000000000000000" pitchFamily="2" charset="2"/>
              <a:buChar char="q"/>
              <a:defRPr sz="2200" kern="1200">
                <a:solidFill>
                  <a:schemeClr val="tx1"/>
                </a:solidFill>
                <a:latin typeface="+mn-lt"/>
                <a:ea typeface="+mn-ea"/>
                <a:cs typeface="+mn-cs"/>
              </a:defRPr>
            </a:lvl2pPr>
            <a:lvl3pPr marL="1166187" indent="-233237" algn="l" defTabSz="93295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32662" indent="-233237" algn="l" defTabSz="93295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99137" indent="-233237" algn="l" defTabSz="932950" rtl="0" eaLnBrk="1" latinLnBrk="0" hangingPunct="1">
              <a:spcBef>
                <a:spcPct val="20000"/>
              </a:spcBef>
              <a:buFont typeface="Wingdings" panose="05000000000000000000" pitchFamily="2" charset="2"/>
              <a:buChar char="v"/>
              <a:defRPr sz="1600" kern="1200">
                <a:solidFill>
                  <a:schemeClr val="tx1"/>
                </a:solidFill>
                <a:latin typeface="+mn-lt"/>
                <a:ea typeface="+mn-ea"/>
                <a:cs typeface="+mn-cs"/>
              </a:defRPr>
            </a:lvl5pPr>
            <a:lvl6pPr marL="2565612" indent="-233237" algn="l" defTabSz="93295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2087" indent="-233237" algn="l" defTabSz="93295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8562" indent="-233237" algn="l" defTabSz="93295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5036" indent="-233237" algn="l" defTabSz="93295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buClr>
                <a:schemeClr val="accent5">
                  <a:lumMod val="50000"/>
                </a:schemeClr>
              </a:buClr>
            </a:pPr>
            <a:r>
              <a:rPr lang="fr-FR" sz="2200" b="0" i="0" dirty="0">
                <a:latin typeface="Gill Sans MT" panose="020B0502020104020203" pitchFamily="34" charset="77"/>
              </a:rPr>
              <a:t>Cliquez pour modifier les styles du texte du masque</a:t>
            </a:r>
          </a:p>
          <a:p>
            <a:pPr lvl="1" fontAlgn="auto">
              <a:spcAft>
                <a:spcPts val="0"/>
              </a:spcAft>
            </a:pPr>
            <a:r>
              <a:rPr lang="fr-FR" sz="2000" b="0" i="0" dirty="0">
                <a:latin typeface="Gill Sans MT" panose="020B0502020104020203" pitchFamily="34" charset="77"/>
              </a:rPr>
              <a:t>Deuxième niveau</a:t>
            </a:r>
          </a:p>
          <a:p>
            <a:pPr lvl="2" fontAlgn="auto">
              <a:spcAft>
                <a:spcPts val="0"/>
              </a:spcAft>
            </a:pPr>
            <a:r>
              <a:rPr lang="fr-FR" sz="1990" b="0" i="0" dirty="0">
                <a:latin typeface="Gill Sans MT" panose="020B0502020104020203" pitchFamily="34" charset="77"/>
              </a:rPr>
              <a:t>Troisième niveau</a:t>
            </a:r>
          </a:p>
          <a:p>
            <a:pPr lvl="3" fontAlgn="auto">
              <a:spcAft>
                <a:spcPts val="0"/>
              </a:spcAft>
            </a:pPr>
            <a:r>
              <a:rPr lang="fr-FR" sz="1791" b="0" i="0" dirty="0">
                <a:latin typeface="Gill Sans MT" panose="020B0502020104020203" pitchFamily="34" charset="77"/>
              </a:rPr>
              <a:t>Quatrième niveau</a:t>
            </a:r>
          </a:p>
          <a:p>
            <a:pPr lvl="4" fontAlgn="auto">
              <a:spcAft>
                <a:spcPts val="0"/>
              </a:spcAft>
            </a:pPr>
            <a:r>
              <a:rPr lang="fr-FR" sz="1592" b="0" i="0" dirty="0">
                <a:latin typeface="Gill Sans MT" panose="020B0502020104020203" pitchFamily="34" charset="77"/>
              </a:rPr>
              <a:t>Cinquième niveau</a:t>
            </a:r>
          </a:p>
        </p:txBody>
      </p:sp>
      <p:sp>
        <p:nvSpPr>
          <p:cNvPr id="7" name="Rectangle 6">
            <a:extLst>
              <a:ext uri="{FF2B5EF4-FFF2-40B4-BE49-F238E27FC236}">
                <a16:creationId xmlns:a16="http://schemas.microsoft.com/office/drawing/2014/main" id="{108BB58A-F1EA-1846-805D-D66D5727B988}"/>
              </a:ext>
            </a:extLst>
          </p:cNvPr>
          <p:cNvSpPr/>
          <p:nvPr userDrawn="1"/>
        </p:nvSpPr>
        <p:spPr>
          <a:xfrm>
            <a:off x="1315282" y="629642"/>
            <a:ext cx="8908604" cy="720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sz="2973" b="0" i="0" dirty="0">
              <a:latin typeface="Gill Sans MT" panose="020B0502020104020203" pitchFamily="34" charset="77"/>
            </a:endParaRPr>
          </a:p>
        </p:txBody>
      </p:sp>
      <p:sp>
        <p:nvSpPr>
          <p:cNvPr id="10" name="Espace réservé du numéro de diapositive 5">
            <a:extLst>
              <a:ext uri="{FF2B5EF4-FFF2-40B4-BE49-F238E27FC236}">
                <a16:creationId xmlns:a16="http://schemas.microsoft.com/office/drawing/2014/main" id="{9092200A-CA59-B14E-996E-8F01D6E54574}"/>
              </a:ext>
            </a:extLst>
          </p:cNvPr>
          <p:cNvSpPr>
            <a:spLocks noGrp="1"/>
          </p:cNvSpPr>
          <p:nvPr>
            <p:ph type="sldNum" sz="quarter" idx="4"/>
          </p:nvPr>
        </p:nvSpPr>
        <p:spPr>
          <a:xfrm>
            <a:off x="9880247" y="6646351"/>
            <a:ext cx="598653" cy="373746"/>
          </a:xfrm>
          <a:prstGeom prst="rect">
            <a:avLst/>
          </a:prstGeom>
        </p:spPr>
        <p:txBody>
          <a:bodyPr/>
          <a:lstStyle>
            <a:lvl1pPr algn="ctr">
              <a:defRPr b="0" i="0">
                <a:solidFill>
                  <a:schemeClr val="tx1"/>
                </a:solidFill>
                <a:latin typeface="Gill Sans MT" panose="020B0502020104020203" pitchFamily="34" charset="77"/>
              </a:defRPr>
            </a:lvl1pPr>
          </a:lstStyle>
          <a:p>
            <a:fld id="{9705A05D-FF3A-44F5-A745-C0E08A1F0267}" type="slidenum">
              <a:rPr lang="fr-FR" smtClean="0"/>
              <a:pPr/>
              <a:t>‹N°›</a:t>
            </a:fld>
            <a:endParaRPr lang="fr-FR" dirty="0"/>
          </a:p>
        </p:txBody>
      </p:sp>
      <p:pic>
        <p:nvPicPr>
          <p:cNvPr id="3" name="Image 2">
            <a:extLst>
              <a:ext uri="{FF2B5EF4-FFF2-40B4-BE49-F238E27FC236}">
                <a16:creationId xmlns:a16="http://schemas.microsoft.com/office/drawing/2014/main" id="{B90F19E2-815D-A244-A276-BE2A201577C5}"/>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197396" y="439261"/>
            <a:ext cx="844006" cy="406405"/>
          </a:xfrm>
          <a:prstGeom prst="rect">
            <a:avLst/>
          </a:prstGeom>
        </p:spPr>
      </p:pic>
    </p:spTree>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8" r:id="rId4"/>
    <p:sldLayoutId id="2147483839" r:id="rId5"/>
    <p:sldLayoutId id="2147483863" r:id="rId6"/>
    <p:sldLayoutId id="2147483864" r:id="rId7"/>
  </p:sldLayoutIdLst>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hf hdr="0" ftr="0" dt="0"/>
  <p:txStyles>
    <p:titleStyle>
      <a:lvl1pPr algn="ctr" defTabSz="928099" rtl="0" eaLnBrk="1" latinLnBrk="0" hangingPunct="1">
        <a:spcBef>
          <a:spcPct val="0"/>
        </a:spcBef>
        <a:buNone/>
        <a:defRPr sz="4477" kern="1200">
          <a:solidFill>
            <a:schemeClr val="tx1"/>
          </a:solidFill>
          <a:latin typeface="+mj-lt"/>
          <a:ea typeface="+mj-ea"/>
          <a:cs typeface="+mj-cs"/>
        </a:defRPr>
      </a:lvl1pPr>
    </p:titleStyle>
    <p:bodyStyle>
      <a:lvl1pPr marL="348037" indent="-348037" algn="l" defTabSz="928099" rtl="0" eaLnBrk="1" latinLnBrk="0" hangingPunct="1">
        <a:spcBef>
          <a:spcPct val="20000"/>
        </a:spcBef>
        <a:buFont typeface="Arial" pitchFamily="34" charset="0"/>
        <a:buChar char="•"/>
        <a:defRPr sz="3183" kern="1200">
          <a:solidFill>
            <a:schemeClr val="tx1"/>
          </a:solidFill>
          <a:latin typeface="+mn-lt"/>
          <a:ea typeface="+mn-ea"/>
          <a:cs typeface="+mn-cs"/>
        </a:defRPr>
      </a:lvl1pPr>
      <a:lvl2pPr marL="754080" indent="-290031" algn="l" defTabSz="928099" rtl="0" eaLnBrk="1" latinLnBrk="0" hangingPunct="1">
        <a:spcBef>
          <a:spcPct val="20000"/>
        </a:spcBef>
        <a:buFont typeface="Arial" pitchFamily="34" charset="0"/>
        <a:buChar char="–"/>
        <a:defRPr sz="2785" kern="1200">
          <a:solidFill>
            <a:schemeClr val="tx1"/>
          </a:solidFill>
          <a:latin typeface="+mn-lt"/>
          <a:ea typeface="+mn-ea"/>
          <a:cs typeface="+mn-cs"/>
        </a:defRPr>
      </a:lvl2pPr>
      <a:lvl3pPr marL="1160123" indent="-232024" algn="l" defTabSz="928099" rtl="0" eaLnBrk="1" latinLnBrk="0" hangingPunct="1">
        <a:spcBef>
          <a:spcPct val="20000"/>
        </a:spcBef>
        <a:buFont typeface="Arial" pitchFamily="34" charset="0"/>
        <a:buChar char="•"/>
        <a:defRPr sz="2388" kern="1200">
          <a:solidFill>
            <a:schemeClr val="tx1"/>
          </a:solidFill>
          <a:latin typeface="+mn-lt"/>
          <a:ea typeface="+mn-ea"/>
          <a:cs typeface="+mn-cs"/>
        </a:defRPr>
      </a:lvl3pPr>
      <a:lvl4pPr marL="1624172" indent="-232024" algn="l" defTabSz="928099" rtl="0" eaLnBrk="1" latinLnBrk="0" hangingPunct="1">
        <a:spcBef>
          <a:spcPct val="20000"/>
        </a:spcBef>
        <a:buFont typeface="Arial" pitchFamily="34" charset="0"/>
        <a:buChar char="–"/>
        <a:defRPr sz="1990" kern="1200">
          <a:solidFill>
            <a:schemeClr val="tx1"/>
          </a:solidFill>
          <a:latin typeface="+mn-lt"/>
          <a:ea typeface="+mn-ea"/>
          <a:cs typeface="+mn-cs"/>
        </a:defRPr>
      </a:lvl4pPr>
      <a:lvl5pPr marL="2088221" indent="-232024" algn="l" defTabSz="928099" rtl="0" eaLnBrk="1" latinLnBrk="0" hangingPunct="1">
        <a:spcBef>
          <a:spcPct val="20000"/>
        </a:spcBef>
        <a:buFont typeface="Arial" pitchFamily="34" charset="0"/>
        <a:buChar char="»"/>
        <a:defRPr sz="1990" kern="1200">
          <a:solidFill>
            <a:schemeClr val="tx1"/>
          </a:solidFill>
          <a:latin typeface="+mn-lt"/>
          <a:ea typeface="+mn-ea"/>
          <a:cs typeface="+mn-cs"/>
        </a:defRPr>
      </a:lvl5pPr>
      <a:lvl6pPr marL="2552271" indent="-232024" algn="l" defTabSz="928099" rtl="0" eaLnBrk="1" latinLnBrk="0" hangingPunct="1">
        <a:spcBef>
          <a:spcPct val="20000"/>
        </a:spcBef>
        <a:buFont typeface="Arial" pitchFamily="34" charset="0"/>
        <a:buChar char="•"/>
        <a:defRPr sz="1990" kern="1200">
          <a:solidFill>
            <a:schemeClr val="tx1"/>
          </a:solidFill>
          <a:latin typeface="+mn-lt"/>
          <a:ea typeface="+mn-ea"/>
          <a:cs typeface="+mn-cs"/>
        </a:defRPr>
      </a:lvl6pPr>
      <a:lvl7pPr marL="3016320" indent="-232024" algn="l" defTabSz="928099" rtl="0" eaLnBrk="1" latinLnBrk="0" hangingPunct="1">
        <a:spcBef>
          <a:spcPct val="20000"/>
        </a:spcBef>
        <a:buFont typeface="Arial" pitchFamily="34" charset="0"/>
        <a:buChar char="•"/>
        <a:defRPr sz="1990" kern="1200">
          <a:solidFill>
            <a:schemeClr val="tx1"/>
          </a:solidFill>
          <a:latin typeface="+mn-lt"/>
          <a:ea typeface="+mn-ea"/>
          <a:cs typeface="+mn-cs"/>
        </a:defRPr>
      </a:lvl7pPr>
      <a:lvl8pPr marL="3480369" indent="-232024" algn="l" defTabSz="928099" rtl="0" eaLnBrk="1" latinLnBrk="0" hangingPunct="1">
        <a:spcBef>
          <a:spcPct val="20000"/>
        </a:spcBef>
        <a:buFont typeface="Arial" pitchFamily="34" charset="0"/>
        <a:buChar char="•"/>
        <a:defRPr sz="1990" kern="1200">
          <a:solidFill>
            <a:schemeClr val="tx1"/>
          </a:solidFill>
          <a:latin typeface="+mn-lt"/>
          <a:ea typeface="+mn-ea"/>
          <a:cs typeface="+mn-cs"/>
        </a:defRPr>
      </a:lvl8pPr>
      <a:lvl9pPr marL="3944418" indent="-232024" algn="l" defTabSz="928099" rtl="0" eaLnBrk="1" latinLnBrk="0" hangingPunct="1">
        <a:spcBef>
          <a:spcPct val="20000"/>
        </a:spcBef>
        <a:buFont typeface="Arial" pitchFamily="34" charset="0"/>
        <a:buChar char="•"/>
        <a:defRPr sz="1990" kern="1200">
          <a:solidFill>
            <a:schemeClr val="tx1"/>
          </a:solidFill>
          <a:latin typeface="+mn-lt"/>
          <a:ea typeface="+mn-ea"/>
          <a:cs typeface="+mn-cs"/>
        </a:defRPr>
      </a:lvl9pPr>
    </p:bodyStyle>
    <p:otherStyle>
      <a:defPPr>
        <a:defRPr lang="fr-FR"/>
      </a:defPPr>
      <a:lvl1pPr marL="0" algn="l" defTabSz="928099" rtl="0" eaLnBrk="1" latinLnBrk="0" hangingPunct="1">
        <a:defRPr sz="1791" kern="1200">
          <a:solidFill>
            <a:schemeClr val="tx1"/>
          </a:solidFill>
          <a:latin typeface="+mn-lt"/>
          <a:ea typeface="+mn-ea"/>
          <a:cs typeface="+mn-cs"/>
        </a:defRPr>
      </a:lvl1pPr>
      <a:lvl2pPr marL="464049" algn="l" defTabSz="928099" rtl="0" eaLnBrk="1" latinLnBrk="0" hangingPunct="1">
        <a:defRPr sz="1791" kern="1200">
          <a:solidFill>
            <a:schemeClr val="tx1"/>
          </a:solidFill>
          <a:latin typeface="+mn-lt"/>
          <a:ea typeface="+mn-ea"/>
          <a:cs typeface="+mn-cs"/>
        </a:defRPr>
      </a:lvl2pPr>
      <a:lvl3pPr marL="928099" algn="l" defTabSz="928099" rtl="0" eaLnBrk="1" latinLnBrk="0" hangingPunct="1">
        <a:defRPr sz="1791" kern="1200">
          <a:solidFill>
            <a:schemeClr val="tx1"/>
          </a:solidFill>
          <a:latin typeface="+mn-lt"/>
          <a:ea typeface="+mn-ea"/>
          <a:cs typeface="+mn-cs"/>
        </a:defRPr>
      </a:lvl3pPr>
      <a:lvl4pPr marL="1392148" algn="l" defTabSz="928099" rtl="0" eaLnBrk="1" latinLnBrk="0" hangingPunct="1">
        <a:defRPr sz="1791" kern="1200">
          <a:solidFill>
            <a:schemeClr val="tx1"/>
          </a:solidFill>
          <a:latin typeface="+mn-lt"/>
          <a:ea typeface="+mn-ea"/>
          <a:cs typeface="+mn-cs"/>
        </a:defRPr>
      </a:lvl4pPr>
      <a:lvl5pPr marL="1856197" algn="l" defTabSz="928099" rtl="0" eaLnBrk="1" latinLnBrk="0" hangingPunct="1">
        <a:defRPr sz="1791" kern="1200">
          <a:solidFill>
            <a:schemeClr val="tx1"/>
          </a:solidFill>
          <a:latin typeface="+mn-lt"/>
          <a:ea typeface="+mn-ea"/>
          <a:cs typeface="+mn-cs"/>
        </a:defRPr>
      </a:lvl5pPr>
      <a:lvl6pPr marL="2320247" algn="l" defTabSz="928099" rtl="0" eaLnBrk="1" latinLnBrk="0" hangingPunct="1">
        <a:defRPr sz="1791" kern="1200">
          <a:solidFill>
            <a:schemeClr val="tx1"/>
          </a:solidFill>
          <a:latin typeface="+mn-lt"/>
          <a:ea typeface="+mn-ea"/>
          <a:cs typeface="+mn-cs"/>
        </a:defRPr>
      </a:lvl6pPr>
      <a:lvl7pPr marL="2784296" algn="l" defTabSz="928099" rtl="0" eaLnBrk="1" latinLnBrk="0" hangingPunct="1">
        <a:defRPr sz="1791" kern="1200">
          <a:solidFill>
            <a:schemeClr val="tx1"/>
          </a:solidFill>
          <a:latin typeface="+mn-lt"/>
          <a:ea typeface="+mn-ea"/>
          <a:cs typeface="+mn-cs"/>
        </a:defRPr>
      </a:lvl7pPr>
      <a:lvl8pPr marL="3248345" algn="l" defTabSz="928099" rtl="0" eaLnBrk="1" latinLnBrk="0" hangingPunct="1">
        <a:defRPr sz="1791" kern="1200">
          <a:solidFill>
            <a:schemeClr val="tx1"/>
          </a:solidFill>
          <a:latin typeface="+mn-lt"/>
          <a:ea typeface="+mn-ea"/>
          <a:cs typeface="+mn-cs"/>
        </a:defRPr>
      </a:lvl8pPr>
      <a:lvl9pPr marL="3712395" algn="l" defTabSz="928099" rtl="0" eaLnBrk="1" latinLnBrk="0" hangingPunct="1">
        <a:defRPr sz="179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hamzaesni@gmail.com" TargetMode="External"/><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hyperlink" Target="http://www.m2iformation.fr/" TargetMode="External"/><Relationship Id="rId4" Type="http://schemas.openxmlformats.org/officeDocument/2006/relationships/image" Target="../media/image21.jp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82417" y="1409940"/>
            <a:ext cx="6109895" cy="1366716"/>
          </a:xfrm>
          <a:prstGeom prst="rect">
            <a:avLst/>
          </a:prstGeom>
        </p:spPr>
        <p:txBody>
          <a:bodyPr vert="horz" wrap="square" lIns="0" tIns="12378" rIns="0" bIns="0" rtlCol="0">
            <a:spAutoFit/>
          </a:bodyPr>
          <a:lstStyle/>
          <a:p>
            <a:pPr marL="11788">
              <a:spcBef>
                <a:spcPts val="97"/>
              </a:spcBef>
            </a:pPr>
            <a:r>
              <a:rPr lang="en-PH" sz="4400" dirty="0">
                <a:latin typeface="Arial" panose="020B0604020202020204" pitchFamily="34" charset="0"/>
                <a:cs typeface="Arial" panose="020B0604020202020204" pitchFamily="34" charset="0"/>
              </a:rPr>
              <a:t>JavaScript - </a:t>
            </a:r>
            <a:r>
              <a:rPr lang="en-PH" sz="4400" dirty="0" err="1">
                <a:latin typeface="Arial" panose="020B0604020202020204" pitchFamily="34" charset="0"/>
                <a:cs typeface="Arial" panose="020B0604020202020204" pitchFamily="34" charset="0"/>
              </a:rPr>
              <a:t>Programmation</a:t>
            </a:r>
            <a:r>
              <a:rPr lang="en-PH" sz="4400" dirty="0">
                <a:latin typeface="Arial" panose="020B0604020202020204" pitchFamily="34" charset="0"/>
                <a:cs typeface="Arial" panose="020B0604020202020204" pitchFamily="34" charset="0"/>
              </a:rPr>
              <a:t> </a:t>
            </a:r>
            <a:r>
              <a:rPr lang="en-PH" sz="4400" dirty="0" err="1">
                <a:latin typeface="Arial" panose="020B0604020202020204" pitchFamily="34" charset="0"/>
                <a:cs typeface="Arial" panose="020B0604020202020204" pitchFamily="34" charset="0"/>
              </a:rPr>
              <a:t>avancée</a:t>
            </a:r>
            <a:endParaRPr lang="en-PH" sz="4400" dirty="0">
              <a:latin typeface="Arial" panose="020B0604020202020204" pitchFamily="34" charset="0"/>
              <a:cs typeface="Arial" panose="020B0604020202020204" pitchFamily="34" charset="0"/>
            </a:endParaRPr>
          </a:p>
        </p:txBody>
      </p:sp>
      <p:grpSp>
        <p:nvGrpSpPr>
          <p:cNvPr id="3" name="object 3"/>
          <p:cNvGrpSpPr/>
          <p:nvPr/>
        </p:nvGrpSpPr>
        <p:grpSpPr>
          <a:xfrm>
            <a:off x="2906822" y="4951823"/>
            <a:ext cx="7038196" cy="1808912"/>
            <a:chOff x="2835275" y="5334800"/>
            <a:chExt cx="7582534" cy="1948814"/>
          </a:xfrm>
        </p:grpSpPr>
        <p:sp>
          <p:nvSpPr>
            <p:cNvPr id="4" name="object 4"/>
            <p:cNvSpPr/>
            <p:nvPr/>
          </p:nvSpPr>
          <p:spPr>
            <a:xfrm>
              <a:off x="2835275" y="5344325"/>
              <a:ext cx="5021580" cy="0"/>
            </a:xfrm>
            <a:custGeom>
              <a:avLst/>
              <a:gdLst/>
              <a:ahLst/>
              <a:cxnLst/>
              <a:rect l="l" t="t" r="r" b="b"/>
              <a:pathLst>
                <a:path w="5021580">
                  <a:moveTo>
                    <a:pt x="0" y="0"/>
                  </a:moveTo>
                  <a:lnTo>
                    <a:pt x="5021580" y="0"/>
                  </a:lnTo>
                </a:path>
              </a:pathLst>
            </a:custGeom>
            <a:ln w="19050">
              <a:solidFill>
                <a:srgbClr val="C00000"/>
              </a:solidFill>
            </a:ln>
          </p:spPr>
          <p:txBody>
            <a:bodyPr wrap="square" lIns="0" tIns="0" rIns="0" bIns="0" rtlCol="0"/>
            <a:lstStyle/>
            <a:p>
              <a:endParaRPr sz="1299"/>
            </a:p>
          </p:txBody>
        </p:sp>
        <p:pic>
          <p:nvPicPr>
            <p:cNvPr id="5" name="object 5"/>
            <p:cNvPicPr/>
            <p:nvPr/>
          </p:nvPicPr>
          <p:blipFill>
            <a:blip r:embed="rId2" cstate="print"/>
            <a:stretch>
              <a:fillRect/>
            </a:stretch>
          </p:blipFill>
          <p:spPr>
            <a:xfrm>
              <a:off x="8183879" y="5676430"/>
              <a:ext cx="2233927" cy="1607183"/>
            </a:xfrm>
            <a:prstGeom prst="rect">
              <a:avLst/>
            </a:prstGeom>
          </p:spPr>
        </p:pic>
      </p:grpSp>
      <p:sp>
        <p:nvSpPr>
          <p:cNvPr id="6" name="object 6"/>
          <p:cNvSpPr txBox="1"/>
          <p:nvPr/>
        </p:nvSpPr>
        <p:spPr>
          <a:xfrm>
            <a:off x="4599030" y="5509373"/>
            <a:ext cx="1179418" cy="168997"/>
          </a:xfrm>
          <a:prstGeom prst="rect">
            <a:avLst/>
          </a:prstGeom>
        </p:spPr>
        <p:txBody>
          <a:bodyPr vert="horz" wrap="square" lIns="0" tIns="11788" rIns="0" bIns="0" rtlCol="0">
            <a:spAutoFit/>
          </a:bodyPr>
          <a:lstStyle/>
          <a:p>
            <a:pPr marL="11788">
              <a:spcBef>
                <a:spcPts val="93"/>
              </a:spcBef>
            </a:pPr>
            <a:r>
              <a:rPr sz="1021" spc="-5" dirty="0">
                <a:solidFill>
                  <a:srgbClr val="3A3838"/>
                </a:solidFill>
                <a:latin typeface="Trebuchet MS"/>
                <a:cs typeface="Trebuchet MS"/>
              </a:rPr>
              <a:t>CO</a:t>
            </a:r>
            <a:r>
              <a:rPr sz="1021" dirty="0">
                <a:solidFill>
                  <a:srgbClr val="3A3838"/>
                </a:solidFill>
                <a:latin typeface="Trebuchet MS"/>
                <a:cs typeface="Trebuchet MS"/>
              </a:rPr>
              <a:t>D</a:t>
            </a:r>
            <a:r>
              <a:rPr sz="1021" spc="28" dirty="0">
                <a:solidFill>
                  <a:srgbClr val="3A3838"/>
                </a:solidFill>
                <a:latin typeface="Trebuchet MS"/>
                <a:cs typeface="Trebuchet MS"/>
              </a:rPr>
              <a:t>E</a:t>
            </a:r>
            <a:r>
              <a:rPr sz="1021" spc="-84" dirty="0">
                <a:solidFill>
                  <a:srgbClr val="3A3838"/>
                </a:solidFill>
                <a:latin typeface="Trebuchet MS"/>
                <a:cs typeface="Trebuchet MS"/>
              </a:rPr>
              <a:t> </a:t>
            </a:r>
            <a:r>
              <a:rPr sz="1021" spc="-14" dirty="0">
                <a:solidFill>
                  <a:srgbClr val="3A3838"/>
                </a:solidFill>
                <a:latin typeface="Trebuchet MS"/>
                <a:cs typeface="Trebuchet MS"/>
              </a:rPr>
              <a:t>S</a:t>
            </a:r>
            <a:r>
              <a:rPr sz="1021" spc="-23" dirty="0">
                <a:solidFill>
                  <a:srgbClr val="3A3838"/>
                </a:solidFill>
                <a:latin typeface="Trebuchet MS"/>
                <a:cs typeface="Trebuchet MS"/>
              </a:rPr>
              <a:t>T</a:t>
            </a:r>
            <a:r>
              <a:rPr sz="1021" spc="-5" dirty="0">
                <a:solidFill>
                  <a:srgbClr val="3A3838"/>
                </a:solidFill>
                <a:latin typeface="Trebuchet MS"/>
                <a:cs typeface="Trebuchet MS"/>
              </a:rPr>
              <a:t>A</a:t>
            </a:r>
            <a:r>
              <a:rPr sz="1021" spc="-42" dirty="0">
                <a:solidFill>
                  <a:srgbClr val="3A3838"/>
                </a:solidFill>
                <a:latin typeface="Trebuchet MS"/>
                <a:cs typeface="Trebuchet MS"/>
              </a:rPr>
              <a:t>G</a:t>
            </a:r>
            <a:r>
              <a:rPr sz="1021" spc="28" dirty="0">
                <a:solidFill>
                  <a:srgbClr val="3A3838"/>
                </a:solidFill>
                <a:latin typeface="Trebuchet MS"/>
                <a:cs typeface="Trebuchet MS"/>
              </a:rPr>
              <a:t>E</a:t>
            </a:r>
            <a:r>
              <a:rPr sz="1021" spc="-84" dirty="0">
                <a:solidFill>
                  <a:srgbClr val="3A3838"/>
                </a:solidFill>
                <a:latin typeface="Trebuchet MS"/>
                <a:cs typeface="Trebuchet MS"/>
              </a:rPr>
              <a:t> </a:t>
            </a:r>
            <a:r>
              <a:rPr sz="1021" spc="-32" dirty="0">
                <a:solidFill>
                  <a:srgbClr val="3A3838"/>
                </a:solidFill>
                <a:latin typeface="Trebuchet MS"/>
                <a:cs typeface="Trebuchet MS"/>
              </a:rPr>
              <a:t>-</a:t>
            </a:r>
            <a:r>
              <a:rPr sz="1021" spc="-93" dirty="0">
                <a:solidFill>
                  <a:srgbClr val="3A3838"/>
                </a:solidFill>
                <a:latin typeface="Trebuchet MS"/>
                <a:cs typeface="Trebuchet MS"/>
              </a:rPr>
              <a:t> </a:t>
            </a:r>
            <a:r>
              <a:rPr sz="1021" spc="14" dirty="0">
                <a:solidFill>
                  <a:srgbClr val="3A3838"/>
                </a:solidFill>
                <a:latin typeface="Trebuchet MS"/>
                <a:cs typeface="Trebuchet MS"/>
              </a:rPr>
              <a:t>R</a:t>
            </a:r>
            <a:r>
              <a:rPr sz="1021" spc="-56" dirty="0">
                <a:solidFill>
                  <a:srgbClr val="3A3838"/>
                </a:solidFill>
                <a:latin typeface="Trebuchet MS"/>
                <a:cs typeface="Trebuchet MS"/>
              </a:rPr>
              <a:t>é</a:t>
            </a:r>
            <a:r>
              <a:rPr sz="1021" spc="-46" dirty="0">
                <a:solidFill>
                  <a:srgbClr val="3A3838"/>
                </a:solidFill>
                <a:latin typeface="Trebuchet MS"/>
                <a:cs typeface="Trebuchet MS"/>
              </a:rPr>
              <a:t>v</a:t>
            </a:r>
            <a:r>
              <a:rPr sz="1021" spc="-84" dirty="0">
                <a:solidFill>
                  <a:srgbClr val="3A3838"/>
                </a:solidFill>
                <a:latin typeface="Trebuchet MS"/>
                <a:cs typeface="Trebuchet MS"/>
              </a:rPr>
              <a:t> </a:t>
            </a:r>
            <a:r>
              <a:rPr sz="1021" spc="-5" dirty="0">
                <a:solidFill>
                  <a:srgbClr val="3A3838"/>
                </a:solidFill>
                <a:latin typeface="Trebuchet MS"/>
                <a:cs typeface="Trebuchet MS"/>
              </a:rPr>
              <a:t>n</a:t>
            </a:r>
            <a:r>
              <a:rPr sz="1021" spc="-218" dirty="0">
                <a:solidFill>
                  <a:srgbClr val="3A3838"/>
                </a:solidFill>
                <a:latin typeface="Trebuchet MS"/>
                <a:cs typeface="Trebuchet MS"/>
              </a:rPr>
              <a:t>°</a:t>
            </a:r>
            <a:endParaRPr sz="1021" dirty="0">
              <a:latin typeface="Trebuchet MS"/>
              <a:cs typeface="Trebuchet MS"/>
            </a:endParaRPr>
          </a:p>
        </p:txBody>
      </p:sp>
      <p:sp>
        <p:nvSpPr>
          <p:cNvPr id="7" name="Rectangle 6">
            <a:extLst>
              <a:ext uri="{FF2B5EF4-FFF2-40B4-BE49-F238E27FC236}">
                <a16:creationId xmlns:a16="http://schemas.microsoft.com/office/drawing/2014/main" id="{4DE66BCC-1D7C-D14B-BD06-09E0F45366B4}"/>
              </a:ext>
            </a:extLst>
          </p:cNvPr>
          <p:cNvSpPr/>
          <p:nvPr/>
        </p:nvSpPr>
        <p:spPr>
          <a:xfrm>
            <a:off x="2470449" y="3211979"/>
            <a:ext cx="5533832" cy="1186303"/>
          </a:xfrm>
          <a:prstGeom prst="rect">
            <a:avLst/>
          </a:prstGeom>
        </p:spPr>
        <p:txBody>
          <a:bodyPr wrap="square" lIns="92790" tIns="46395" rIns="92790" bIns="46395">
            <a:spAutoFit/>
          </a:bodyPr>
          <a:lstStyle/>
          <a:p>
            <a:pPr algn="ctr"/>
            <a:r>
              <a:rPr lang="fr-FR" sz="1600" b="1" dirty="0">
                <a:latin typeface="Gill Sans MT" panose="020B0502020104020203" pitchFamily="34" charset="0"/>
              </a:rPr>
              <a:t>Formateur</a:t>
            </a:r>
          </a:p>
          <a:p>
            <a:pPr algn="ctr"/>
            <a:endParaRPr lang="fr-FR" sz="1100" b="1" dirty="0">
              <a:latin typeface="Gill Sans MT" panose="020B0502020104020203" pitchFamily="34" charset="0"/>
            </a:endParaRPr>
          </a:p>
          <a:p>
            <a:pPr algn="ctr"/>
            <a:r>
              <a:rPr lang="fr-FR" sz="1100" b="1" dirty="0">
                <a:latin typeface="Gill Sans MT" panose="020B0502020104020203" pitchFamily="34" charset="0"/>
              </a:rPr>
              <a:t>Hamza </a:t>
            </a:r>
            <a:r>
              <a:rPr lang="fr-FR" sz="1100" b="1" dirty="0" err="1">
                <a:latin typeface="Gill Sans MT" panose="020B0502020104020203" pitchFamily="34" charset="0"/>
              </a:rPr>
              <a:t>Zagrouba</a:t>
            </a:r>
            <a:endParaRPr lang="fr-FR" sz="1100" b="1" dirty="0">
              <a:latin typeface="Gill Sans MT" panose="020B0502020104020203" pitchFamily="34" charset="0"/>
            </a:endParaRPr>
          </a:p>
          <a:p>
            <a:pPr algn="ctr"/>
            <a:r>
              <a:rPr lang="fr-FR" sz="1100" b="1" dirty="0">
                <a:latin typeface="Gill Sans MT" panose="020B0502020104020203" pitchFamily="34" charset="0"/>
              </a:rPr>
              <a:t>Ingénieur informatique &amp; Formateur confirmé</a:t>
            </a:r>
          </a:p>
          <a:p>
            <a:pPr algn="ctr"/>
            <a:r>
              <a:rPr lang="fr-FR" sz="1100" b="1" dirty="0">
                <a:latin typeface="Gill Sans MT" panose="020B0502020104020203" pitchFamily="34" charset="0"/>
              </a:rPr>
              <a:t>Consultant web</a:t>
            </a:r>
          </a:p>
          <a:p>
            <a:pPr algn="ctr"/>
            <a:r>
              <a:rPr lang="fr-FR" sz="1100" dirty="0">
                <a:latin typeface="Gill Sans MT" panose="020B0502020104020203" pitchFamily="34" charset="0"/>
                <a:hlinkClick r:id="rId3"/>
              </a:rPr>
              <a:t>hamzaensi@gmail.com</a:t>
            </a:r>
            <a:endParaRPr lang="fr-FR" sz="1100" dirty="0">
              <a:latin typeface="Gill Sans MT" panose="020B0502020104020203"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6284ED46-9890-4DD7-BDFD-978B7AF83C53}"/>
              </a:ext>
            </a:extLst>
          </p:cNvPr>
          <p:cNvSpPr>
            <a:spLocks noGrp="1"/>
          </p:cNvSpPr>
          <p:nvPr>
            <p:ph type="sldNum" sz="quarter" idx="12"/>
          </p:nvPr>
        </p:nvSpPr>
        <p:spPr/>
        <p:txBody>
          <a:bodyPr/>
          <a:lstStyle/>
          <a:p>
            <a:fld id="{9705A05D-FF3A-44F5-A745-C0E08A1F0267}" type="slidenum">
              <a:rPr lang="fr-FR" smtClean="0"/>
              <a:pPr/>
              <a:t>10</a:t>
            </a:fld>
            <a:endParaRPr lang="fr-FR" dirty="0"/>
          </a:p>
        </p:txBody>
      </p:sp>
      <p:sp>
        <p:nvSpPr>
          <p:cNvPr id="3" name="ZoneTexte 2">
            <a:extLst>
              <a:ext uri="{FF2B5EF4-FFF2-40B4-BE49-F238E27FC236}">
                <a16:creationId xmlns:a16="http://schemas.microsoft.com/office/drawing/2014/main" id="{E5665DC1-6767-8AF3-6888-ED6438580083}"/>
              </a:ext>
            </a:extLst>
          </p:cNvPr>
          <p:cNvSpPr txBox="1"/>
          <p:nvPr/>
        </p:nvSpPr>
        <p:spPr>
          <a:xfrm>
            <a:off x="1205508" y="989682"/>
            <a:ext cx="8496944" cy="3780522"/>
          </a:xfrm>
          <a:prstGeom prst="rect">
            <a:avLst/>
          </a:prstGeom>
          <a:noFill/>
        </p:spPr>
        <p:txBody>
          <a:bodyPr wrap="square">
            <a:spAutoFit/>
          </a:bodyPr>
          <a:lstStyle/>
          <a:p>
            <a:pPr>
              <a:lnSpc>
                <a:spcPct val="150000"/>
              </a:lnSpc>
            </a:pPr>
            <a:r>
              <a:rPr lang="fr-FR" sz="1800" b="1" dirty="0">
                <a:highlight>
                  <a:srgbClr val="00FFFF"/>
                </a:highlight>
              </a:rPr>
              <a:t>Impacts des </a:t>
            </a:r>
            <a:r>
              <a:rPr lang="fr-FR" sz="1800" b="1" dirty="0" err="1">
                <a:highlight>
                  <a:srgbClr val="00FFFF"/>
                </a:highlight>
              </a:rPr>
              <a:t>closures</a:t>
            </a:r>
            <a:r>
              <a:rPr lang="fr-FR" sz="1800" b="1" dirty="0">
                <a:highlight>
                  <a:srgbClr val="00FFFF"/>
                </a:highlight>
              </a:rPr>
              <a:t> sur la lisibilité </a:t>
            </a:r>
          </a:p>
          <a:p>
            <a:pPr>
              <a:lnSpc>
                <a:spcPct val="150000"/>
              </a:lnSpc>
            </a:pPr>
            <a:endParaRPr lang="fr-FR" sz="1800" b="1" dirty="0">
              <a:highlight>
                <a:srgbClr val="00FFFF"/>
              </a:highlight>
            </a:endParaRPr>
          </a:p>
          <a:p>
            <a:r>
              <a:rPr lang="fr-FR" sz="1800" b="1" dirty="0"/>
              <a:t>Définition</a:t>
            </a:r>
            <a:r>
              <a:rPr lang="fr-FR" sz="1800" dirty="0"/>
              <a:t> :Une </a:t>
            </a:r>
            <a:r>
              <a:rPr lang="fr-FR" sz="1800" dirty="0" err="1"/>
              <a:t>closure</a:t>
            </a:r>
            <a:r>
              <a:rPr lang="fr-FR" sz="1800" dirty="0"/>
              <a:t> est une fonction qui "ferme" sur son environnement, ce qui signifie qu'elle a accès aux variables de son contexte parent même après que le parent a fini de s'exécuter. Cela permet de préserver l'état d'une fonction même après sa terminaison :</a:t>
            </a:r>
          </a:p>
          <a:p>
            <a:pPr>
              <a:lnSpc>
                <a:spcPct val="150000"/>
              </a:lnSpc>
            </a:pPr>
            <a:endParaRPr lang="fr-FR" sz="1800" dirty="0"/>
          </a:p>
          <a:p>
            <a:pPr>
              <a:lnSpc>
                <a:spcPct val="150000"/>
              </a:lnSpc>
            </a:pPr>
            <a:endParaRPr lang="fr-FR" sz="1800" dirty="0"/>
          </a:p>
          <a:p>
            <a:pPr>
              <a:lnSpc>
                <a:spcPct val="150000"/>
              </a:lnSpc>
            </a:pPr>
            <a:endParaRPr lang="fr-FR" sz="1800" dirty="0"/>
          </a:p>
          <a:p>
            <a:pPr>
              <a:lnSpc>
                <a:spcPct val="150000"/>
              </a:lnSpc>
            </a:pPr>
            <a:endParaRPr lang="fr-FR" sz="1800" dirty="0"/>
          </a:p>
        </p:txBody>
      </p:sp>
      <p:sp>
        <p:nvSpPr>
          <p:cNvPr id="9" name="Rectangle 5">
            <a:extLst>
              <a:ext uri="{FF2B5EF4-FFF2-40B4-BE49-F238E27FC236}">
                <a16:creationId xmlns:a16="http://schemas.microsoft.com/office/drawing/2014/main" id="{A1A9E013-2B12-B70B-1D47-E814C7536CE4}"/>
              </a:ext>
            </a:extLst>
          </p:cNvPr>
          <p:cNvSpPr>
            <a:spLocks/>
          </p:cNvSpPr>
          <p:nvPr/>
        </p:nvSpPr>
        <p:spPr bwMode="auto">
          <a:xfrm>
            <a:off x="485428" y="129973"/>
            <a:ext cx="9649072" cy="369332"/>
          </a:xfrm>
          <a:prstGeom prst="rect">
            <a:avLst/>
          </a:prstGeom>
          <a:noFill/>
          <a:ln>
            <a:noFill/>
          </a:ln>
        </p:spPr>
        <p:txBody>
          <a:bodyPr wrap="square"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lgn="r">
              <a:defRPr/>
            </a:pPr>
            <a:r>
              <a:rPr lang="fr-FR" altLang="fr-FR" sz="2400" u="none" dirty="0">
                <a:solidFill>
                  <a:schemeClr val="tx1"/>
                </a:solidFill>
                <a:latin typeface="Gill Sans MT" panose="020B0502020104020203" pitchFamily="34" charset="77"/>
                <a:cs typeface="Arial" panose="020B0604020202020204" pitchFamily="34" charset="0"/>
              </a:rPr>
              <a:t>Programmation fonctionnelle </a:t>
            </a:r>
          </a:p>
        </p:txBody>
      </p:sp>
      <p:pic>
        <p:nvPicPr>
          <p:cNvPr id="5" name="Image 4" descr="Une image contenant texte, capture d’écran, Police&#10;&#10;Description générée automatiquement">
            <a:extLst>
              <a:ext uri="{FF2B5EF4-FFF2-40B4-BE49-F238E27FC236}">
                <a16:creationId xmlns:a16="http://schemas.microsoft.com/office/drawing/2014/main" id="{F0616417-216F-8809-C691-86145D9B64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1571" y="3134392"/>
            <a:ext cx="7476775" cy="3511959"/>
          </a:xfrm>
          <a:prstGeom prst="rect">
            <a:avLst/>
          </a:prstGeom>
        </p:spPr>
      </p:pic>
    </p:spTree>
    <p:extLst>
      <p:ext uri="{BB962C8B-B14F-4D97-AF65-F5344CB8AC3E}">
        <p14:creationId xmlns:p14="http://schemas.microsoft.com/office/powerpoint/2010/main" val="266304368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19B73F-10B4-E5A8-E9CA-510626BEA72B}"/>
            </a:ext>
          </a:extLst>
        </p:cNvPr>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548CC2A7-E52E-684C-195A-43FBF64B4972}"/>
              </a:ext>
            </a:extLst>
          </p:cNvPr>
          <p:cNvSpPr>
            <a:spLocks noGrp="1"/>
          </p:cNvSpPr>
          <p:nvPr>
            <p:ph type="sldNum" sz="quarter" idx="12"/>
          </p:nvPr>
        </p:nvSpPr>
        <p:spPr/>
        <p:txBody>
          <a:bodyPr/>
          <a:lstStyle/>
          <a:p>
            <a:fld id="{9705A05D-FF3A-44F5-A745-C0E08A1F0267}" type="slidenum">
              <a:rPr lang="fr-FR" smtClean="0"/>
              <a:pPr/>
              <a:t>11</a:t>
            </a:fld>
            <a:endParaRPr lang="fr-FR" dirty="0"/>
          </a:p>
        </p:txBody>
      </p:sp>
      <p:sp>
        <p:nvSpPr>
          <p:cNvPr id="3" name="ZoneTexte 2">
            <a:extLst>
              <a:ext uri="{FF2B5EF4-FFF2-40B4-BE49-F238E27FC236}">
                <a16:creationId xmlns:a16="http://schemas.microsoft.com/office/drawing/2014/main" id="{F6BE1004-A4A0-E6D2-5A20-7D9F2A5C8AD8}"/>
              </a:ext>
            </a:extLst>
          </p:cNvPr>
          <p:cNvSpPr txBox="1"/>
          <p:nvPr/>
        </p:nvSpPr>
        <p:spPr>
          <a:xfrm>
            <a:off x="1205508" y="989682"/>
            <a:ext cx="8496944" cy="3780522"/>
          </a:xfrm>
          <a:prstGeom prst="rect">
            <a:avLst/>
          </a:prstGeom>
          <a:noFill/>
        </p:spPr>
        <p:txBody>
          <a:bodyPr wrap="square">
            <a:spAutoFit/>
          </a:bodyPr>
          <a:lstStyle/>
          <a:p>
            <a:pPr>
              <a:lnSpc>
                <a:spcPct val="150000"/>
              </a:lnSpc>
            </a:pPr>
            <a:r>
              <a:rPr lang="fr-FR" sz="1800" b="1" dirty="0">
                <a:highlight>
                  <a:srgbClr val="00FFFF"/>
                </a:highlight>
              </a:rPr>
              <a:t>Impacts des </a:t>
            </a:r>
            <a:r>
              <a:rPr lang="fr-FR" sz="1800" b="1" dirty="0" err="1">
                <a:highlight>
                  <a:srgbClr val="00FFFF"/>
                </a:highlight>
              </a:rPr>
              <a:t>closures</a:t>
            </a:r>
            <a:r>
              <a:rPr lang="fr-FR" sz="1800" b="1" dirty="0">
                <a:highlight>
                  <a:srgbClr val="00FFFF"/>
                </a:highlight>
              </a:rPr>
              <a:t> sur la lisibilité </a:t>
            </a:r>
          </a:p>
          <a:p>
            <a:pPr>
              <a:lnSpc>
                <a:spcPct val="150000"/>
              </a:lnSpc>
            </a:pPr>
            <a:endParaRPr lang="fr-FR" sz="1800" b="1" dirty="0">
              <a:highlight>
                <a:srgbClr val="00FFFF"/>
              </a:highlight>
            </a:endParaRPr>
          </a:p>
          <a:p>
            <a:r>
              <a:rPr lang="fr-FR" sz="1800" b="1" dirty="0"/>
              <a:t>Définition</a:t>
            </a:r>
            <a:r>
              <a:rPr lang="fr-FR" sz="1800" dirty="0"/>
              <a:t> :Une </a:t>
            </a:r>
            <a:r>
              <a:rPr lang="fr-FR" sz="1800" dirty="0" err="1"/>
              <a:t>closure</a:t>
            </a:r>
            <a:r>
              <a:rPr lang="fr-FR" sz="1800" dirty="0"/>
              <a:t> est une fonction qui "ferme" sur son environnement, ce qui signifie qu'elle a accès aux variables de son contexte parent même après que le parent a fini de s'exécuter. Cela permet de préserver l'état d'une fonction même après sa terminaison :</a:t>
            </a:r>
          </a:p>
          <a:p>
            <a:pPr>
              <a:lnSpc>
                <a:spcPct val="150000"/>
              </a:lnSpc>
            </a:pPr>
            <a:endParaRPr lang="fr-FR" sz="1800" dirty="0"/>
          </a:p>
          <a:p>
            <a:pPr>
              <a:lnSpc>
                <a:spcPct val="150000"/>
              </a:lnSpc>
            </a:pPr>
            <a:endParaRPr lang="fr-FR" sz="1800" dirty="0"/>
          </a:p>
          <a:p>
            <a:pPr>
              <a:lnSpc>
                <a:spcPct val="150000"/>
              </a:lnSpc>
            </a:pPr>
            <a:endParaRPr lang="fr-FR" sz="1800" dirty="0"/>
          </a:p>
          <a:p>
            <a:pPr>
              <a:lnSpc>
                <a:spcPct val="150000"/>
              </a:lnSpc>
            </a:pPr>
            <a:endParaRPr lang="fr-FR" sz="1800" dirty="0"/>
          </a:p>
        </p:txBody>
      </p:sp>
      <p:sp>
        <p:nvSpPr>
          <p:cNvPr id="9" name="Rectangle 5">
            <a:extLst>
              <a:ext uri="{FF2B5EF4-FFF2-40B4-BE49-F238E27FC236}">
                <a16:creationId xmlns:a16="http://schemas.microsoft.com/office/drawing/2014/main" id="{7FDEF311-0BA8-0FA1-9041-87771C1F2F91}"/>
              </a:ext>
            </a:extLst>
          </p:cNvPr>
          <p:cNvSpPr>
            <a:spLocks/>
          </p:cNvSpPr>
          <p:nvPr/>
        </p:nvSpPr>
        <p:spPr bwMode="auto">
          <a:xfrm>
            <a:off x="485428" y="129973"/>
            <a:ext cx="9649072" cy="369332"/>
          </a:xfrm>
          <a:prstGeom prst="rect">
            <a:avLst/>
          </a:prstGeom>
          <a:noFill/>
          <a:ln>
            <a:noFill/>
          </a:ln>
        </p:spPr>
        <p:txBody>
          <a:bodyPr wrap="square"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lgn="r">
              <a:defRPr/>
            </a:pPr>
            <a:r>
              <a:rPr lang="fr-FR" altLang="fr-FR" sz="2400" u="none" dirty="0">
                <a:solidFill>
                  <a:schemeClr val="tx1"/>
                </a:solidFill>
                <a:latin typeface="Gill Sans MT" panose="020B0502020104020203" pitchFamily="34" charset="77"/>
                <a:cs typeface="Arial" panose="020B0604020202020204" pitchFamily="34" charset="0"/>
              </a:rPr>
              <a:t>Programmation fonctionnelle </a:t>
            </a:r>
          </a:p>
        </p:txBody>
      </p:sp>
    </p:spTree>
    <p:extLst>
      <p:ext uri="{BB962C8B-B14F-4D97-AF65-F5344CB8AC3E}">
        <p14:creationId xmlns:p14="http://schemas.microsoft.com/office/powerpoint/2010/main" val="304007753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C3E635-23C7-8643-9585-BB224629431A}"/>
            </a:ext>
          </a:extLst>
        </p:cNvPr>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D3C9326B-0A7D-7C9E-D502-26564729FB29}"/>
              </a:ext>
            </a:extLst>
          </p:cNvPr>
          <p:cNvSpPr>
            <a:spLocks noGrp="1"/>
          </p:cNvSpPr>
          <p:nvPr>
            <p:ph type="sldNum" sz="quarter" idx="12"/>
          </p:nvPr>
        </p:nvSpPr>
        <p:spPr/>
        <p:txBody>
          <a:bodyPr/>
          <a:lstStyle/>
          <a:p>
            <a:fld id="{9705A05D-FF3A-44F5-A745-C0E08A1F0267}" type="slidenum">
              <a:rPr lang="fr-FR" smtClean="0"/>
              <a:pPr/>
              <a:t>12</a:t>
            </a:fld>
            <a:endParaRPr lang="fr-FR" dirty="0"/>
          </a:p>
        </p:txBody>
      </p:sp>
      <p:sp>
        <p:nvSpPr>
          <p:cNvPr id="3" name="ZoneTexte 2">
            <a:extLst>
              <a:ext uri="{FF2B5EF4-FFF2-40B4-BE49-F238E27FC236}">
                <a16:creationId xmlns:a16="http://schemas.microsoft.com/office/drawing/2014/main" id="{0BD305F3-0EF2-AFD3-B70F-1CB6E062CA2E}"/>
              </a:ext>
            </a:extLst>
          </p:cNvPr>
          <p:cNvSpPr txBox="1"/>
          <p:nvPr/>
        </p:nvSpPr>
        <p:spPr>
          <a:xfrm>
            <a:off x="629444" y="989682"/>
            <a:ext cx="9073008" cy="4611519"/>
          </a:xfrm>
          <a:prstGeom prst="rect">
            <a:avLst/>
          </a:prstGeom>
          <a:noFill/>
        </p:spPr>
        <p:txBody>
          <a:bodyPr wrap="square">
            <a:spAutoFit/>
          </a:bodyPr>
          <a:lstStyle/>
          <a:p>
            <a:pPr>
              <a:lnSpc>
                <a:spcPct val="150000"/>
              </a:lnSpc>
            </a:pPr>
            <a:r>
              <a:rPr lang="fr-FR" sz="1800" b="1" dirty="0">
                <a:highlight>
                  <a:srgbClr val="00FFFF"/>
                </a:highlight>
              </a:rPr>
              <a:t>LA promesse en JS</a:t>
            </a:r>
          </a:p>
          <a:p>
            <a:pPr>
              <a:lnSpc>
                <a:spcPct val="150000"/>
              </a:lnSpc>
            </a:pPr>
            <a:endParaRPr lang="fr-FR" sz="1800" b="1" dirty="0">
              <a:highlight>
                <a:srgbClr val="00FFFF"/>
              </a:highlight>
            </a:endParaRPr>
          </a:p>
          <a:p>
            <a:pPr>
              <a:buFont typeface="Arial" panose="020B0604020202020204" pitchFamily="34" charset="0"/>
              <a:buChar char="•"/>
            </a:pPr>
            <a:r>
              <a:rPr lang="fr-FR" sz="1800" dirty="0"/>
              <a:t>Une </a:t>
            </a:r>
            <a:r>
              <a:rPr lang="fr-FR" sz="1800" b="1" dirty="0"/>
              <a:t>Promesse</a:t>
            </a:r>
            <a:r>
              <a:rPr lang="fr-FR" sz="1800" dirty="0"/>
              <a:t> représente une opération asynchrone qui peut :</a:t>
            </a:r>
          </a:p>
          <a:p>
            <a:r>
              <a:rPr lang="fr-FR" sz="1800" dirty="0"/>
              <a:t> - Être </a:t>
            </a:r>
            <a:r>
              <a:rPr lang="fr-FR" sz="1800" b="1" dirty="0"/>
              <a:t>résolue</a:t>
            </a:r>
            <a:r>
              <a:rPr lang="fr-FR" sz="1800" dirty="0"/>
              <a:t> (</a:t>
            </a:r>
            <a:r>
              <a:rPr lang="fr-FR" sz="1800" dirty="0" err="1"/>
              <a:t>success</a:t>
            </a:r>
            <a:r>
              <a:rPr lang="fr-FR" sz="1800" dirty="0"/>
              <a:t>).</a:t>
            </a:r>
          </a:p>
          <a:p>
            <a:r>
              <a:rPr lang="fr-FR" sz="1800" dirty="0"/>
              <a:t> - Être </a:t>
            </a:r>
            <a:r>
              <a:rPr lang="fr-FR" sz="1800" b="1" dirty="0"/>
              <a:t>rejetée</a:t>
            </a:r>
            <a:r>
              <a:rPr lang="fr-FR" sz="1800" dirty="0"/>
              <a:t> (</a:t>
            </a:r>
            <a:r>
              <a:rPr lang="fr-FR" sz="1800" dirty="0" err="1"/>
              <a:t>failure</a:t>
            </a:r>
            <a:r>
              <a:rPr lang="fr-FR" sz="1800" dirty="0"/>
              <a:t>).</a:t>
            </a:r>
          </a:p>
          <a:p>
            <a:endParaRPr lang="fr-FR" sz="1800" dirty="0"/>
          </a:p>
          <a:p>
            <a:r>
              <a:rPr lang="fr-FR" sz="1800" b="1" dirty="0"/>
              <a:t>Avantages des Promesses</a:t>
            </a:r>
          </a:p>
          <a:p>
            <a:r>
              <a:rPr lang="fr-FR" sz="1800" dirty="0"/>
              <a:t>Réduction de désordre de callbacks</a:t>
            </a:r>
          </a:p>
          <a:p>
            <a:r>
              <a:rPr lang="fr-FR" sz="1800" dirty="0"/>
              <a:t>Gestion unifiée des erreurs avec .catch().</a:t>
            </a:r>
          </a:p>
          <a:p>
            <a:endParaRPr lang="fr-FR" sz="1800" dirty="0"/>
          </a:p>
          <a:p>
            <a:r>
              <a:rPr lang="fr-FR" sz="1800" b="1" dirty="0"/>
              <a:t>Problèmes courants</a:t>
            </a:r>
          </a:p>
          <a:p>
            <a:r>
              <a:rPr lang="fr-FR" sz="1800" dirty="0"/>
              <a:t>Chaînes longues de .</a:t>
            </a:r>
            <a:r>
              <a:rPr lang="fr-FR" sz="1800" dirty="0" err="1"/>
              <a:t>then</a:t>
            </a:r>
            <a:r>
              <a:rPr lang="fr-FR" sz="1800" dirty="0"/>
              <a:t>(): Peu lisibles pour des flux complexes.</a:t>
            </a:r>
          </a:p>
          <a:p>
            <a:r>
              <a:rPr lang="fr-FR" sz="1800" dirty="0"/>
              <a:t>Non annulables : Les Promesses ne peuvent pas être annulées nativement.</a:t>
            </a:r>
          </a:p>
          <a:p>
            <a:endParaRPr lang="fr-FR" sz="1800" dirty="0"/>
          </a:p>
          <a:p>
            <a:pPr>
              <a:lnSpc>
                <a:spcPct val="150000"/>
              </a:lnSpc>
            </a:pPr>
            <a:endParaRPr lang="fr-FR" sz="1800" dirty="0"/>
          </a:p>
        </p:txBody>
      </p:sp>
      <p:sp>
        <p:nvSpPr>
          <p:cNvPr id="9" name="Rectangle 5">
            <a:extLst>
              <a:ext uri="{FF2B5EF4-FFF2-40B4-BE49-F238E27FC236}">
                <a16:creationId xmlns:a16="http://schemas.microsoft.com/office/drawing/2014/main" id="{563FDE7A-F396-1500-B258-495716585AA4}"/>
              </a:ext>
            </a:extLst>
          </p:cNvPr>
          <p:cNvSpPr>
            <a:spLocks/>
          </p:cNvSpPr>
          <p:nvPr/>
        </p:nvSpPr>
        <p:spPr bwMode="auto">
          <a:xfrm>
            <a:off x="485428" y="129973"/>
            <a:ext cx="9649072" cy="369332"/>
          </a:xfrm>
          <a:prstGeom prst="rect">
            <a:avLst/>
          </a:prstGeom>
          <a:noFill/>
          <a:ln>
            <a:noFill/>
          </a:ln>
        </p:spPr>
        <p:txBody>
          <a:bodyPr wrap="square"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lgn="r">
              <a:defRPr/>
            </a:pPr>
            <a:r>
              <a:rPr lang="fr-FR" altLang="fr-FR" sz="2400" u="none" dirty="0">
                <a:solidFill>
                  <a:schemeClr val="tx1"/>
                </a:solidFill>
                <a:latin typeface="Gill Sans MT" panose="020B0502020104020203" pitchFamily="34" charset="77"/>
                <a:cs typeface="Arial" panose="020B0604020202020204" pitchFamily="34" charset="0"/>
              </a:rPr>
              <a:t>Programmation asynchrone</a:t>
            </a:r>
          </a:p>
        </p:txBody>
      </p:sp>
    </p:spTree>
    <p:extLst>
      <p:ext uri="{BB962C8B-B14F-4D97-AF65-F5344CB8AC3E}">
        <p14:creationId xmlns:p14="http://schemas.microsoft.com/office/powerpoint/2010/main" val="343683540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5943C6-3CDB-8C3B-31E2-65D6155E2A9D}"/>
            </a:ext>
          </a:extLst>
        </p:cNvPr>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344EF0C5-9FA9-F359-E1F1-322D38A77A7F}"/>
              </a:ext>
            </a:extLst>
          </p:cNvPr>
          <p:cNvSpPr>
            <a:spLocks noGrp="1"/>
          </p:cNvSpPr>
          <p:nvPr>
            <p:ph type="sldNum" sz="quarter" idx="12"/>
          </p:nvPr>
        </p:nvSpPr>
        <p:spPr/>
        <p:txBody>
          <a:bodyPr/>
          <a:lstStyle/>
          <a:p>
            <a:fld id="{9705A05D-FF3A-44F5-A745-C0E08A1F0267}" type="slidenum">
              <a:rPr lang="fr-FR" smtClean="0"/>
              <a:pPr/>
              <a:t>13</a:t>
            </a:fld>
            <a:endParaRPr lang="fr-FR" dirty="0"/>
          </a:p>
        </p:txBody>
      </p:sp>
      <p:sp>
        <p:nvSpPr>
          <p:cNvPr id="3" name="ZoneTexte 2">
            <a:extLst>
              <a:ext uri="{FF2B5EF4-FFF2-40B4-BE49-F238E27FC236}">
                <a16:creationId xmlns:a16="http://schemas.microsoft.com/office/drawing/2014/main" id="{DBFDEF87-3497-6315-2972-81C98C8143B9}"/>
              </a:ext>
            </a:extLst>
          </p:cNvPr>
          <p:cNvSpPr txBox="1"/>
          <p:nvPr/>
        </p:nvSpPr>
        <p:spPr>
          <a:xfrm>
            <a:off x="473293" y="989682"/>
            <a:ext cx="9073008" cy="1703030"/>
          </a:xfrm>
          <a:prstGeom prst="rect">
            <a:avLst/>
          </a:prstGeom>
          <a:noFill/>
        </p:spPr>
        <p:txBody>
          <a:bodyPr wrap="square">
            <a:spAutoFit/>
          </a:bodyPr>
          <a:lstStyle/>
          <a:p>
            <a:pPr>
              <a:lnSpc>
                <a:spcPct val="150000"/>
              </a:lnSpc>
            </a:pPr>
            <a:r>
              <a:rPr lang="fr-FR" sz="1800" b="1" dirty="0">
                <a:highlight>
                  <a:srgbClr val="00FFFF"/>
                </a:highlight>
              </a:rPr>
              <a:t>ES2017  </a:t>
            </a:r>
            <a:r>
              <a:rPr lang="en-PH" sz="2400" dirty="0"/>
              <a:t>async/await</a:t>
            </a:r>
            <a:endParaRPr lang="fr-FR" sz="1800" b="1" dirty="0">
              <a:highlight>
                <a:srgbClr val="00FFFF"/>
              </a:highlight>
            </a:endParaRPr>
          </a:p>
          <a:p>
            <a:pPr>
              <a:lnSpc>
                <a:spcPct val="150000"/>
              </a:lnSpc>
            </a:pPr>
            <a:endParaRPr lang="fr-FR" sz="1800" b="1" dirty="0">
              <a:highlight>
                <a:srgbClr val="00FFFF"/>
              </a:highlight>
            </a:endParaRPr>
          </a:p>
          <a:p>
            <a:endParaRPr lang="fr-FR" sz="1800" dirty="0"/>
          </a:p>
          <a:p>
            <a:pPr>
              <a:lnSpc>
                <a:spcPct val="150000"/>
              </a:lnSpc>
            </a:pPr>
            <a:endParaRPr lang="fr-FR" sz="1800" dirty="0"/>
          </a:p>
        </p:txBody>
      </p:sp>
      <p:sp>
        <p:nvSpPr>
          <p:cNvPr id="9" name="Rectangle 5">
            <a:extLst>
              <a:ext uri="{FF2B5EF4-FFF2-40B4-BE49-F238E27FC236}">
                <a16:creationId xmlns:a16="http://schemas.microsoft.com/office/drawing/2014/main" id="{40BB406B-4F89-9F4A-1D82-C5621F0BB577}"/>
              </a:ext>
            </a:extLst>
          </p:cNvPr>
          <p:cNvSpPr>
            <a:spLocks/>
          </p:cNvSpPr>
          <p:nvPr/>
        </p:nvSpPr>
        <p:spPr bwMode="auto">
          <a:xfrm>
            <a:off x="485428" y="129973"/>
            <a:ext cx="9649072" cy="369332"/>
          </a:xfrm>
          <a:prstGeom prst="rect">
            <a:avLst/>
          </a:prstGeom>
          <a:noFill/>
          <a:ln>
            <a:noFill/>
          </a:ln>
        </p:spPr>
        <p:txBody>
          <a:bodyPr wrap="square"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lgn="r">
              <a:defRPr/>
            </a:pPr>
            <a:r>
              <a:rPr lang="fr-FR" altLang="fr-FR" sz="2400" u="none" dirty="0">
                <a:solidFill>
                  <a:schemeClr val="tx1"/>
                </a:solidFill>
                <a:latin typeface="Gill Sans MT" panose="020B0502020104020203" pitchFamily="34" charset="77"/>
                <a:cs typeface="Arial" panose="020B0604020202020204" pitchFamily="34" charset="0"/>
              </a:rPr>
              <a:t>Programmation asynchrone</a:t>
            </a:r>
          </a:p>
        </p:txBody>
      </p:sp>
      <p:sp>
        <p:nvSpPr>
          <p:cNvPr id="10" name="ZoneTexte 9">
            <a:extLst>
              <a:ext uri="{FF2B5EF4-FFF2-40B4-BE49-F238E27FC236}">
                <a16:creationId xmlns:a16="http://schemas.microsoft.com/office/drawing/2014/main" id="{C8BF4C87-1FD0-DF14-9174-6CCFDAF59114}"/>
              </a:ext>
            </a:extLst>
          </p:cNvPr>
          <p:cNvSpPr txBox="1"/>
          <p:nvPr/>
        </p:nvSpPr>
        <p:spPr>
          <a:xfrm>
            <a:off x="1277516" y="1853778"/>
            <a:ext cx="7416824" cy="3693319"/>
          </a:xfrm>
          <a:prstGeom prst="rect">
            <a:avLst/>
          </a:prstGeom>
          <a:noFill/>
        </p:spPr>
        <p:txBody>
          <a:bodyPr wrap="square">
            <a:spAutoFit/>
          </a:bodyPr>
          <a:lstStyle/>
          <a:p>
            <a:r>
              <a:rPr lang="en-PH" sz="1800" dirty="0"/>
              <a:t>async function </a:t>
            </a:r>
            <a:r>
              <a:rPr lang="en-PH" sz="1800" dirty="0" err="1"/>
              <a:t>fetchData</a:t>
            </a:r>
            <a:r>
              <a:rPr lang="en-PH" sz="1800" dirty="0"/>
              <a:t>() {  </a:t>
            </a:r>
          </a:p>
          <a:p>
            <a:r>
              <a:rPr lang="en-PH" sz="1800" dirty="0"/>
              <a:t>  try {       </a:t>
            </a:r>
          </a:p>
          <a:p>
            <a:r>
              <a:rPr lang="en-PH" sz="1800" dirty="0"/>
              <a:t> const data = await fetch('https://api.example.com/data');       </a:t>
            </a:r>
          </a:p>
          <a:p>
            <a:r>
              <a:rPr lang="en-PH" sz="1800" dirty="0"/>
              <a:t> const </a:t>
            </a:r>
            <a:r>
              <a:rPr lang="en-PH" sz="1800" dirty="0" err="1"/>
              <a:t>json</a:t>
            </a:r>
            <a:r>
              <a:rPr lang="en-PH" sz="1800" dirty="0"/>
              <a:t> = await </a:t>
            </a:r>
            <a:r>
              <a:rPr lang="en-PH" sz="1800" dirty="0" err="1"/>
              <a:t>data.json</a:t>
            </a:r>
            <a:r>
              <a:rPr lang="en-PH" sz="1800" dirty="0"/>
              <a:t>();        console.log(</a:t>
            </a:r>
            <a:r>
              <a:rPr lang="en-PH" sz="1800" dirty="0" err="1"/>
              <a:t>json</a:t>
            </a:r>
            <a:r>
              <a:rPr lang="en-PH" sz="1800" dirty="0"/>
              <a:t>);   </a:t>
            </a:r>
          </a:p>
          <a:p>
            <a:r>
              <a:rPr lang="en-PH" sz="1800" dirty="0"/>
              <a:t> }</a:t>
            </a:r>
          </a:p>
          <a:p>
            <a:r>
              <a:rPr lang="en-PH" sz="1800" dirty="0"/>
              <a:t> catch (error) {        </a:t>
            </a:r>
          </a:p>
          <a:p>
            <a:r>
              <a:rPr lang="en-PH" sz="1800" dirty="0" err="1"/>
              <a:t>console.error</a:t>
            </a:r>
            <a:r>
              <a:rPr lang="en-PH" sz="1800" dirty="0"/>
              <a:t>("</a:t>
            </a:r>
            <a:r>
              <a:rPr lang="en-PH" sz="1800" dirty="0" err="1"/>
              <a:t>Erreur</a:t>
            </a:r>
            <a:r>
              <a:rPr lang="en-PH" sz="1800" dirty="0"/>
              <a:t> </a:t>
            </a:r>
            <a:r>
              <a:rPr lang="en-PH" sz="1800" dirty="0" err="1"/>
              <a:t>lors</a:t>
            </a:r>
            <a:r>
              <a:rPr lang="en-PH" sz="1800" dirty="0"/>
              <a:t> de la </a:t>
            </a:r>
            <a:r>
              <a:rPr lang="en-PH" sz="1800" dirty="0" err="1"/>
              <a:t>récupération</a:t>
            </a:r>
            <a:r>
              <a:rPr lang="en-PH" sz="1800" dirty="0"/>
              <a:t> :", error);  </a:t>
            </a:r>
          </a:p>
          <a:p>
            <a:r>
              <a:rPr lang="en-PH" sz="1800" dirty="0"/>
              <a:t>  }</a:t>
            </a:r>
          </a:p>
          <a:p>
            <a:endParaRPr lang="en-PH" sz="1800" dirty="0"/>
          </a:p>
          <a:p>
            <a:r>
              <a:rPr lang="en-PH" sz="1800" dirty="0"/>
              <a:t>}</a:t>
            </a:r>
          </a:p>
          <a:p>
            <a:endParaRPr lang="en-PH" sz="1800" dirty="0"/>
          </a:p>
          <a:p>
            <a:endParaRPr lang="en-PH" sz="1800" dirty="0"/>
          </a:p>
          <a:p>
            <a:r>
              <a:rPr lang="en-PH" sz="1800" dirty="0" err="1"/>
              <a:t>fetchData</a:t>
            </a:r>
            <a:r>
              <a:rPr lang="en-PH" sz="1800" dirty="0"/>
              <a:t>();</a:t>
            </a:r>
            <a:endParaRPr lang="fr-TN" sz="1800" dirty="0"/>
          </a:p>
        </p:txBody>
      </p:sp>
    </p:spTree>
    <p:extLst>
      <p:ext uri="{BB962C8B-B14F-4D97-AF65-F5344CB8AC3E}">
        <p14:creationId xmlns:p14="http://schemas.microsoft.com/office/powerpoint/2010/main" val="247659361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BCF4FE-5FB0-BC0C-75B7-F3B3CCC7EF8B}"/>
            </a:ext>
          </a:extLst>
        </p:cNvPr>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07DBCEE9-262E-774B-2204-14AE2B502C0F}"/>
              </a:ext>
            </a:extLst>
          </p:cNvPr>
          <p:cNvSpPr>
            <a:spLocks noGrp="1"/>
          </p:cNvSpPr>
          <p:nvPr>
            <p:ph type="sldNum" sz="quarter" idx="12"/>
          </p:nvPr>
        </p:nvSpPr>
        <p:spPr/>
        <p:txBody>
          <a:bodyPr/>
          <a:lstStyle/>
          <a:p>
            <a:fld id="{9705A05D-FF3A-44F5-A745-C0E08A1F0267}" type="slidenum">
              <a:rPr lang="fr-FR" smtClean="0"/>
              <a:pPr/>
              <a:t>14</a:t>
            </a:fld>
            <a:endParaRPr lang="fr-FR" dirty="0"/>
          </a:p>
        </p:txBody>
      </p:sp>
      <p:sp>
        <p:nvSpPr>
          <p:cNvPr id="3" name="ZoneTexte 2">
            <a:extLst>
              <a:ext uri="{FF2B5EF4-FFF2-40B4-BE49-F238E27FC236}">
                <a16:creationId xmlns:a16="http://schemas.microsoft.com/office/drawing/2014/main" id="{F27600C6-7DAC-6FC5-5B03-05293CD09EAF}"/>
              </a:ext>
            </a:extLst>
          </p:cNvPr>
          <p:cNvSpPr txBox="1"/>
          <p:nvPr/>
        </p:nvSpPr>
        <p:spPr>
          <a:xfrm>
            <a:off x="473293" y="989682"/>
            <a:ext cx="9073008" cy="1703030"/>
          </a:xfrm>
          <a:prstGeom prst="rect">
            <a:avLst/>
          </a:prstGeom>
          <a:noFill/>
        </p:spPr>
        <p:txBody>
          <a:bodyPr wrap="square">
            <a:spAutoFit/>
          </a:bodyPr>
          <a:lstStyle/>
          <a:p>
            <a:pPr>
              <a:lnSpc>
                <a:spcPct val="150000"/>
              </a:lnSpc>
            </a:pPr>
            <a:r>
              <a:rPr lang="en-PH" sz="2400" dirty="0">
                <a:highlight>
                  <a:srgbClr val="00FFFF"/>
                </a:highlight>
              </a:rPr>
              <a:t>EN 2015 - Fetch API</a:t>
            </a:r>
            <a:endParaRPr lang="fr-FR" sz="1800" b="1" dirty="0">
              <a:highlight>
                <a:srgbClr val="00FFFF"/>
              </a:highlight>
            </a:endParaRPr>
          </a:p>
          <a:p>
            <a:pPr>
              <a:lnSpc>
                <a:spcPct val="150000"/>
              </a:lnSpc>
            </a:pPr>
            <a:endParaRPr lang="fr-FR" sz="1800" b="1" dirty="0">
              <a:highlight>
                <a:srgbClr val="00FFFF"/>
              </a:highlight>
            </a:endParaRPr>
          </a:p>
          <a:p>
            <a:endParaRPr lang="fr-FR" sz="1800" dirty="0"/>
          </a:p>
          <a:p>
            <a:pPr>
              <a:lnSpc>
                <a:spcPct val="150000"/>
              </a:lnSpc>
            </a:pPr>
            <a:endParaRPr lang="fr-FR" sz="1800" dirty="0"/>
          </a:p>
        </p:txBody>
      </p:sp>
      <p:sp>
        <p:nvSpPr>
          <p:cNvPr id="9" name="Rectangle 5">
            <a:extLst>
              <a:ext uri="{FF2B5EF4-FFF2-40B4-BE49-F238E27FC236}">
                <a16:creationId xmlns:a16="http://schemas.microsoft.com/office/drawing/2014/main" id="{988E6621-0AD1-774F-A579-5892A70CBAC2}"/>
              </a:ext>
            </a:extLst>
          </p:cNvPr>
          <p:cNvSpPr>
            <a:spLocks/>
          </p:cNvSpPr>
          <p:nvPr/>
        </p:nvSpPr>
        <p:spPr bwMode="auto">
          <a:xfrm>
            <a:off x="485428" y="129973"/>
            <a:ext cx="9649072" cy="369332"/>
          </a:xfrm>
          <a:prstGeom prst="rect">
            <a:avLst/>
          </a:prstGeom>
          <a:noFill/>
          <a:ln>
            <a:noFill/>
          </a:ln>
        </p:spPr>
        <p:txBody>
          <a:bodyPr wrap="square"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lgn="r">
              <a:defRPr/>
            </a:pPr>
            <a:r>
              <a:rPr lang="fr-FR" altLang="fr-FR" sz="2400" u="none" dirty="0">
                <a:solidFill>
                  <a:schemeClr val="tx1"/>
                </a:solidFill>
                <a:latin typeface="Gill Sans MT" panose="020B0502020104020203" pitchFamily="34" charset="77"/>
                <a:cs typeface="Arial" panose="020B0604020202020204" pitchFamily="34" charset="0"/>
              </a:rPr>
              <a:t>Programmation asynchrone</a:t>
            </a:r>
          </a:p>
        </p:txBody>
      </p:sp>
      <p:sp>
        <p:nvSpPr>
          <p:cNvPr id="2" name="Rectangle 1">
            <a:extLst>
              <a:ext uri="{FF2B5EF4-FFF2-40B4-BE49-F238E27FC236}">
                <a16:creationId xmlns:a16="http://schemas.microsoft.com/office/drawing/2014/main" id="{EF854471-31AA-FB63-9A12-A00E32250857}"/>
              </a:ext>
            </a:extLst>
          </p:cNvPr>
          <p:cNvSpPr>
            <a:spLocks noChangeArrowheads="1"/>
          </p:cNvSpPr>
          <p:nvPr/>
        </p:nvSpPr>
        <p:spPr bwMode="auto">
          <a:xfrm rot="10800000" flipV="1">
            <a:off x="773460" y="1919067"/>
            <a:ext cx="7632848"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fr-TN" altLang="fr-TN" sz="1800" b="1" i="0" u="none" strike="noStrike" cap="none" normalizeH="0" baseline="0" dirty="0" err="1">
                <a:ln>
                  <a:noFill/>
                </a:ln>
                <a:solidFill>
                  <a:schemeClr val="tx1"/>
                </a:solidFill>
                <a:effectLst/>
                <a:latin typeface="Arial" panose="020B0604020202020204" pitchFamily="34" charset="0"/>
              </a:rPr>
              <a:t>Fetch</a:t>
            </a:r>
            <a:r>
              <a:rPr kumimoji="0" lang="fr-TN" altLang="fr-TN" sz="1800" b="0" i="0" u="none" strike="noStrike" cap="none" normalizeH="0" baseline="0" dirty="0">
                <a:ln>
                  <a:noFill/>
                </a:ln>
                <a:solidFill>
                  <a:schemeClr val="tx1"/>
                </a:solidFill>
                <a:effectLst/>
                <a:latin typeface="Arial" panose="020B0604020202020204" pitchFamily="34" charset="0"/>
              </a:rPr>
              <a:t> est une API moderne pour effectuer des requêtes HTTP.</a:t>
            </a:r>
            <a:endParaRPr kumimoji="0" lang="fr-FR" altLang="fr-T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TN" altLang="fr-T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TN" altLang="fr-TN" sz="1800" b="0" i="0" u="none" strike="noStrike" cap="none" normalizeH="0" baseline="0" dirty="0">
                <a:ln>
                  <a:noFill/>
                </a:ln>
                <a:solidFill>
                  <a:schemeClr val="tx1"/>
                </a:solidFill>
                <a:effectLst/>
                <a:latin typeface="Arial" panose="020B0604020202020204" pitchFamily="34" charset="0"/>
              </a:rPr>
              <a:t>Retourne une Promesse. </a:t>
            </a:r>
          </a:p>
        </p:txBody>
      </p:sp>
      <p:pic>
        <p:nvPicPr>
          <p:cNvPr id="5" name="Image 4" descr="Une image contenant texte, capture d’écran, Police, nombre&#10;&#10;Description générée automatiquement">
            <a:extLst>
              <a:ext uri="{FF2B5EF4-FFF2-40B4-BE49-F238E27FC236}">
                <a16:creationId xmlns:a16="http://schemas.microsoft.com/office/drawing/2014/main" id="{B11083DE-D4C2-27FE-BB58-8BB8191968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5174" y="3437954"/>
            <a:ext cx="7689246" cy="2027096"/>
          </a:xfrm>
          <a:prstGeom prst="rect">
            <a:avLst/>
          </a:prstGeom>
        </p:spPr>
      </p:pic>
    </p:spTree>
    <p:extLst>
      <p:ext uri="{BB962C8B-B14F-4D97-AF65-F5344CB8AC3E}">
        <p14:creationId xmlns:p14="http://schemas.microsoft.com/office/powerpoint/2010/main" val="207014903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6284ED46-9890-4DD7-BDFD-978B7AF83C53}"/>
              </a:ext>
            </a:extLst>
          </p:cNvPr>
          <p:cNvSpPr>
            <a:spLocks noGrp="1"/>
          </p:cNvSpPr>
          <p:nvPr>
            <p:ph type="sldNum" sz="quarter" idx="12"/>
          </p:nvPr>
        </p:nvSpPr>
        <p:spPr/>
        <p:txBody>
          <a:bodyPr/>
          <a:lstStyle/>
          <a:p>
            <a:fld id="{9705A05D-FF3A-44F5-A745-C0E08A1F0267}" type="slidenum">
              <a:rPr lang="fr-FR" smtClean="0"/>
              <a:pPr/>
              <a:t>15</a:t>
            </a:fld>
            <a:endParaRPr lang="fr-FR" dirty="0"/>
          </a:p>
        </p:txBody>
      </p:sp>
      <p:sp>
        <p:nvSpPr>
          <p:cNvPr id="3" name="ZoneTexte 2">
            <a:extLst>
              <a:ext uri="{FF2B5EF4-FFF2-40B4-BE49-F238E27FC236}">
                <a16:creationId xmlns:a16="http://schemas.microsoft.com/office/drawing/2014/main" id="{E5665DC1-6767-8AF3-6888-ED6438580083}"/>
              </a:ext>
            </a:extLst>
          </p:cNvPr>
          <p:cNvSpPr txBox="1"/>
          <p:nvPr/>
        </p:nvSpPr>
        <p:spPr>
          <a:xfrm>
            <a:off x="629444" y="1133698"/>
            <a:ext cx="9505056" cy="14260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TN" sz="1800" b="1" i="0" u="none" strike="noStrike" cap="none" normalizeH="0" baseline="0" dirty="0">
                <a:ln>
                  <a:noFill/>
                </a:ln>
                <a:solidFill>
                  <a:schemeClr val="tx1"/>
                </a:solidFill>
                <a:effectLst/>
                <a:highlight>
                  <a:srgbClr val="FFFF00"/>
                </a:highlight>
                <a:latin typeface="Arial" panose="020B0604020202020204" pitchFamily="34" charset="0"/>
              </a:rPr>
              <a:t>Pratique : Day2-&gt;</a:t>
            </a:r>
            <a:r>
              <a:rPr kumimoji="0" lang="fr-FR" altLang="fr-TN" sz="1800" b="1" i="0" u="none" strike="noStrike" cap="none" normalizeH="0" baseline="0" dirty="0" err="1">
                <a:ln>
                  <a:noFill/>
                </a:ln>
                <a:solidFill>
                  <a:schemeClr val="tx1"/>
                </a:solidFill>
                <a:effectLst/>
                <a:highlight>
                  <a:srgbClr val="FFFF00"/>
                </a:highlight>
                <a:latin typeface="Arial" panose="020B0604020202020204" pitchFamily="34" charset="0"/>
              </a:rPr>
              <a:t>morning</a:t>
            </a:r>
            <a:r>
              <a:rPr kumimoji="0" lang="fr-FR" altLang="fr-TN" sz="1800" b="1" i="0" u="none" strike="noStrike" cap="none" normalizeH="0" baseline="0" dirty="0">
                <a:ln>
                  <a:noFill/>
                </a:ln>
                <a:solidFill>
                  <a:schemeClr val="tx1"/>
                </a:solidFill>
                <a:effectLst/>
                <a:highlight>
                  <a:srgbClr val="FFFF00"/>
                </a:highligh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TN" sz="1800" dirty="0">
              <a:latin typeface="Arial" panose="020B0604020202020204" pitchFamily="34" charset="0"/>
            </a:endParaRPr>
          </a:p>
          <a:p>
            <a:pPr>
              <a:lnSpc>
                <a:spcPct val="150000"/>
              </a:lnSpc>
            </a:pPr>
            <a:endParaRPr lang="fr-FR" sz="1800" dirty="0"/>
          </a:p>
          <a:p>
            <a:pPr>
              <a:lnSpc>
                <a:spcPct val="150000"/>
              </a:lnSpc>
            </a:pPr>
            <a:endParaRPr lang="fr-FR" sz="1800" dirty="0"/>
          </a:p>
        </p:txBody>
      </p:sp>
      <p:sp>
        <p:nvSpPr>
          <p:cNvPr id="2" name="Rectangle 5">
            <a:extLst>
              <a:ext uri="{FF2B5EF4-FFF2-40B4-BE49-F238E27FC236}">
                <a16:creationId xmlns:a16="http://schemas.microsoft.com/office/drawing/2014/main" id="{6BFD6602-0D46-A624-A74A-792691971EB6}"/>
              </a:ext>
            </a:extLst>
          </p:cNvPr>
          <p:cNvSpPr>
            <a:spLocks/>
          </p:cNvSpPr>
          <p:nvPr/>
        </p:nvSpPr>
        <p:spPr bwMode="auto">
          <a:xfrm>
            <a:off x="485428" y="129973"/>
            <a:ext cx="9649072" cy="369332"/>
          </a:xfrm>
          <a:prstGeom prst="rect">
            <a:avLst/>
          </a:prstGeom>
          <a:noFill/>
          <a:ln>
            <a:noFill/>
          </a:ln>
        </p:spPr>
        <p:txBody>
          <a:bodyPr wrap="square"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lgn="r">
              <a:defRPr/>
            </a:pPr>
            <a:r>
              <a:rPr lang="fr-FR" altLang="fr-FR" sz="2400" u="none" dirty="0">
                <a:solidFill>
                  <a:schemeClr val="tx1"/>
                </a:solidFill>
                <a:latin typeface="Gill Sans MT" panose="020B0502020104020203" pitchFamily="34" charset="77"/>
                <a:cs typeface="Arial" panose="020B0604020202020204" pitchFamily="34" charset="0"/>
              </a:rPr>
              <a:t>Programmation asynchrone</a:t>
            </a:r>
          </a:p>
        </p:txBody>
      </p:sp>
    </p:spTree>
    <p:extLst>
      <p:ext uri="{BB962C8B-B14F-4D97-AF65-F5344CB8AC3E}">
        <p14:creationId xmlns:p14="http://schemas.microsoft.com/office/powerpoint/2010/main" val="340556359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6284ED46-9890-4DD7-BDFD-978B7AF83C53}"/>
              </a:ext>
            </a:extLst>
          </p:cNvPr>
          <p:cNvSpPr>
            <a:spLocks noGrp="1"/>
          </p:cNvSpPr>
          <p:nvPr>
            <p:ph type="sldNum" sz="quarter" idx="12"/>
          </p:nvPr>
        </p:nvSpPr>
        <p:spPr/>
        <p:txBody>
          <a:bodyPr/>
          <a:lstStyle/>
          <a:p>
            <a:fld id="{9705A05D-FF3A-44F5-A745-C0E08A1F0267}" type="slidenum">
              <a:rPr lang="fr-FR" smtClean="0"/>
              <a:pPr/>
              <a:t>16</a:t>
            </a:fld>
            <a:endParaRPr lang="fr-FR" dirty="0"/>
          </a:p>
        </p:txBody>
      </p:sp>
      <p:pic>
        <p:nvPicPr>
          <p:cNvPr id="2" name="object 2">
            <a:extLst>
              <a:ext uri="{FF2B5EF4-FFF2-40B4-BE49-F238E27FC236}">
                <a16:creationId xmlns:a16="http://schemas.microsoft.com/office/drawing/2014/main" id="{A868F3B9-99F0-F2D7-4FD7-A37CAF15A6AB}"/>
              </a:ext>
            </a:extLst>
          </p:cNvPr>
          <p:cNvPicPr/>
          <p:nvPr/>
        </p:nvPicPr>
        <p:blipFill>
          <a:blip r:embed="rId3" cstate="print"/>
          <a:stretch>
            <a:fillRect/>
          </a:stretch>
        </p:blipFill>
        <p:spPr>
          <a:xfrm>
            <a:off x="0" y="917673"/>
            <a:ext cx="2789684" cy="6102251"/>
          </a:xfrm>
          <a:prstGeom prst="rect">
            <a:avLst/>
          </a:prstGeom>
        </p:spPr>
      </p:pic>
      <p:sp>
        <p:nvSpPr>
          <p:cNvPr id="3" name="object 3">
            <a:extLst>
              <a:ext uri="{FF2B5EF4-FFF2-40B4-BE49-F238E27FC236}">
                <a16:creationId xmlns:a16="http://schemas.microsoft.com/office/drawing/2014/main" id="{C5CA4421-AC74-B654-ACF0-99CC77C8B2BC}"/>
              </a:ext>
            </a:extLst>
          </p:cNvPr>
          <p:cNvSpPr txBox="1">
            <a:spLocks noGrp="1"/>
          </p:cNvSpPr>
          <p:nvPr/>
        </p:nvSpPr>
        <p:spPr>
          <a:xfrm>
            <a:off x="106744" y="3293938"/>
            <a:ext cx="2576195" cy="1502976"/>
          </a:xfrm>
          <a:prstGeom prst="rect">
            <a:avLst/>
          </a:prstGeom>
        </p:spPr>
        <p:txBody>
          <a:bodyPr vert="horz" wrap="square" lIns="0" tIns="12700" rIns="0" bIns="0" rtlCol="0">
            <a:spAutoFit/>
          </a:bodyPr>
          <a:lstStyle>
            <a:lvl1pPr>
              <a:defRPr sz="4800" b="0" i="0">
                <a:solidFill>
                  <a:srgbClr val="404040"/>
                </a:solidFill>
                <a:latin typeface="Microsoft Sans Serif"/>
                <a:ea typeface="+mj-ea"/>
                <a:cs typeface="Microsoft Sans Serif"/>
              </a:defRPr>
            </a:lvl1pPr>
          </a:lstStyle>
          <a:p>
            <a:pPr marL="12700" algn="ctr">
              <a:lnSpc>
                <a:spcPct val="100000"/>
              </a:lnSpc>
              <a:spcBef>
                <a:spcPts val="100"/>
              </a:spcBef>
            </a:pPr>
            <a:r>
              <a:rPr spc="-65" dirty="0">
                <a:solidFill>
                  <a:srgbClr val="FFFFFF"/>
                </a:solidFill>
              </a:rPr>
              <a:t>Summary</a:t>
            </a:r>
            <a:endParaRPr lang="fr-FR" spc="-65" dirty="0">
              <a:solidFill>
                <a:srgbClr val="FFFFFF"/>
              </a:solidFill>
            </a:endParaRPr>
          </a:p>
          <a:p>
            <a:pPr marL="12700" algn="ctr">
              <a:lnSpc>
                <a:spcPct val="100000"/>
              </a:lnSpc>
              <a:spcBef>
                <a:spcPts val="100"/>
              </a:spcBef>
            </a:pPr>
            <a:r>
              <a:rPr lang="fr-FR" spc="-65" dirty="0">
                <a:solidFill>
                  <a:srgbClr val="FFFFFF"/>
                </a:solidFill>
              </a:rPr>
              <a:t>3</a:t>
            </a:r>
            <a:endParaRPr spc="-65" dirty="0">
              <a:solidFill>
                <a:srgbClr val="FFFFFF"/>
              </a:solidFill>
            </a:endParaRPr>
          </a:p>
        </p:txBody>
      </p:sp>
      <p:pic>
        <p:nvPicPr>
          <p:cNvPr id="8" name="object 2">
            <a:extLst>
              <a:ext uri="{FF2B5EF4-FFF2-40B4-BE49-F238E27FC236}">
                <a16:creationId xmlns:a16="http://schemas.microsoft.com/office/drawing/2014/main" id="{12A780ED-E8B2-ED85-C658-3FA7712785B9}"/>
              </a:ext>
            </a:extLst>
          </p:cNvPr>
          <p:cNvPicPr/>
          <p:nvPr/>
        </p:nvPicPr>
        <p:blipFill>
          <a:blip r:embed="rId4" cstate="print"/>
          <a:stretch>
            <a:fillRect/>
          </a:stretch>
        </p:blipFill>
        <p:spPr>
          <a:xfrm flipV="1">
            <a:off x="3398474" y="1421730"/>
            <a:ext cx="6550832" cy="58244"/>
          </a:xfrm>
          <a:prstGeom prst="rect">
            <a:avLst/>
          </a:prstGeom>
        </p:spPr>
      </p:pic>
      <p:sp>
        <p:nvSpPr>
          <p:cNvPr id="9" name="ZoneTexte 8">
            <a:extLst>
              <a:ext uri="{FF2B5EF4-FFF2-40B4-BE49-F238E27FC236}">
                <a16:creationId xmlns:a16="http://schemas.microsoft.com/office/drawing/2014/main" id="{C262A297-CCAE-585D-9A26-D3ACBD7FCFC8}"/>
              </a:ext>
            </a:extLst>
          </p:cNvPr>
          <p:cNvSpPr txBox="1"/>
          <p:nvPr/>
        </p:nvSpPr>
        <p:spPr>
          <a:xfrm>
            <a:off x="3289514" y="1656434"/>
            <a:ext cx="6768752" cy="4624728"/>
          </a:xfrm>
          <a:prstGeom prst="rect">
            <a:avLst/>
          </a:prstGeom>
          <a:noFill/>
        </p:spPr>
        <p:txBody>
          <a:bodyPr wrap="square">
            <a:spAutoFit/>
          </a:bodyPr>
          <a:lstStyle/>
          <a:p>
            <a:pPr algn="l">
              <a:lnSpc>
                <a:spcPts val="1843"/>
              </a:lnSpc>
            </a:pPr>
            <a:r>
              <a:rPr lang="fr-FR" b="1" i="0" dirty="0">
                <a:solidFill>
                  <a:srgbClr val="777777"/>
                </a:solidFill>
                <a:effectLst/>
                <a:latin typeface="Montserrat" panose="00000500000000000000" pitchFamily="2" charset="0"/>
              </a:rPr>
              <a:t>Programmation fonctionnelle</a:t>
            </a:r>
          </a:p>
          <a:p>
            <a:pPr algn="l">
              <a:lnSpc>
                <a:spcPts val="2160"/>
              </a:lnSpc>
              <a:buFont typeface="Arial" panose="020B0604020202020204" pitchFamily="34" charset="0"/>
              <a:buChar char="•"/>
            </a:pPr>
            <a:r>
              <a:rPr lang="fr-FR" b="0" i="0" dirty="0">
                <a:solidFill>
                  <a:srgbClr val="222222"/>
                </a:solidFill>
                <a:effectLst/>
                <a:latin typeface="Montserrat" panose="00000500000000000000" pitchFamily="2" charset="0"/>
              </a:rPr>
              <a:t>Fonctions</a:t>
            </a:r>
          </a:p>
          <a:p>
            <a:pPr marL="742950" lvl="1" indent="-285750" algn="l">
              <a:lnSpc>
                <a:spcPts val="2160"/>
              </a:lnSpc>
              <a:buFont typeface="Arial" panose="020B0604020202020204" pitchFamily="34" charset="0"/>
              <a:buChar char="•"/>
            </a:pPr>
            <a:r>
              <a:rPr lang="fr-FR" b="0" i="0" dirty="0">
                <a:solidFill>
                  <a:srgbClr val="222222"/>
                </a:solidFill>
                <a:effectLst/>
                <a:latin typeface="Montserrat" panose="00000500000000000000" pitchFamily="2" charset="0"/>
              </a:rPr>
              <a:t>Anonymes</a:t>
            </a:r>
          </a:p>
          <a:p>
            <a:pPr marL="742950" lvl="1" indent="-285750" algn="l">
              <a:lnSpc>
                <a:spcPts val="2160"/>
              </a:lnSpc>
              <a:buFont typeface="Arial" panose="020B0604020202020204" pitchFamily="34" charset="0"/>
              <a:buChar char="•"/>
            </a:pPr>
            <a:r>
              <a:rPr lang="fr-FR" b="0" i="0" dirty="0">
                <a:solidFill>
                  <a:srgbClr val="222222"/>
                </a:solidFill>
                <a:effectLst/>
                <a:latin typeface="Montserrat" panose="00000500000000000000" pitchFamily="2" charset="0"/>
              </a:rPr>
              <a:t>Immédiates</a:t>
            </a:r>
          </a:p>
          <a:p>
            <a:pPr marL="742950" lvl="1" indent="-285750" algn="l">
              <a:lnSpc>
                <a:spcPts val="2160"/>
              </a:lnSpc>
              <a:buFont typeface="Arial" panose="020B0604020202020204" pitchFamily="34" charset="0"/>
              <a:buChar char="•"/>
            </a:pPr>
            <a:r>
              <a:rPr lang="fr-FR" b="0" i="0" dirty="0">
                <a:solidFill>
                  <a:srgbClr val="222222"/>
                </a:solidFill>
                <a:effectLst/>
                <a:latin typeface="Montserrat" panose="00000500000000000000" pitchFamily="2" charset="0"/>
              </a:rPr>
              <a:t>Internes</a:t>
            </a:r>
          </a:p>
          <a:p>
            <a:pPr algn="l">
              <a:lnSpc>
                <a:spcPts val="2160"/>
              </a:lnSpc>
              <a:buFont typeface="Arial" panose="020B0604020202020204" pitchFamily="34" charset="0"/>
              <a:buChar char="•"/>
            </a:pPr>
            <a:r>
              <a:rPr lang="fr-FR" b="0" i="0" dirty="0">
                <a:solidFill>
                  <a:srgbClr val="222222"/>
                </a:solidFill>
                <a:effectLst/>
                <a:latin typeface="Montserrat" panose="00000500000000000000" pitchFamily="2" charset="0"/>
              </a:rPr>
              <a:t>Redéfinition</a:t>
            </a:r>
          </a:p>
          <a:p>
            <a:pPr algn="l">
              <a:lnSpc>
                <a:spcPts val="2160"/>
              </a:lnSpc>
              <a:buFont typeface="Arial" panose="020B0604020202020204" pitchFamily="34" charset="0"/>
              <a:buChar char="•"/>
            </a:pPr>
            <a:r>
              <a:rPr lang="fr-FR" b="0" i="0" dirty="0">
                <a:solidFill>
                  <a:srgbClr val="222222"/>
                </a:solidFill>
                <a:effectLst/>
                <a:latin typeface="Montserrat" panose="00000500000000000000" pitchFamily="2" charset="0"/>
              </a:rPr>
              <a:t>Surcharge et mot-clé (arguments)</a:t>
            </a:r>
          </a:p>
          <a:p>
            <a:pPr algn="l">
              <a:lnSpc>
                <a:spcPts val="2160"/>
              </a:lnSpc>
              <a:buFont typeface="Arial" panose="020B0604020202020204" pitchFamily="34" charset="0"/>
              <a:buChar char="•"/>
            </a:pPr>
            <a:r>
              <a:rPr lang="fr-FR" b="0" i="0" dirty="0" err="1">
                <a:solidFill>
                  <a:srgbClr val="222222"/>
                </a:solidFill>
                <a:effectLst/>
                <a:latin typeface="Montserrat" panose="00000500000000000000" pitchFamily="2" charset="0"/>
              </a:rPr>
              <a:t>Closure</a:t>
            </a:r>
            <a:endParaRPr lang="fr-FR" b="0" i="0" dirty="0">
              <a:solidFill>
                <a:srgbClr val="222222"/>
              </a:solidFill>
              <a:effectLst/>
              <a:latin typeface="Montserrat" panose="00000500000000000000" pitchFamily="2" charset="0"/>
            </a:endParaRPr>
          </a:p>
          <a:p>
            <a:pPr algn="l">
              <a:lnSpc>
                <a:spcPts val="2160"/>
              </a:lnSpc>
            </a:pPr>
            <a:endParaRPr lang="fr-FR" b="0" i="0" dirty="0">
              <a:solidFill>
                <a:srgbClr val="222222"/>
              </a:solidFill>
              <a:effectLst/>
              <a:latin typeface="Montserrat" panose="00000500000000000000" pitchFamily="2" charset="0"/>
            </a:endParaRPr>
          </a:p>
          <a:p>
            <a:pPr algn="l">
              <a:lnSpc>
                <a:spcPts val="1843"/>
              </a:lnSpc>
            </a:pPr>
            <a:r>
              <a:rPr lang="fr-FR" b="1" i="0" dirty="0">
                <a:solidFill>
                  <a:srgbClr val="777777"/>
                </a:solidFill>
                <a:effectLst/>
                <a:latin typeface="Montserrat" panose="00000500000000000000" pitchFamily="2" charset="0"/>
              </a:rPr>
              <a:t>Programmation asynchrone</a:t>
            </a:r>
          </a:p>
          <a:p>
            <a:pPr algn="l">
              <a:lnSpc>
                <a:spcPts val="2160"/>
              </a:lnSpc>
              <a:buFont typeface="Arial" panose="020B0604020202020204" pitchFamily="34" charset="0"/>
              <a:buChar char="•"/>
            </a:pPr>
            <a:r>
              <a:rPr lang="fr-FR" b="0" i="0" dirty="0">
                <a:solidFill>
                  <a:srgbClr val="222222"/>
                </a:solidFill>
                <a:effectLst/>
                <a:latin typeface="Montserrat" panose="00000500000000000000" pitchFamily="2" charset="0"/>
              </a:rPr>
              <a:t>Avantages et problèmes liés</a:t>
            </a:r>
          </a:p>
          <a:p>
            <a:pPr algn="l">
              <a:lnSpc>
                <a:spcPts val="2160"/>
              </a:lnSpc>
              <a:buFont typeface="Arial" panose="020B0604020202020204" pitchFamily="34" charset="0"/>
              <a:buChar char="•"/>
            </a:pPr>
            <a:r>
              <a:rPr lang="fr-FR" b="0" i="0" dirty="0">
                <a:solidFill>
                  <a:srgbClr val="222222"/>
                </a:solidFill>
                <a:effectLst/>
                <a:latin typeface="Montserrat" panose="00000500000000000000" pitchFamily="2" charset="0"/>
              </a:rPr>
              <a:t>Promesses, </a:t>
            </a:r>
            <a:r>
              <a:rPr lang="fr-FR" b="0" i="0" dirty="0" err="1">
                <a:solidFill>
                  <a:srgbClr val="222222"/>
                </a:solidFill>
                <a:effectLst/>
                <a:latin typeface="Montserrat" panose="00000500000000000000" pitchFamily="2" charset="0"/>
              </a:rPr>
              <a:t>await</a:t>
            </a:r>
            <a:r>
              <a:rPr lang="fr-FR" b="0" i="0" dirty="0">
                <a:solidFill>
                  <a:srgbClr val="222222"/>
                </a:solidFill>
                <a:effectLst/>
                <a:latin typeface="Montserrat" panose="00000500000000000000" pitchFamily="2" charset="0"/>
              </a:rPr>
              <a:t> et </a:t>
            </a:r>
            <a:r>
              <a:rPr lang="fr-FR" b="0" i="0" dirty="0" err="1">
                <a:solidFill>
                  <a:srgbClr val="222222"/>
                </a:solidFill>
                <a:effectLst/>
                <a:latin typeface="Montserrat" panose="00000500000000000000" pitchFamily="2" charset="0"/>
              </a:rPr>
              <a:t>async</a:t>
            </a:r>
            <a:endParaRPr lang="fr-FR" b="0" i="0" dirty="0">
              <a:solidFill>
                <a:srgbClr val="222222"/>
              </a:solidFill>
              <a:effectLst/>
              <a:latin typeface="Montserrat" panose="00000500000000000000" pitchFamily="2" charset="0"/>
            </a:endParaRPr>
          </a:p>
          <a:p>
            <a:pPr algn="l">
              <a:lnSpc>
                <a:spcPts val="2160"/>
              </a:lnSpc>
              <a:buFont typeface="Arial" panose="020B0604020202020204" pitchFamily="34" charset="0"/>
              <a:buChar char="•"/>
            </a:pPr>
            <a:r>
              <a:rPr lang="fr-FR" b="0" i="0" dirty="0">
                <a:solidFill>
                  <a:srgbClr val="222222"/>
                </a:solidFill>
                <a:effectLst/>
                <a:latin typeface="Montserrat" panose="00000500000000000000" pitchFamily="2" charset="0"/>
              </a:rPr>
              <a:t>Récupérer des données avec </a:t>
            </a:r>
            <a:r>
              <a:rPr lang="fr-FR" b="0" i="0" dirty="0" err="1">
                <a:solidFill>
                  <a:srgbClr val="222222"/>
                </a:solidFill>
                <a:effectLst/>
                <a:latin typeface="Montserrat" panose="00000500000000000000" pitchFamily="2" charset="0"/>
              </a:rPr>
              <a:t>Fetch</a:t>
            </a:r>
            <a:endParaRPr lang="fr-FR" b="0" i="0" dirty="0">
              <a:solidFill>
                <a:srgbClr val="222222"/>
              </a:solidFill>
              <a:effectLst/>
              <a:latin typeface="Montserrat" panose="00000500000000000000" pitchFamily="2" charset="0"/>
            </a:endParaRPr>
          </a:p>
          <a:p>
            <a:pPr algn="l">
              <a:lnSpc>
                <a:spcPts val="2160"/>
              </a:lnSpc>
            </a:pPr>
            <a:endParaRPr lang="fr-FR" b="0" i="0" dirty="0">
              <a:solidFill>
                <a:srgbClr val="222222"/>
              </a:solidFill>
              <a:effectLst/>
              <a:latin typeface="Montserrat" panose="00000500000000000000" pitchFamily="2" charset="0"/>
            </a:endParaRPr>
          </a:p>
          <a:p>
            <a:pPr marL="342900" lvl="0" indent="-342900">
              <a:lnSpc>
                <a:spcPct val="107000"/>
              </a:lnSpc>
              <a:spcAft>
                <a:spcPts val="800"/>
              </a:spcAft>
              <a:buSzPts val="1000"/>
              <a:buFont typeface="Symbol" panose="05050102010706020507" pitchFamily="18" charset="2"/>
              <a:buChar char=""/>
              <a:tabLst>
                <a:tab pos="457200" algn="l"/>
              </a:tabLst>
            </a:pPr>
            <a:endParaRPr lang="fr-TN" sz="1800" kern="100" dirty="0">
              <a:effectLst/>
              <a:latin typeface="Aptos" panose="020B0004020202020204" pitchFamily="34" charset="0"/>
              <a:ea typeface="Aptos" panose="020B0004020202020204" pitchFamily="34" charset="0"/>
              <a:cs typeface="Arial" panose="020B0604020202020204" pitchFamily="34" charset="0"/>
            </a:endParaRPr>
          </a:p>
          <a:p>
            <a:pPr lvl="0">
              <a:lnSpc>
                <a:spcPct val="107000"/>
              </a:lnSpc>
              <a:spcAft>
                <a:spcPts val="800"/>
              </a:spcAft>
              <a:buSzPts val="1000"/>
              <a:tabLst>
                <a:tab pos="457200" algn="l"/>
              </a:tabLst>
            </a:pPr>
            <a:endParaRPr lang="fr-TN" sz="18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4" name="Rectangle 5">
            <a:extLst>
              <a:ext uri="{FF2B5EF4-FFF2-40B4-BE49-F238E27FC236}">
                <a16:creationId xmlns:a16="http://schemas.microsoft.com/office/drawing/2014/main" id="{9CC4F922-4453-9D55-25B4-F46194F62478}"/>
              </a:ext>
            </a:extLst>
          </p:cNvPr>
          <p:cNvSpPr>
            <a:spLocks/>
          </p:cNvSpPr>
          <p:nvPr/>
        </p:nvSpPr>
        <p:spPr bwMode="auto">
          <a:xfrm>
            <a:off x="485428" y="129973"/>
            <a:ext cx="9649072" cy="369332"/>
          </a:xfrm>
          <a:prstGeom prst="rect">
            <a:avLst/>
          </a:prstGeom>
          <a:noFill/>
          <a:ln>
            <a:noFill/>
          </a:ln>
        </p:spPr>
        <p:txBody>
          <a:bodyPr wrap="square"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lgn="r">
              <a:defRPr/>
            </a:pPr>
            <a:r>
              <a:rPr lang="fr-FR" altLang="fr-FR" sz="2400" u="none" dirty="0">
                <a:solidFill>
                  <a:schemeClr val="tx1"/>
                </a:solidFill>
                <a:latin typeface="Gill Sans MT" panose="020B0502020104020203" pitchFamily="34" charset="77"/>
                <a:cs typeface="Arial" panose="020B0604020202020204" pitchFamily="34" charset="0"/>
              </a:rPr>
              <a:t>Structuration et qualité du code</a:t>
            </a:r>
          </a:p>
        </p:txBody>
      </p:sp>
    </p:spTree>
    <p:extLst>
      <p:ext uri="{BB962C8B-B14F-4D97-AF65-F5344CB8AC3E}">
        <p14:creationId xmlns:p14="http://schemas.microsoft.com/office/powerpoint/2010/main" val="26941883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6284ED46-9890-4DD7-BDFD-978B7AF83C53}"/>
              </a:ext>
            </a:extLst>
          </p:cNvPr>
          <p:cNvSpPr>
            <a:spLocks noGrp="1"/>
          </p:cNvSpPr>
          <p:nvPr>
            <p:ph type="sldNum" sz="quarter" idx="12"/>
          </p:nvPr>
        </p:nvSpPr>
        <p:spPr/>
        <p:txBody>
          <a:bodyPr/>
          <a:lstStyle/>
          <a:p>
            <a:fld id="{9705A05D-FF3A-44F5-A745-C0E08A1F0267}" type="slidenum">
              <a:rPr lang="fr-FR" smtClean="0"/>
              <a:pPr/>
              <a:t>17</a:t>
            </a:fld>
            <a:endParaRPr lang="fr-FR" dirty="0"/>
          </a:p>
        </p:txBody>
      </p:sp>
      <p:sp>
        <p:nvSpPr>
          <p:cNvPr id="3" name="ZoneTexte 2">
            <a:extLst>
              <a:ext uri="{FF2B5EF4-FFF2-40B4-BE49-F238E27FC236}">
                <a16:creationId xmlns:a16="http://schemas.microsoft.com/office/drawing/2014/main" id="{E5665DC1-6767-8AF3-6888-ED6438580083}"/>
              </a:ext>
            </a:extLst>
          </p:cNvPr>
          <p:cNvSpPr txBox="1"/>
          <p:nvPr/>
        </p:nvSpPr>
        <p:spPr>
          <a:xfrm>
            <a:off x="1205508" y="989682"/>
            <a:ext cx="8191156" cy="5165517"/>
          </a:xfrm>
          <a:prstGeom prst="rect">
            <a:avLst/>
          </a:prstGeom>
          <a:noFill/>
        </p:spPr>
        <p:txBody>
          <a:bodyPr wrap="square">
            <a:spAutoFit/>
          </a:bodyPr>
          <a:lstStyle/>
          <a:p>
            <a:pPr>
              <a:lnSpc>
                <a:spcPct val="150000"/>
              </a:lnSpc>
            </a:pPr>
            <a:r>
              <a:rPr lang="fr-FR" sz="1800" b="1" dirty="0">
                <a:highlight>
                  <a:srgbClr val="00FFFF"/>
                </a:highlight>
              </a:rPr>
              <a:t>Définition de modules</a:t>
            </a:r>
          </a:p>
          <a:p>
            <a:pPr>
              <a:lnSpc>
                <a:spcPct val="150000"/>
              </a:lnSpc>
            </a:pPr>
            <a:endParaRPr lang="fr-FR" sz="1800" b="1" dirty="0">
              <a:highlight>
                <a:srgbClr val="00FFFF"/>
              </a:highlight>
            </a:endParaRPr>
          </a:p>
          <a:p>
            <a:r>
              <a:rPr lang="fr-FR" sz="1800" b="1" dirty="0"/>
              <a:t>Définition</a:t>
            </a:r>
            <a:r>
              <a:rPr lang="fr-FR" sz="1800" dirty="0"/>
              <a:t> : Les modules sont des blocs de code autonomes qui peuvent être importés ou exportés d’un fichier à un autre, favorisant la réutilisabilité et la maintenabilité du code.</a:t>
            </a:r>
          </a:p>
          <a:p>
            <a:endParaRPr lang="fr-FR" sz="1800" dirty="0"/>
          </a:p>
          <a:p>
            <a:r>
              <a:rPr lang="fr-FR" sz="1800" dirty="0"/>
              <a:t>En JavaScript (ES6), un module peut être exporté et importé ainsi :</a:t>
            </a:r>
          </a:p>
          <a:p>
            <a:pPr lvl="1">
              <a:lnSpc>
                <a:spcPct val="150000"/>
              </a:lnSpc>
            </a:pPr>
            <a:endParaRPr lang="fr-FR" sz="1800" dirty="0"/>
          </a:p>
          <a:p>
            <a:pPr>
              <a:lnSpc>
                <a:spcPct val="150000"/>
              </a:lnSpc>
            </a:pPr>
            <a:endParaRPr lang="fr-FR" sz="1800" dirty="0"/>
          </a:p>
          <a:p>
            <a:pPr>
              <a:lnSpc>
                <a:spcPct val="150000"/>
              </a:lnSpc>
            </a:pPr>
            <a:endParaRPr lang="fr-FR" sz="1800" dirty="0"/>
          </a:p>
          <a:p>
            <a:pPr>
              <a:lnSpc>
                <a:spcPct val="150000"/>
              </a:lnSpc>
            </a:pPr>
            <a:endParaRPr lang="fr-FR" sz="1800" dirty="0"/>
          </a:p>
          <a:p>
            <a:pPr>
              <a:lnSpc>
                <a:spcPct val="150000"/>
              </a:lnSpc>
            </a:pPr>
            <a:endParaRPr lang="fr-FR" sz="1800" dirty="0"/>
          </a:p>
          <a:p>
            <a:pPr>
              <a:lnSpc>
                <a:spcPct val="150000"/>
              </a:lnSpc>
            </a:pPr>
            <a:endParaRPr lang="fr-FR" sz="1800" dirty="0"/>
          </a:p>
          <a:p>
            <a:pPr>
              <a:lnSpc>
                <a:spcPct val="150000"/>
              </a:lnSpc>
            </a:pPr>
            <a:endParaRPr lang="fr-FR" sz="1800" dirty="0"/>
          </a:p>
        </p:txBody>
      </p:sp>
      <p:sp>
        <p:nvSpPr>
          <p:cNvPr id="9" name="Rectangle 5">
            <a:extLst>
              <a:ext uri="{FF2B5EF4-FFF2-40B4-BE49-F238E27FC236}">
                <a16:creationId xmlns:a16="http://schemas.microsoft.com/office/drawing/2014/main" id="{A1A9E013-2B12-B70B-1D47-E814C7536CE4}"/>
              </a:ext>
            </a:extLst>
          </p:cNvPr>
          <p:cNvSpPr>
            <a:spLocks/>
          </p:cNvSpPr>
          <p:nvPr/>
        </p:nvSpPr>
        <p:spPr bwMode="auto">
          <a:xfrm>
            <a:off x="485428" y="129973"/>
            <a:ext cx="9649072" cy="369332"/>
          </a:xfrm>
          <a:prstGeom prst="rect">
            <a:avLst/>
          </a:prstGeom>
          <a:noFill/>
          <a:ln>
            <a:noFill/>
          </a:ln>
        </p:spPr>
        <p:txBody>
          <a:bodyPr wrap="square"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lgn="r">
              <a:defRPr/>
            </a:pPr>
            <a:r>
              <a:rPr lang="fr-FR" altLang="fr-FR" sz="2400" u="none" dirty="0">
                <a:solidFill>
                  <a:schemeClr val="tx1"/>
                </a:solidFill>
                <a:latin typeface="Gill Sans MT" panose="020B0502020104020203" pitchFamily="34" charset="77"/>
                <a:cs typeface="Arial" panose="020B0604020202020204" pitchFamily="34" charset="0"/>
              </a:rPr>
              <a:t>Structuration et qualité du code</a:t>
            </a:r>
          </a:p>
        </p:txBody>
      </p:sp>
      <p:pic>
        <p:nvPicPr>
          <p:cNvPr id="4" name="Image 3" descr="Une image contenant texte, capture d’écran, Police&#10;&#10;Description générée automatiquement">
            <a:extLst>
              <a:ext uri="{FF2B5EF4-FFF2-40B4-BE49-F238E27FC236}">
                <a16:creationId xmlns:a16="http://schemas.microsoft.com/office/drawing/2014/main" id="{24F8BED1-5008-505D-DE3A-2E85DA2577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7516" y="3509962"/>
            <a:ext cx="6956086" cy="2342564"/>
          </a:xfrm>
          <a:prstGeom prst="rect">
            <a:avLst/>
          </a:prstGeom>
        </p:spPr>
      </p:pic>
    </p:spTree>
    <p:extLst>
      <p:ext uri="{BB962C8B-B14F-4D97-AF65-F5344CB8AC3E}">
        <p14:creationId xmlns:p14="http://schemas.microsoft.com/office/powerpoint/2010/main" val="205929384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6284ED46-9890-4DD7-BDFD-978B7AF83C53}"/>
              </a:ext>
            </a:extLst>
          </p:cNvPr>
          <p:cNvSpPr>
            <a:spLocks noGrp="1"/>
          </p:cNvSpPr>
          <p:nvPr>
            <p:ph type="sldNum" sz="quarter" idx="12"/>
          </p:nvPr>
        </p:nvSpPr>
        <p:spPr/>
        <p:txBody>
          <a:bodyPr/>
          <a:lstStyle/>
          <a:p>
            <a:fld id="{9705A05D-FF3A-44F5-A745-C0E08A1F0267}" type="slidenum">
              <a:rPr lang="fr-FR" smtClean="0"/>
              <a:pPr/>
              <a:t>18</a:t>
            </a:fld>
            <a:endParaRPr lang="fr-FR" dirty="0"/>
          </a:p>
        </p:txBody>
      </p:sp>
      <p:sp>
        <p:nvSpPr>
          <p:cNvPr id="3" name="ZoneTexte 2">
            <a:extLst>
              <a:ext uri="{FF2B5EF4-FFF2-40B4-BE49-F238E27FC236}">
                <a16:creationId xmlns:a16="http://schemas.microsoft.com/office/drawing/2014/main" id="{E5665DC1-6767-8AF3-6888-ED6438580083}"/>
              </a:ext>
            </a:extLst>
          </p:cNvPr>
          <p:cNvSpPr txBox="1"/>
          <p:nvPr/>
        </p:nvSpPr>
        <p:spPr>
          <a:xfrm>
            <a:off x="1205508" y="989682"/>
            <a:ext cx="8496944" cy="4196020"/>
          </a:xfrm>
          <a:prstGeom prst="rect">
            <a:avLst/>
          </a:prstGeom>
          <a:noFill/>
        </p:spPr>
        <p:txBody>
          <a:bodyPr wrap="square">
            <a:spAutoFit/>
          </a:bodyPr>
          <a:lstStyle/>
          <a:p>
            <a:pPr>
              <a:lnSpc>
                <a:spcPct val="150000"/>
              </a:lnSpc>
            </a:pPr>
            <a:r>
              <a:rPr lang="fr-FR" sz="1800" b="1" dirty="0" err="1">
                <a:highlight>
                  <a:srgbClr val="00FFFF"/>
                </a:highlight>
              </a:rPr>
              <a:t>Asynchronous</a:t>
            </a:r>
            <a:r>
              <a:rPr lang="fr-FR" sz="1800" b="1" dirty="0">
                <a:highlight>
                  <a:srgbClr val="00FFFF"/>
                </a:highlight>
              </a:rPr>
              <a:t> Module </a:t>
            </a:r>
            <a:r>
              <a:rPr lang="fr-FR" sz="1800" b="1" dirty="0" err="1">
                <a:highlight>
                  <a:srgbClr val="00FFFF"/>
                </a:highlight>
              </a:rPr>
              <a:t>Definition</a:t>
            </a:r>
            <a:r>
              <a:rPr lang="fr-FR" sz="1800" b="1" dirty="0">
                <a:highlight>
                  <a:srgbClr val="00FFFF"/>
                </a:highlight>
              </a:rPr>
              <a:t> (AMD) </a:t>
            </a:r>
          </a:p>
          <a:p>
            <a:pPr>
              <a:lnSpc>
                <a:spcPct val="150000"/>
              </a:lnSpc>
            </a:pPr>
            <a:endParaRPr lang="fr-FR" sz="1800" b="1" dirty="0">
              <a:highlight>
                <a:srgbClr val="00FFFF"/>
              </a:highlight>
            </a:endParaRPr>
          </a:p>
          <a:p>
            <a:r>
              <a:rPr lang="fr-FR" sz="1800" b="1" dirty="0"/>
              <a:t>Définition</a:t>
            </a:r>
            <a:r>
              <a:rPr lang="fr-FR" sz="1800" dirty="0"/>
              <a:t> : AMD est un standard pour définir et charger des modules JavaScript de manière asynchrone. Il est souvent utilisé dans les navigateurs pour améliorer les performances en permettant le chargement parallèle des fichiers.</a:t>
            </a:r>
          </a:p>
          <a:p>
            <a:pPr>
              <a:lnSpc>
                <a:spcPct val="150000"/>
              </a:lnSpc>
            </a:pPr>
            <a:endParaRPr lang="fr-FR" sz="1800" dirty="0"/>
          </a:p>
          <a:p>
            <a:pPr>
              <a:lnSpc>
                <a:spcPct val="150000"/>
              </a:lnSpc>
            </a:pPr>
            <a:endParaRPr lang="fr-FR" sz="1800" dirty="0"/>
          </a:p>
          <a:p>
            <a:pPr>
              <a:lnSpc>
                <a:spcPct val="150000"/>
              </a:lnSpc>
            </a:pPr>
            <a:endParaRPr lang="fr-FR" sz="1800" dirty="0"/>
          </a:p>
          <a:p>
            <a:pPr>
              <a:lnSpc>
                <a:spcPct val="150000"/>
              </a:lnSpc>
            </a:pPr>
            <a:endParaRPr lang="fr-FR" sz="1800" dirty="0"/>
          </a:p>
          <a:p>
            <a:pPr>
              <a:lnSpc>
                <a:spcPct val="150000"/>
              </a:lnSpc>
            </a:pPr>
            <a:endParaRPr lang="fr-FR" sz="1800" dirty="0"/>
          </a:p>
          <a:p>
            <a:pPr>
              <a:lnSpc>
                <a:spcPct val="150000"/>
              </a:lnSpc>
            </a:pPr>
            <a:endParaRPr lang="fr-FR" sz="1800" dirty="0"/>
          </a:p>
        </p:txBody>
      </p:sp>
      <p:sp>
        <p:nvSpPr>
          <p:cNvPr id="9" name="Rectangle 5">
            <a:extLst>
              <a:ext uri="{FF2B5EF4-FFF2-40B4-BE49-F238E27FC236}">
                <a16:creationId xmlns:a16="http://schemas.microsoft.com/office/drawing/2014/main" id="{A1A9E013-2B12-B70B-1D47-E814C7536CE4}"/>
              </a:ext>
            </a:extLst>
          </p:cNvPr>
          <p:cNvSpPr>
            <a:spLocks/>
          </p:cNvSpPr>
          <p:nvPr/>
        </p:nvSpPr>
        <p:spPr bwMode="auto">
          <a:xfrm>
            <a:off x="485428" y="129973"/>
            <a:ext cx="9649072" cy="369332"/>
          </a:xfrm>
          <a:prstGeom prst="rect">
            <a:avLst/>
          </a:prstGeom>
          <a:noFill/>
          <a:ln>
            <a:noFill/>
          </a:ln>
        </p:spPr>
        <p:txBody>
          <a:bodyPr wrap="square"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lgn="r">
              <a:defRPr/>
            </a:pPr>
            <a:r>
              <a:rPr lang="fr-FR" altLang="fr-FR" sz="2400" u="none" dirty="0">
                <a:solidFill>
                  <a:schemeClr val="tx1"/>
                </a:solidFill>
                <a:latin typeface="Gill Sans MT" panose="020B0502020104020203" pitchFamily="34" charset="77"/>
                <a:cs typeface="Arial" panose="020B0604020202020204" pitchFamily="34" charset="0"/>
              </a:rPr>
              <a:t>Structuration et qualité du code</a:t>
            </a:r>
          </a:p>
        </p:txBody>
      </p:sp>
      <p:pic>
        <p:nvPicPr>
          <p:cNvPr id="5" name="Image 4" descr="Une image contenant texte, capture d’écran, Police&#10;&#10;Description générée automatiquement">
            <a:extLst>
              <a:ext uri="{FF2B5EF4-FFF2-40B4-BE49-F238E27FC236}">
                <a16:creationId xmlns:a16="http://schemas.microsoft.com/office/drawing/2014/main" id="{08C0053B-5E44-CCF2-09A6-317A2C7E47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7516" y="3109378"/>
            <a:ext cx="5781215" cy="2592288"/>
          </a:xfrm>
          <a:prstGeom prst="rect">
            <a:avLst/>
          </a:prstGeom>
        </p:spPr>
      </p:pic>
    </p:spTree>
    <p:extLst>
      <p:ext uri="{BB962C8B-B14F-4D97-AF65-F5344CB8AC3E}">
        <p14:creationId xmlns:p14="http://schemas.microsoft.com/office/powerpoint/2010/main" val="375408355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6284ED46-9890-4DD7-BDFD-978B7AF83C53}"/>
              </a:ext>
            </a:extLst>
          </p:cNvPr>
          <p:cNvSpPr>
            <a:spLocks noGrp="1"/>
          </p:cNvSpPr>
          <p:nvPr>
            <p:ph type="sldNum" sz="quarter" idx="12"/>
          </p:nvPr>
        </p:nvSpPr>
        <p:spPr/>
        <p:txBody>
          <a:bodyPr/>
          <a:lstStyle/>
          <a:p>
            <a:fld id="{9705A05D-FF3A-44F5-A745-C0E08A1F0267}" type="slidenum">
              <a:rPr lang="fr-FR" smtClean="0"/>
              <a:pPr/>
              <a:t>19</a:t>
            </a:fld>
            <a:endParaRPr lang="fr-FR" dirty="0"/>
          </a:p>
        </p:txBody>
      </p:sp>
      <p:sp>
        <p:nvSpPr>
          <p:cNvPr id="3" name="ZoneTexte 2">
            <a:extLst>
              <a:ext uri="{FF2B5EF4-FFF2-40B4-BE49-F238E27FC236}">
                <a16:creationId xmlns:a16="http://schemas.microsoft.com/office/drawing/2014/main" id="{E5665DC1-6767-8AF3-6888-ED6438580083}"/>
              </a:ext>
            </a:extLst>
          </p:cNvPr>
          <p:cNvSpPr txBox="1"/>
          <p:nvPr/>
        </p:nvSpPr>
        <p:spPr>
          <a:xfrm>
            <a:off x="1205508" y="989682"/>
            <a:ext cx="8496944" cy="3503523"/>
          </a:xfrm>
          <a:prstGeom prst="rect">
            <a:avLst/>
          </a:prstGeom>
          <a:noFill/>
        </p:spPr>
        <p:txBody>
          <a:bodyPr wrap="square">
            <a:spAutoFit/>
          </a:bodyPr>
          <a:lstStyle/>
          <a:p>
            <a:pPr>
              <a:lnSpc>
                <a:spcPct val="150000"/>
              </a:lnSpc>
            </a:pPr>
            <a:r>
              <a:rPr lang="fr-FR" sz="1800" b="1" dirty="0">
                <a:highlight>
                  <a:srgbClr val="00FFFF"/>
                </a:highlight>
              </a:rPr>
              <a:t>AMD avec Require.js </a:t>
            </a:r>
          </a:p>
          <a:p>
            <a:pPr>
              <a:lnSpc>
                <a:spcPct val="150000"/>
              </a:lnSpc>
            </a:pPr>
            <a:endParaRPr lang="fr-FR" sz="1800" b="1" dirty="0">
              <a:highlight>
                <a:srgbClr val="00FFFF"/>
              </a:highlight>
            </a:endParaRPr>
          </a:p>
          <a:p>
            <a:r>
              <a:rPr lang="fr-FR" sz="1800" b="1" dirty="0"/>
              <a:t>Définition</a:t>
            </a:r>
            <a:r>
              <a:rPr lang="fr-FR" sz="1800" dirty="0"/>
              <a:t> :</a:t>
            </a:r>
            <a:r>
              <a:rPr lang="fr-FR" sz="1800" b="1" dirty="0"/>
              <a:t>Require.js </a:t>
            </a:r>
            <a:r>
              <a:rPr lang="fr-FR" sz="1800" dirty="0"/>
              <a:t>est une bibliothèque JavaScript qui implémente AMD pour charger des modules de manière asynchrone et gérer les dépendances entre eux.</a:t>
            </a:r>
          </a:p>
          <a:p>
            <a:pPr>
              <a:lnSpc>
                <a:spcPct val="150000"/>
              </a:lnSpc>
            </a:pPr>
            <a:endParaRPr lang="fr-FR" sz="1800" dirty="0"/>
          </a:p>
          <a:p>
            <a:pPr>
              <a:lnSpc>
                <a:spcPct val="150000"/>
              </a:lnSpc>
            </a:pPr>
            <a:endParaRPr lang="fr-FR" sz="1800" dirty="0"/>
          </a:p>
          <a:p>
            <a:pPr>
              <a:lnSpc>
                <a:spcPct val="150000"/>
              </a:lnSpc>
            </a:pPr>
            <a:endParaRPr lang="fr-FR" sz="1800" dirty="0"/>
          </a:p>
          <a:p>
            <a:pPr>
              <a:lnSpc>
                <a:spcPct val="150000"/>
              </a:lnSpc>
            </a:pPr>
            <a:endParaRPr lang="fr-FR" sz="1800" dirty="0"/>
          </a:p>
          <a:p>
            <a:pPr>
              <a:lnSpc>
                <a:spcPct val="150000"/>
              </a:lnSpc>
            </a:pPr>
            <a:endParaRPr lang="fr-FR" sz="1800" dirty="0"/>
          </a:p>
        </p:txBody>
      </p:sp>
      <p:sp>
        <p:nvSpPr>
          <p:cNvPr id="9" name="Rectangle 5">
            <a:extLst>
              <a:ext uri="{FF2B5EF4-FFF2-40B4-BE49-F238E27FC236}">
                <a16:creationId xmlns:a16="http://schemas.microsoft.com/office/drawing/2014/main" id="{A1A9E013-2B12-B70B-1D47-E814C7536CE4}"/>
              </a:ext>
            </a:extLst>
          </p:cNvPr>
          <p:cNvSpPr>
            <a:spLocks/>
          </p:cNvSpPr>
          <p:nvPr/>
        </p:nvSpPr>
        <p:spPr bwMode="auto">
          <a:xfrm>
            <a:off x="485428" y="129973"/>
            <a:ext cx="9649072" cy="369332"/>
          </a:xfrm>
          <a:prstGeom prst="rect">
            <a:avLst/>
          </a:prstGeom>
          <a:noFill/>
          <a:ln>
            <a:noFill/>
          </a:ln>
        </p:spPr>
        <p:txBody>
          <a:bodyPr wrap="square"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lgn="r">
              <a:defRPr/>
            </a:pPr>
            <a:r>
              <a:rPr lang="fr-FR" altLang="fr-FR" sz="2400" u="none" dirty="0">
                <a:solidFill>
                  <a:schemeClr val="tx1"/>
                </a:solidFill>
                <a:latin typeface="Gill Sans MT" panose="020B0502020104020203" pitchFamily="34" charset="77"/>
                <a:cs typeface="Arial" panose="020B0604020202020204" pitchFamily="34" charset="0"/>
              </a:rPr>
              <a:t>Structuration et qualité du code</a:t>
            </a:r>
          </a:p>
        </p:txBody>
      </p:sp>
      <p:pic>
        <p:nvPicPr>
          <p:cNvPr id="4" name="Image 3" descr="Une image contenant texte, capture d’écran, Police&#10;&#10;Description générée automatiquement">
            <a:extLst>
              <a:ext uri="{FF2B5EF4-FFF2-40B4-BE49-F238E27FC236}">
                <a16:creationId xmlns:a16="http://schemas.microsoft.com/office/drawing/2014/main" id="{597B1950-4595-F467-CDEB-AF755557BE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9524" y="2907929"/>
            <a:ext cx="7404641" cy="1585275"/>
          </a:xfrm>
          <a:prstGeom prst="rect">
            <a:avLst/>
          </a:prstGeom>
        </p:spPr>
      </p:pic>
      <p:sp>
        <p:nvSpPr>
          <p:cNvPr id="11" name="ZoneTexte 10">
            <a:extLst>
              <a:ext uri="{FF2B5EF4-FFF2-40B4-BE49-F238E27FC236}">
                <a16:creationId xmlns:a16="http://schemas.microsoft.com/office/drawing/2014/main" id="{E4B10A58-4C3C-8D25-0425-0315DC40D519}"/>
              </a:ext>
            </a:extLst>
          </p:cNvPr>
          <p:cNvSpPr txBox="1"/>
          <p:nvPr/>
        </p:nvSpPr>
        <p:spPr>
          <a:xfrm>
            <a:off x="1781572" y="4783527"/>
            <a:ext cx="6147352" cy="400110"/>
          </a:xfrm>
          <a:prstGeom prst="rect">
            <a:avLst/>
          </a:prstGeom>
          <a:noFill/>
        </p:spPr>
        <p:txBody>
          <a:bodyPr wrap="square">
            <a:spAutoFit/>
          </a:bodyPr>
          <a:lstStyle/>
          <a:p>
            <a:r>
              <a:rPr lang="fr-FR" sz="2000" dirty="0"/>
              <a:t>Utilisation de Require.js pour charger des modules </a:t>
            </a:r>
            <a:endParaRPr lang="fr-TN" sz="2000" dirty="0"/>
          </a:p>
        </p:txBody>
      </p:sp>
    </p:spTree>
    <p:extLst>
      <p:ext uri="{BB962C8B-B14F-4D97-AF65-F5344CB8AC3E}">
        <p14:creationId xmlns:p14="http://schemas.microsoft.com/office/powerpoint/2010/main" val="16999853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3540" y="39705"/>
            <a:ext cx="8751478" cy="472973"/>
          </a:xfrm>
          <a:prstGeom prst="rect">
            <a:avLst/>
          </a:prstGeom>
        </p:spPr>
        <p:txBody>
          <a:bodyPr vert="horz" wrap="square" lIns="0" tIns="11199" rIns="0" bIns="0" rtlCol="0">
            <a:spAutoFit/>
          </a:bodyPr>
          <a:lstStyle/>
          <a:p>
            <a:pPr marL="11788">
              <a:spcBef>
                <a:spcPts val="88"/>
              </a:spcBef>
            </a:pPr>
            <a:r>
              <a:rPr spc="-260" dirty="0">
                <a:latin typeface="Arial" panose="020B0604020202020204" pitchFamily="34" charset="0"/>
                <a:cs typeface="Arial" panose="020B0604020202020204" pitchFamily="34" charset="0"/>
              </a:rPr>
              <a:t>T</a:t>
            </a:r>
            <a:r>
              <a:rPr spc="-46" dirty="0">
                <a:latin typeface="Arial" panose="020B0604020202020204" pitchFamily="34" charset="0"/>
                <a:cs typeface="Arial" panose="020B0604020202020204" pitchFamily="34" charset="0"/>
              </a:rPr>
              <a:t>a</a:t>
            </a:r>
            <a:r>
              <a:rPr spc="-51" dirty="0">
                <a:latin typeface="Arial" panose="020B0604020202020204" pitchFamily="34" charset="0"/>
                <a:cs typeface="Arial" panose="020B0604020202020204" pitchFamily="34" charset="0"/>
              </a:rPr>
              <a:t>b</a:t>
            </a:r>
            <a:r>
              <a:rPr spc="-56" dirty="0">
                <a:latin typeface="Arial" panose="020B0604020202020204" pitchFamily="34" charset="0"/>
                <a:cs typeface="Arial" panose="020B0604020202020204" pitchFamily="34" charset="0"/>
              </a:rPr>
              <a:t>l</a:t>
            </a:r>
            <a:r>
              <a:rPr spc="-5" dirty="0">
                <a:latin typeface="Arial" panose="020B0604020202020204" pitchFamily="34" charset="0"/>
                <a:cs typeface="Arial" panose="020B0604020202020204" pitchFamily="34" charset="0"/>
              </a:rPr>
              <a:t>e</a:t>
            </a:r>
            <a:r>
              <a:rPr spc="-93" dirty="0">
                <a:latin typeface="Arial" panose="020B0604020202020204" pitchFamily="34" charset="0"/>
                <a:cs typeface="Arial" panose="020B0604020202020204" pitchFamily="34" charset="0"/>
              </a:rPr>
              <a:t> </a:t>
            </a:r>
            <a:r>
              <a:rPr spc="-51" dirty="0">
                <a:latin typeface="Arial" panose="020B0604020202020204" pitchFamily="34" charset="0"/>
                <a:cs typeface="Arial" panose="020B0604020202020204" pitchFamily="34" charset="0"/>
              </a:rPr>
              <a:t>de</a:t>
            </a:r>
            <a:r>
              <a:rPr spc="-5" dirty="0">
                <a:latin typeface="Arial" panose="020B0604020202020204" pitchFamily="34" charset="0"/>
                <a:cs typeface="Arial" panose="020B0604020202020204" pitchFamily="34" charset="0"/>
              </a:rPr>
              <a:t>s</a:t>
            </a:r>
            <a:r>
              <a:rPr spc="-88" dirty="0">
                <a:latin typeface="Arial" panose="020B0604020202020204" pitchFamily="34" charset="0"/>
                <a:cs typeface="Arial" panose="020B0604020202020204" pitchFamily="34" charset="0"/>
              </a:rPr>
              <a:t> </a:t>
            </a:r>
            <a:r>
              <a:rPr spc="-56" dirty="0">
                <a:latin typeface="Arial" panose="020B0604020202020204" pitchFamily="34" charset="0"/>
                <a:cs typeface="Arial" panose="020B0604020202020204" pitchFamily="34" charset="0"/>
              </a:rPr>
              <a:t>m</a:t>
            </a:r>
            <a:r>
              <a:rPr spc="-79" dirty="0">
                <a:latin typeface="Arial" panose="020B0604020202020204" pitchFamily="34" charset="0"/>
                <a:cs typeface="Arial" panose="020B0604020202020204" pitchFamily="34" charset="0"/>
              </a:rPr>
              <a:t>a</a:t>
            </a:r>
            <a:r>
              <a:rPr spc="-46" dirty="0">
                <a:latin typeface="Arial" panose="020B0604020202020204" pitchFamily="34" charset="0"/>
                <a:cs typeface="Arial" panose="020B0604020202020204" pitchFamily="34" charset="0"/>
              </a:rPr>
              <a:t>t</a:t>
            </a:r>
            <a:r>
              <a:rPr spc="-56" dirty="0">
                <a:latin typeface="Arial" panose="020B0604020202020204" pitchFamily="34" charset="0"/>
                <a:cs typeface="Arial" panose="020B0604020202020204" pitchFamily="34" charset="0"/>
              </a:rPr>
              <a:t>iè</a:t>
            </a:r>
            <a:r>
              <a:rPr spc="-88" dirty="0">
                <a:latin typeface="Arial" panose="020B0604020202020204" pitchFamily="34" charset="0"/>
                <a:cs typeface="Arial" panose="020B0604020202020204" pitchFamily="34" charset="0"/>
              </a:rPr>
              <a:t>r</a:t>
            </a:r>
            <a:r>
              <a:rPr spc="-56" dirty="0">
                <a:latin typeface="Arial" panose="020B0604020202020204" pitchFamily="34" charset="0"/>
                <a:cs typeface="Arial" panose="020B0604020202020204" pitchFamily="34" charset="0"/>
              </a:rPr>
              <a:t>es</a:t>
            </a:r>
          </a:p>
        </p:txBody>
      </p:sp>
      <p:sp>
        <p:nvSpPr>
          <p:cNvPr id="4" name="object 4"/>
          <p:cNvSpPr txBox="1">
            <a:spLocks noGrp="1"/>
          </p:cNvSpPr>
          <p:nvPr>
            <p:ph type="sldNum" sz="quarter" idx="7"/>
          </p:nvPr>
        </p:nvSpPr>
        <p:spPr>
          <a:xfrm>
            <a:off x="10267188" y="7172579"/>
            <a:ext cx="134620" cy="139700"/>
          </a:xfrm>
          <a:prstGeom prst="rect">
            <a:avLst/>
          </a:prstGeom>
        </p:spPr>
        <p:txBody>
          <a:bodyPr vert="horz" wrap="square" lIns="0" tIns="0" rIns="0" bIns="0" rtlCol="0">
            <a:spAutoFit/>
          </a:bodyPr>
          <a:lstStyle>
            <a:defPPr>
              <a:defRPr lang="fr-FR"/>
            </a:defPPr>
            <a:lvl1pPr marL="0" algn="l" defTabSz="914400" rtl="0" eaLnBrk="1" latinLnBrk="0" hangingPunct="1">
              <a:defRPr sz="900" b="0" i="0" kern="1200">
                <a:solidFill>
                  <a:schemeClr val="bg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955"/>
              </a:lnSpc>
            </a:pPr>
            <a:fld id="{81D60167-4931-47E6-BA6A-407CBD079E47}" type="slidenum">
              <a:rPr lang="fr-FR" smtClean="0"/>
              <a:pPr marL="38100">
                <a:lnSpc>
                  <a:spcPts val="955"/>
                </a:lnSpc>
              </a:pPr>
              <a:t>2</a:t>
            </a:fld>
            <a:endParaRPr dirty="0"/>
          </a:p>
        </p:txBody>
      </p:sp>
      <p:sp>
        <p:nvSpPr>
          <p:cNvPr id="5" name="object 5"/>
          <p:cNvSpPr txBox="1">
            <a:spLocks noGrp="1"/>
          </p:cNvSpPr>
          <p:nvPr>
            <p:ph type="ftr" sz="quarter" idx="5"/>
          </p:nvPr>
        </p:nvSpPr>
        <p:spPr>
          <a:xfrm>
            <a:off x="4364228" y="7251476"/>
            <a:ext cx="1293495" cy="198754"/>
          </a:xfrm>
          <a:prstGeom prst="rect">
            <a:avLst/>
          </a:prstGeom>
        </p:spPr>
        <p:txBody>
          <a:bodyPr vert="horz" wrap="square" lIns="0" tIns="0" rIns="0" bIns="0" rtlCol="0">
            <a:spAutoFit/>
          </a:bodyPr>
          <a:lstStyle>
            <a:defPPr>
              <a:defRPr lang="fr-FR"/>
            </a:defPPr>
            <a:lvl1pPr marL="0" algn="l" defTabSz="914400" rtl="0" eaLnBrk="1" latinLnBrk="0" hangingPunct="1">
              <a:defRPr sz="1100" b="0" i="0" kern="1200">
                <a:solidFill>
                  <a:srgbClr val="3A3838"/>
                </a:solidFill>
                <a:latin typeface="Trebuchet MS"/>
                <a:ea typeface="+mn-ea"/>
                <a:cs typeface="Trebuchet M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1788">
              <a:spcBef>
                <a:spcPts val="32"/>
              </a:spcBef>
            </a:pPr>
            <a:r>
              <a:rPr lang="fr-FR" spc="-5"/>
              <a:t>CO</a:t>
            </a:r>
            <a:r>
              <a:rPr lang="fr-FR"/>
              <a:t>D</a:t>
            </a:r>
            <a:r>
              <a:rPr lang="fr-FR" spc="30"/>
              <a:t>E</a:t>
            </a:r>
            <a:r>
              <a:rPr lang="fr-FR" spc="-90"/>
              <a:t> </a:t>
            </a:r>
            <a:r>
              <a:rPr lang="fr-FR" spc="-15"/>
              <a:t>S</a:t>
            </a:r>
            <a:r>
              <a:rPr lang="fr-FR" spc="-25"/>
              <a:t>T</a:t>
            </a:r>
            <a:r>
              <a:rPr lang="fr-FR" spc="-5"/>
              <a:t>A</a:t>
            </a:r>
            <a:r>
              <a:rPr lang="fr-FR" spc="-45"/>
              <a:t>G</a:t>
            </a:r>
            <a:r>
              <a:rPr lang="fr-FR" spc="30"/>
              <a:t>E</a:t>
            </a:r>
            <a:r>
              <a:rPr lang="fr-FR" spc="-100"/>
              <a:t> </a:t>
            </a:r>
            <a:r>
              <a:rPr lang="fr-FR" spc="165"/>
              <a:t>–</a:t>
            </a:r>
            <a:r>
              <a:rPr lang="fr-FR" spc="-90"/>
              <a:t> </a:t>
            </a:r>
            <a:r>
              <a:rPr lang="fr-FR" spc="15"/>
              <a:t>R</a:t>
            </a:r>
            <a:r>
              <a:rPr lang="fr-FR" spc="-50"/>
              <a:t>é</a:t>
            </a:r>
            <a:r>
              <a:rPr lang="fr-FR" spc="-55"/>
              <a:t>v</a:t>
            </a:r>
            <a:r>
              <a:rPr lang="fr-FR" spc="-90"/>
              <a:t> </a:t>
            </a:r>
            <a:r>
              <a:rPr lang="fr-FR" spc="-130"/>
              <a:t>n°</a:t>
            </a:r>
            <a:endParaRPr spc="-121" dirty="0"/>
          </a:p>
        </p:txBody>
      </p:sp>
      <p:pic>
        <p:nvPicPr>
          <p:cNvPr id="8" name="object 2">
            <a:extLst>
              <a:ext uri="{FF2B5EF4-FFF2-40B4-BE49-F238E27FC236}">
                <a16:creationId xmlns:a16="http://schemas.microsoft.com/office/drawing/2014/main" id="{F53A1CDB-68E3-2664-176F-A85EC6120B4E}"/>
              </a:ext>
            </a:extLst>
          </p:cNvPr>
          <p:cNvPicPr/>
          <p:nvPr/>
        </p:nvPicPr>
        <p:blipFill>
          <a:blip r:embed="rId2" cstate="print"/>
          <a:stretch>
            <a:fillRect/>
          </a:stretch>
        </p:blipFill>
        <p:spPr>
          <a:xfrm>
            <a:off x="0" y="972097"/>
            <a:ext cx="3005708" cy="6047827"/>
          </a:xfrm>
          <a:prstGeom prst="rect">
            <a:avLst/>
          </a:prstGeom>
        </p:spPr>
      </p:pic>
      <p:sp>
        <p:nvSpPr>
          <p:cNvPr id="9" name="object 3">
            <a:extLst>
              <a:ext uri="{FF2B5EF4-FFF2-40B4-BE49-F238E27FC236}">
                <a16:creationId xmlns:a16="http://schemas.microsoft.com/office/drawing/2014/main" id="{C4FB8FD6-85E4-6A78-FD09-93E80F16134A}"/>
              </a:ext>
            </a:extLst>
          </p:cNvPr>
          <p:cNvSpPr txBox="1">
            <a:spLocks noGrp="1"/>
          </p:cNvSpPr>
          <p:nvPr/>
        </p:nvSpPr>
        <p:spPr>
          <a:xfrm>
            <a:off x="190534" y="3437954"/>
            <a:ext cx="2576195" cy="566822"/>
          </a:xfrm>
          <a:prstGeom prst="rect">
            <a:avLst/>
          </a:prstGeom>
        </p:spPr>
        <p:txBody>
          <a:bodyPr vert="horz" wrap="square" lIns="0" tIns="12700" rIns="0" bIns="0" rtlCol="0">
            <a:spAutoFit/>
          </a:bodyPr>
          <a:lstStyle>
            <a:lvl1pPr>
              <a:defRPr sz="4800" b="0" i="0">
                <a:solidFill>
                  <a:srgbClr val="404040"/>
                </a:solidFill>
                <a:latin typeface="Microsoft Sans Serif"/>
                <a:ea typeface="+mj-ea"/>
                <a:cs typeface="Microsoft Sans Serif"/>
              </a:defRPr>
            </a:lvl1pPr>
          </a:lstStyle>
          <a:p>
            <a:pPr marL="12700">
              <a:lnSpc>
                <a:spcPct val="100000"/>
              </a:lnSpc>
              <a:spcBef>
                <a:spcPts val="100"/>
              </a:spcBef>
            </a:pPr>
            <a:r>
              <a:rPr lang="fr-FR" sz="3600" spc="-65" dirty="0">
                <a:solidFill>
                  <a:srgbClr val="FFFFFF"/>
                </a:solidFill>
              </a:rPr>
              <a:t>Programme</a:t>
            </a:r>
          </a:p>
        </p:txBody>
      </p:sp>
      <p:sp>
        <p:nvSpPr>
          <p:cNvPr id="6" name="ZoneTexte 5">
            <a:extLst>
              <a:ext uri="{FF2B5EF4-FFF2-40B4-BE49-F238E27FC236}">
                <a16:creationId xmlns:a16="http://schemas.microsoft.com/office/drawing/2014/main" id="{61DF4328-017C-12D5-972D-88B9DB6D464D}"/>
              </a:ext>
            </a:extLst>
          </p:cNvPr>
          <p:cNvSpPr txBox="1"/>
          <p:nvPr/>
        </p:nvSpPr>
        <p:spPr>
          <a:xfrm>
            <a:off x="3230863" y="993600"/>
            <a:ext cx="5237920" cy="461665"/>
          </a:xfrm>
          <a:prstGeom prst="rect">
            <a:avLst/>
          </a:prstGeom>
          <a:noFill/>
        </p:spPr>
        <p:txBody>
          <a:bodyPr wrap="square">
            <a:spAutoFit/>
          </a:bodyPr>
          <a:lstStyle/>
          <a:p>
            <a:r>
              <a:rPr lang="en-PH" sz="2400" dirty="0">
                <a:solidFill>
                  <a:srgbClr val="FF0000"/>
                </a:solidFill>
              </a:rPr>
              <a:t>Jour 2 : </a:t>
            </a:r>
            <a:r>
              <a:rPr lang="fr-FR" sz="2400" b="1" dirty="0"/>
              <a:t>Matin</a:t>
            </a:r>
            <a:r>
              <a:rPr lang="en-PH" sz="2400" dirty="0">
                <a:solidFill>
                  <a:srgbClr val="FF0000"/>
                </a:solidFill>
              </a:rPr>
              <a:t> </a:t>
            </a:r>
            <a:endParaRPr lang="fr-TN" sz="2400" dirty="0">
              <a:solidFill>
                <a:srgbClr val="FF0000"/>
              </a:solidFill>
            </a:endParaRPr>
          </a:p>
        </p:txBody>
      </p:sp>
      <p:sp>
        <p:nvSpPr>
          <p:cNvPr id="7" name="ZoneTexte 6">
            <a:extLst>
              <a:ext uri="{FF2B5EF4-FFF2-40B4-BE49-F238E27FC236}">
                <a16:creationId xmlns:a16="http://schemas.microsoft.com/office/drawing/2014/main" id="{FD81C35B-0925-CC4A-EEE6-25D8447E01B8}"/>
              </a:ext>
            </a:extLst>
          </p:cNvPr>
          <p:cNvSpPr txBox="1"/>
          <p:nvPr/>
        </p:nvSpPr>
        <p:spPr>
          <a:xfrm>
            <a:off x="3230863" y="1212090"/>
            <a:ext cx="7119661" cy="5139869"/>
          </a:xfrm>
          <a:prstGeom prst="rect">
            <a:avLst/>
          </a:prstGeom>
          <a:noFill/>
        </p:spPr>
        <p:txBody>
          <a:bodyPr wrap="square">
            <a:spAutoFit/>
          </a:bodyPr>
          <a:lstStyle/>
          <a:p>
            <a:endParaRPr lang="fr-FR" b="1" dirty="0"/>
          </a:p>
          <a:p>
            <a:endParaRPr lang="fr-FR" dirty="0"/>
          </a:p>
          <a:p>
            <a:pPr marL="800100" lvl="1" indent="-342900">
              <a:buFont typeface="Arial" panose="020B0604020202020204" pitchFamily="34" charset="0"/>
              <a:buChar char="•"/>
            </a:pPr>
            <a:r>
              <a:rPr lang="fr-FR" sz="2000" dirty="0"/>
              <a:t>Conception d'applications avec fonctions et objets</a:t>
            </a:r>
          </a:p>
          <a:p>
            <a:pPr marL="457200" lvl="1"/>
            <a:endParaRPr lang="fr-FR" sz="2000" dirty="0"/>
          </a:p>
          <a:p>
            <a:pPr marL="800100" lvl="1" indent="-342900">
              <a:buFont typeface="Arial" panose="020B0604020202020204" pitchFamily="34" charset="0"/>
              <a:buChar char="•"/>
            </a:pPr>
            <a:r>
              <a:rPr lang="fr-FR" sz="2000" dirty="0"/>
              <a:t>Programmation fonctionnelle : types – Redéfinition – surcharge et arguments   </a:t>
            </a:r>
          </a:p>
          <a:p>
            <a:pPr marL="800100" lvl="1" indent="-342900">
              <a:buFont typeface="Arial" panose="020B0604020202020204" pitchFamily="34" charset="0"/>
              <a:buChar char="•"/>
            </a:pPr>
            <a:endParaRPr lang="fr-FR" sz="2000" dirty="0"/>
          </a:p>
          <a:p>
            <a:pPr marL="800100" lvl="1" indent="-342900">
              <a:buFont typeface="Arial" panose="020B0604020202020204" pitchFamily="34" charset="0"/>
              <a:buChar char="•"/>
            </a:pPr>
            <a:r>
              <a:rPr lang="fr-FR" sz="2000" dirty="0" err="1"/>
              <a:t>Closures</a:t>
            </a:r>
            <a:endParaRPr lang="fr-FR" sz="2000" dirty="0"/>
          </a:p>
          <a:p>
            <a:pPr marL="800100" lvl="1" indent="-342900">
              <a:buFont typeface="Arial" panose="020B0604020202020204" pitchFamily="34" charset="0"/>
              <a:buChar char="•"/>
            </a:pPr>
            <a:endParaRPr lang="fr-FR" sz="2000" dirty="0"/>
          </a:p>
          <a:p>
            <a:pPr marL="800100" lvl="1" indent="-342900">
              <a:buFont typeface="Arial" panose="020B0604020202020204" pitchFamily="34" charset="0"/>
              <a:buChar char="•"/>
            </a:pPr>
            <a:r>
              <a:rPr lang="fr-FR" sz="2000" dirty="0"/>
              <a:t>Programmation asynchrone : </a:t>
            </a:r>
          </a:p>
          <a:p>
            <a:pPr marL="457200" lvl="1"/>
            <a:endParaRPr lang="fr-FR" sz="2000" dirty="0"/>
          </a:p>
          <a:p>
            <a:pPr marL="1266464" lvl="2" indent="-342900">
              <a:buFont typeface="Wingdings" panose="05000000000000000000" pitchFamily="2" charset="2"/>
              <a:buChar char="ü"/>
            </a:pPr>
            <a:r>
              <a:rPr lang="fr-FR" sz="2000" dirty="0"/>
              <a:t>Avantages et problèmes liés</a:t>
            </a:r>
          </a:p>
          <a:p>
            <a:pPr marL="1266464" lvl="2" indent="-342900">
              <a:buFont typeface="Wingdings" panose="05000000000000000000" pitchFamily="2" charset="2"/>
              <a:buChar char="ü"/>
            </a:pPr>
            <a:r>
              <a:rPr lang="fr-FR" sz="2000" dirty="0"/>
              <a:t>Promesses, </a:t>
            </a:r>
            <a:r>
              <a:rPr lang="fr-FR" sz="2000" dirty="0" err="1"/>
              <a:t>await</a:t>
            </a:r>
            <a:r>
              <a:rPr lang="fr-FR" sz="2000" dirty="0"/>
              <a:t> et </a:t>
            </a:r>
            <a:r>
              <a:rPr lang="fr-FR" sz="2000" dirty="0" err="1"/>
              <a:t>async</a:t>
            </a:r>
            <a:endParaRPr lang="fr-FR" sz="2000" dirty="0"/>
          </a:p>
          <a:p>
            <a:pPr marL="1266464" lvl="2" indent="-342900">
              <a:buFont typeface="Wingdings" panose="05000000000000000000" pitchFamily="2" charset="2"/>
              <a:buChar char="ü"/>
            </a:pPr>
            <a:r>
              <a:rPr lang="fr-FR" sz="2000" dirty="0"/>
              <a:t>Récupérer des données avec </a:t>
            </a:r>
            <a:r>
              <a:rPr lang="fr-FR" sz="2000" dirty="0" err="1"/>
              <a:t>Fetch</a:t>
            </a:r>
            <a:endParaRPr lang="fr-FR" sz="2000" dirty="0"/>
          </a:p>
          <a:p>
            <a:pPr marL="1266464" lvl="2" indent="-342900">
              <a:buFont typeface="Wingdings" panose="05000000000000000000" pitchFamily="2" charset="2"/>
              <a:buChar char="ü"/>
            </a:pPr>
            <a:endParaRPr lang="fr-FR" sz="2000" dirty="0"/>
          </a:p>
          <a:p>
            <a:pPr marL="923564" lvl="2"/>
            <a:r>
              <a:rPr lang="fr-FR" sz="2000" dirty="0">
                <a:solidFill>
                  <a:srgbClr val="FF0000"/>
                </a:solidFill>
              </a:rPr>
              <a:t>Application</a:t>
            </a:r>
            <a:r>
              <a:rPr lang="fr-FR" sz="2000" dirty="0"/>
              <a:t> </a:t>
            </a:r>
          </a:p>
          <a:p>
            <a:pPr marL="800100" lvl="1" indent="-342900">
              <a:buFont typeface="Arial" panose="020B0604020202020204" pitchFamily="34" charset="0"/>
              <a:buChar char="•"/>
            </a:pPr>
            <a:endParaRPr lang="fr-FR" sz="2000" dirty="0"/>
          </a:p>
        </p:txBody>
      </p:sp>
    </p:spTree>
    <p:extLst>
      <p:ext uri="{BB962C8B-B14F-4D97-AF65-F5344CB8AC3E}">
        <p14:creationId xmlns:p14="http://schemas.microsoft.com/office/powerpoint/2010/main" val="410828038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6284ED46-9890-4DD7-BDFD-978B7AF83C53}"/>
              </a:ext>
            </a:extLst>
          </p:cNvPr>
          <p:cNvSpPr>
            <a:spLocks noGrp="1"/>
          </p:cNvSpPr>
          <p:nvPr>
            <p:ph type="sldNum" sz="quarter" idx="12"/>
          </p:nvPr>
        </p:nvSpPr>
        <p:spPr/>
        <p:txBody>
          <a:bodyPr/>
          <a:lstStyle/>
          <a:p>
            <a:fld id="{9705A05D-FF3A-44F5-A745-C0E08A1F0267}" type="slidenum">
              <a:rPr lang="fr-FR" smtClean="0"/>
              <a:pPr/>
              <a:t>20</a:t>
            </a:fld>
            <a:endParaRPr lang="fr-FR" dirty="0"/>
          </a:p>
        </p:txBody>
      </p:sp>
      <p:sp>
        <p:nvSpPr>
          <p:cNvPr id="3" name="ZoneTexte 2">
            <a:extLst>
              <a:ext uri="{FF2B5EF4-FFF2-40B4-BE49-F238E27FC236}">
                <a16:creationId xmlns:a16="http://schemas.microsoft.com/office/drawing/2014/main" id="{E5665DC1-6767-8AF3-6888-ED6438580083}"/>
              </a:ext>
            </a:extLst>
          </p:cNvPr>
          <p:cNvSpPr txBox="1"/>
          <p:nvPr/>
        </p:nvSpPr>
        <p:spPr>
          <a:xfrm>
            <a:off x="1205508" y="989682"/>
            <a:ext cx="8496944" cy="4611519"/>
          </a:xfrm>
          <a:prstGeom prst="rect">
            <a:avLst/>
          </a:prstGeom>
          <a:noFill/>
        </p:spPr>
        <p:txBody>
          <a:bodyPr wrap="square">
            <a:spAutoFit/>
          </a:bodyPr>
          <a:lstStyle/>
          <a:p>
            <a:pPr>
              <a:lnSpc>
                <a:spcPct val="150000"/>
              </a:lnSpc>
            </a:pPr>
            <a:r>
              <a:rPr lang="fr-FR" sz="1800" b="1" dirty="0">
                <a:highlight>
                  <a:srgbClr val="00FFFF"/>
                </a:highlight>
              </a:rPr>
              <a:t>Qualité avec </a:t>
            </a:r>
            <a:r>
              <a:rPr lang="fr-FR" sz="1800" b="1" dirty="0" err="1">
                <a:highlight>
                  <a:srgbClr val="00FFFF"/>
                </a:highlight>
              </a:rPr>
              <a:t>JSHint</a:t>
            </a:r>
            <a:r>
              <a:rPr lang="fr-FR" sz="1800" b="1" dirty="0">
                <a:highlight>
                  <a:srgbClr val="00FFFF"/>
                </a:highlight>
              </a:rPr>
              <a:t> et </a:t>
            </a:r>
            <a:r>
              <a:rPr lang="fr-FR" sz="1800" b="1" dirty="0" err="1">
                <a:highlight>
                  <a:srgbClr val="00FFFF"/>
                </a:highlight>
              </a:rPr>
              <a:t>JSLint</a:t>
            </a:r>
            <a:endParaRPr lang="fr-FR" sz="1800" b="1" dirty="0">
              <a:highlight>
                <a:srgbClr val="00FFFF"/>
              </a:highlight>
            </a:endParaRPr>
          </a:p>
          <a:p>
            <a:pPr>
              <a:lnSpc>
                <a:spcPct val="150000"/>
              </a:lnSpc>
            </a:pPr>
            <a:r>
              <a:rPr lang="fr-FR" sz="1800" b="1" dirty="0">
                <a:highlight>
                  <a:srgbClr val="00FFFF"/>
                </a:highlight>
              </a:rPr>
              <a:t> </a:t>
            </a:r>
          </a:p>
          <a:p>
            <a:r>
              <a:rPr lang="fr-FR" sz="1800" b="1" dirty="0"/>
              <a:t>Définition</a:t>
            </a:r>
            <a:r>
              <a:rPr lang="fr-FR" sz="1800" dirty="0"/>
              <a:t> : </a:t>
            </a:r>
            <a:r>
              <a:rPr lang="fr-FR" sz="1800" b="1" dirty="0" err="1"/>
              <a:t>JSHint</a:t>
            </a:r>
            <a:r>
              <a:rPr lang="fr-FR" sz="1800" dirty="0"/>
              <a:t> et </a:t>
            </a:r>
            <a:r>
              <a:rPr lang="fr-FR" sz="1800" b="1" dirty="0" err="1"/>
              <a:t>JSLint</a:t>
            </a:r>
            <a:r>
              <a:rPr lang="fr-FR" sz="1800" dirty="0"/>
              <a:t> sont des outils de </a:t>
            </a:r>
            <a:r>
              <a:rPr lang="fr-FR" sz="1800" dirty="0" err="1"/>
              <a:t>linting</a:t>
            </a:r>
            <a:r>
              <a:rPr lang="fr-FR" sz="1800" dirty="0"/>
              <a:t> utilisés pour analyser le code JavaScript à la recherche d'erreurs potentielles, de mauvaises pratiques ou de violations de conventions de style.</a:t>
            </a:r>
          </a:p>
          <a:p>
            <a:endParaRPr lang="fr-FR" sz="1800" dirty="0"/>
          </a:p>
          <a:p>
            <a:r>
              <a:rPr lang="fr-FR" sz="1800" b="1" dirty="0"/>
              <a:t>Exemple</a:t>
            </a:r>
            <a:r>
              <a:rPr lang="fr-FR" sz="1800" dirty="0"/>
              <a:t> :</a:t>
            </a:r>
          </a:p>
          <a:p>
            <a:endParaRPr lang="fr-FR" sz="1800" dirty="0"/>
          </a:p>
          <a:p>
            <a:r>
              <a:rPr lang="fr-FR" sz="1800" dirty="0"/>
              <a:t>Lancer </a:t>
            </a:r>
            <a:r>
              <a:rPr lang="fr-FR" sz="1800" b="1" dirty="0" err="1"/>
              <a:t>JSHint</a:t>
            </a:r>
            <a:r>
              <a:rPr lang="fr-FR" sz="1800" dirty="0"/>
              <a:t> sur un fichier : Commande : </a:t>
            </a:r>
            <a:r>
              <a:rPr lang="fr-FR" sz="1800" b="1" dirty="0" err="1"/>
              <a:t>jshint</a:t>
            </a:r>
            <a:r>
              <a:rPr lang="fr-FR" sz="1800" b="1" dirty="0"/>
              <a:t> app.js</a:t>
            </a:r>
          </a:p>
          <a:p>
            <a:endParaRPr lang="fr-FR" sz="1800" b="1" dirty="0"/>
          </a:p>
          <a:p>
            <a:r>
              <a:rPr lang="fr-FR" sz="1800" b="1" dirty="0"/>
              <a:t>Résultat</a:t>
            </a:r>
            <a:r>
              <a:rPr lang="fr-FR" sz="1800" dirty="0"/>
              <a:t> : </a:t>
            </a:r>
            <a:r>
              <a:rPr lang="fr-FR" sz="1800" dirty="0" err="1"/>
              <a:t>JSHint</a:t>
            </a:r>
            <a:r>
              <a:rPr lang="fr-FR" sz="1800" dirty="0"/>
              <a:t> affiche les erreurs ou les avertissements liés à la qualité du code, comme les variables non définies ou les erreurs de syntaxe.</a:t>
            </a:r>
          </a:p>
          <a:p>
            <a:endParaRPr lang="fr-FR" sz="1800" dirty="0"/>
          </a:p>
          <a:p>
            <a:endParaRPr lang="fr-FR" sz="1800" dirty="0"/>
          </a:p>
          <a:p>
            <a:pPr>
              <a:lnSpc>
                <a:spcPct val="150000"/>
              </a:lnSpc>
            </a:pPr>
            <a:endParaRPr lang="fr-FR" sz="1800" dirty="0"/>
          </a:p>
        </p:txBody>
      </p:sp>
      <p:sp>
        <p:nvSpPr>
          <p:cNvPr id="9" name="Rectangle 5">
            <a:extLst>
              <a:ext uri="{FF2B5EF4-FFF2-40B4-BE49-F238E27FC236}">
                <a16:creationId xmlns:a16="http://schemas.microsoft.com/office/drawing/2014/main" id="{A1A9E013-2B12-B70B-1D47-E814C7536CE4}"/>
              </a:ext>
            </a:extLst>
          </p:cNvPr>
          <p:cNvSpPr>
            <a:spLocks/>
          </p:cNvSpPr>
          <p:nvPr/>
        </p:nvSpPr>
        <p:spPr bwMode="auto">
          <a:xfrm>
            <a:off x="485428" y="129973"/>
            <a:ext cx="9649072" cy="369332"/>
          </a:xfrm>
          <a:prstGeom prst="rect">
            <a:avLst/>
          </a:prstGeom>
          <a:noFill/>
          <a:ln>
            <a:noFill/>
          </a:ln>
        </p:spPr>
        <p:txBody>
          <a:bodyPr wrap="square"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lgn="r">
              <a:defRPr/>
            </a:pPr>
            <a:r>
              <a:rPr lang="fr-FR" altLang="fr-FR" sz="2400" u="none" dirty="0">
                <a:solidFill>
                  <a:schemeClr val="tx1"/>
                </a:solidFill>
                <a:latin typeface="Gill Sans MT" panose="020B0502020104020203" pitchFamily="34" charset="77"/>
                <a:cs typeface="Arial" panose="020B0604020202020204" pitchFamily="34" charset="0"/>
              </a:rPr>
              <a:t>Structuration et qualité du code</a:t>
            </a:r>
          </a:p>
        </p:txBody>
      </p:sp>
    </p:spTree>
    <p:extLst>
      <p:ext uri="{BB962C8B-B14F-4D97-AF65-F5344CB8AC3E}">
        <p14:creationId xmlns:p14="http://schemas.microsoft.com/office/powerpoint/2010/main" val="414492816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6284ED46-9890-4DD7-BDFD-978B7AF83C53}"/>
              </a:ext>
            </a:extLst>
          </p:cNvPr>
          <p:cNvSpPr>
            <a:spLocks noGrp="1"/>
          </p:cNvSpPr>
          <p:nvPr>
            <p:ph type="sldNum" sz="quarter" idx="12"/>
          </p:nvPr>
        </p:nvSpPr>
        <p:spPr/>
        <p:txBody>
          <a:bodyPr/>
          <a:lstStyle/>
          <a:p>
            <a:fld id="{9705A05D-FF3A-44F5-A745-C0E08A1F0267}" type="slidenum">
              <a:rPr lang="fr-FR" smtClean="0"/>
              <a:pPr/>
              <a:t>21</a:t>
            </a:fld>
            <a:endParaRPr lang="fr-FR" dirty="0"/>
          </a:p>
        </p:txBody>
      </p:sp>
      <p:sp>
        <p:nvSpPr>
          <p:cNvPr id="3" name="ZoneTexte 2">
            <a:extLst>
              <a:ext uri="{FF2B5EF4-FFF2-40B4-BE49-F238E27FC236}">
                <a16:creationId xmlns:a16="http://schemas.microsoft.com/office/drawing/2014/main" id="{E5665DC1-6767-8AF3-6888-ED6438580083}"/>
              </a:ext>
            </a:extLst>
          </p:cNvPr>
          <p:cNvSpPr txBox="1"/>
          <p:nvPr/>
        </p:nvSpPr>
        <p:spPr>
          <a:xfrm>
            <a:off x="1205508" y="989682"/>
            <a:ext cx="8191156" cy="7520007"/>
          </a:xfrm>
          <a:prstGeom prst="rect">
            <a:avLst/>
          </a:prstGeom>
          <a:noFill/>
        </p:spPr>
        <p:txBody>
          <a:bodyPr wrap="square">
            <a:spAutoFit/>
          </a:bodyPr>
          <a:lstStyle/>
          <a:p>
            <a:pPr>
              <a:lnSpc>
                <a:spcPct val="150000"/>
              </a:lnSpc>
            </a:pPr>
            <a:r>
              <a:rPr lang="fr-FR" sz="1800" b="1" dirty="0">
                <a:highlight>
                  <a:srgbClr val="00FFFF"/>
                </a:highlight>
              </a:rPr>
              <a:t>Structuration et qualité du code</a:t>
            </a:r>
          </a:p>
          <a:p>
            <a:pPr>
              <a:lnSpc>
                <a:spcPct val="150000"/>
              </a:lnSpc>
            </a:pPr>
            <a:endParaRPr lang="fr-FR" sz="1800" dirty="0"/>
          </a:p>
          <a:p>
            <a:pPr>
              <a:lnSpc>
                <a:spcPct val="150000"/>
              </a:lnSpc>
            </a:pPr>
            <a:r>
              <a:rPr lang="fr-FR" sz="1800" b="1" dirty="0"/>
              <a:t>Définition</a:t>
            </a:r>
            <a:r>
              <a:rPr lang="fr-FR" sz="1800" dirty="0"/>
              <a:t> :La structuration du code consiste à organiser les fichiers et les modules de manière logique et maintenable. Cela améliore la lisibilité, facilite les mises à jour et réduit les erreurs.</a:t>
            </a:r>
          </a:p>
          <a:p>
            <a:pPr>
              <a:lnSpc>
                <a:spcPct val="150000"/>
              </a:lnSpc>
            </a:pPr>
            <a:endParaRPr lang="fr-FR" sz="1800" dirty="0"/>
          </a:p>
          <a:p>
            <a:pPr>
              <a:lnSpc>
                <a:spcPct val="150000"/>
              </a:lnSpc>
            </a:pPr>
            <a:r>
              <a:rPr lang="fr-FR" sz="1800" b="1" dirty="0"/>
              <a:t>Exemple</a:t>
            </a:r>
            <a:r>
              <a:rPr lang="fr-FR" sz="1800" dirty="0"/>
              <a:t> :Séparer les fonctionnalités en </a:t>
            </a:r>
            <a:r>
              <a:rPr lang="fr-FR" sz="1800" b="1" dirty="0"/>
              <a:t>modules</a:t>
            </a:r>
            <a:r>
              <a:rPr lang="fr-FR" sz="1800" dirty="0"/>
              <a:t> ou </a:t>
            </a:r>
            <a:r>
              <a:rPr lang="fr-FR" sz="1800" b="1" dirty="0"/>
              <a:t>fichiers</a:t>
            </a:r>
            <a:r>
              <a:rPr lang="fr-FR" sz="1800" dirty="0"/>
              <a:t> distincts rend le projet plus facile à comprendre. </a:t>
            </a:r>
          </a:p>
          <a:p>
            <a:pPr>
              <a:lnSpc>
                <a:spcPct val="150000"/>
              </a:lnSpc>
            </a:pPr>
            <a:r>
              <a:rPr lang="fr-FR" sz="1800" dirty="0"/>
              <a:t>Par exemple, un fichier pour la </a:t>
            </a:r>
            <a:r>
              <a:rPr lang="fr-FR" sz="1800" b="1" dirty="0"/>
              <a:t>logique</a:t>
            </a:r>
            <a:r>
              <a:rPr lang="fr-FR" sz="1800" dirty="0"/>
              <a:t>, un autre pour les </a:t>
            </a:r>
            <a:r>
              <a:rPr lang="fr-FR" sz="1800" b="1" dirty="0"/>
              <a:t>interactions</a:t>
            </a:r>
            <a:r>
              <a:rPr lang="fr-FR" sz="1800" dirty="0"/>
              <a:t> avec l'</a:t>
            </a:r>
            <a:r>
              <a:rPr lang="fr-FR" sz="1800" b="1" dirty="0"/>
              <a:t>API</a:t>
            </a:r>
            <a:r>
              <a:rPr lang="fr-FR" sz="1800" dirty="0"/>
              <a:t>, etc.</a:t>
            </a:r>
          </a:p>
          <a:p>
            <a:pPr>
              <a:lnSpc>
                <a:spcPct val="150000"/>
              </a:lnSpc>
            </a:pPr>
            <a:endParaRPr lang="fr-FR" sz="1800" dirty="0"/>
          </a:p>
          <a:p>
            <a:pPr>
              <a:lnSpc>
                <a:spcPct val="150000"/>
              </a:lnSpc>
            </a:pPr>
            <a:endParaRPr lang="fr-FR" sz="1800" dirty="0"/>
          </a:p>
          <a:p>
            <a:pPr>
              <a:lnSpc>
                <a:spcPct val="150000"/>
              </a:lnSpc>
            </a:pPr>
            <a:endParaRPr lang="fr-FR" sz="1800" dirty="0"/>
          </a:p>
          <a:p>
            <a:pPr>
              <a:lnSpc>
                <a:spcPct val="150000"/>
              </a:lnSpc>
            </a:pPr>
            <a:endParaRPr lang="fr-FR" sz="1800" dirty="0"/>
          </a:p>
          <a:p>
            <a:pPr>
              <a:lnSpc>
                <a:spcPct val="150000"/>
              </a:lnSpc>
            </a:pPr>
            <a:endParaRPr lang="fr-FR" sz="1800" dirty="0"/>
          </a:p>
          <a:p>
            <a:pPr>
              <a:lnSpc>
                <a:spcPct val="150000"/>
              </a:lnSpc>
            </a:pPr>
            <a:endParaRPr lang="fr-FR" sz="1800" dirty="0"/>
          </a:p>
          <a:p>
            <a:pPr>
              <a:lnSpc>
                <a:spcPct val="150000"/>
              </a:lnSpc>
            </a:pPr>
            <a:endParaRPr lang="fr-FR" sz="1800" dirty="0"/>
          </a:p>
          <a:p>
            <a:pPr>
              <a:lnSpc>
                <a:spcPct val="150000"/>
              </a:lnSpc>
            </a:pPr>
            <a:endParaRPr lang="fr-FR" sz="1800" dirty="0"/>
          </a:p>
        </p:txBody>
      </p:sp>
      <p:sp>
        <p:nvSpPr>
          <p:cNvPr id="9" name="Rectangle 5">
            <a:extLst>
              <a:ext uri="{FF2B5EF4-FFF2-40B4-BE49-F238E27FC236}">
                <a16:creationId xmlns:a16="http://schemas.microsoft.com/office/drawing/2014/main" id="{A1A9E013-2B12-B70B-1D47-E814C7536CE4}"/>
              </a:ext>
            </a:extLst>
          </p:cNvPr>
          <p:cNvSpPr>
            <a:spLocks/>
          </p:cNvSpPr>
          <p:nvPr/>
        </p:nvSpPr>
        <p:spPr bwMode="auto">
          <a:xfrm>
            <a:off x="485428" y="129973"/>
            <a:ext cx="9649072" cy="369332"/>
          </a:xfrm>
          <a:prstGeom prst="rect">
            <a:avLst/>
          </a:prstGeom>
          <a:noFill/>
          <a:ln>
            <a:noFill/>
          </a:ln>
        </p:spPr>
        <p:txBody>
          <a:bodyPr wrap="square"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lgn="r">
              <a:defRPr/>
            </a:pPr>
            <a:r>
              <a:rPr lang="fr-FR" altLang="fr-FR" sz="2400" u="none" dirty="0">
                <a:solidFill>
                  <a:schemeClr val="tx1"/>
                </a:solidFill>
                <a:latin typeface="Gill Sans MT" panose="020B0502020104020203" pitchFamily="34" charset="77"/>
                <a:cs typeface="Arial" panose="020B0604020202020204" pitchFamily="34" charset="0"/>
              </a:rPr>
              <a:t>Structuration et qualité du code</a:t>
            </a:r>
          </a:p>
        </p:txBody>
      </p:sp>
    </p:spTree>
    <p:extLst>
      <p:ext uri="{BB962C8B-B14F-4D97-AF65-F5344CB8AC3E}">
        <p14:creationId xmlns:p14="http://schemas.microsoft.com/office/powerpoint/2010/main" val="350058704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6284ED46-9890-4DD7-BDFD-978B7AF83C53}"/>
              </a:ext>
            </a:extLst>
          </p:cNvPr>
          <p:cNvSpPr>
            <a:spLocks noGrp="1"/>
          </p:cNvSpPr>
          <p:nvPr>
            <p:ph type="sldNum" sz="quarter" idx="12"/>
          </p:nvPr>
        </p:nvSpPr>
        <p:spPr/>
        <p:txBody>
          <a:bodyPr/>
          <a:lstStyle/>
          <a:p>
            <a:fld id="{9705A05D-FF3A-44F5-A745-C0E08A1F0267}" type="slidenum">
              <a:rPr lang="fr-FR" smtClean="0"/>
              <a:pPr/>
              <a:t>22</a:t>
            </a:fld>
            <a:endParaRPr lang="fr-FR" dirty="0"/>
          </a:p>
        </p:txBody>
      </p:sp>
      <p:sp>
        <p:nvSpPr>
          <p:cNvPr id="3" name="ZoneTexte 2">
            <a:extLst>
              <a:ext uri="{FF2B5EF4-FFF2-40B4-BE49-F238E27FC236}">
                <a16:creationId xmlns:a16="http://schemas.microsoft.com/office/drawing/2014/main" id="{E5665DC1-6767-8AF3-6888-ED6438580083}"/>
              </a:ext>
            </a:extLst>
          </p:cNvPr>
          <p:cNvSpPr txBox="1"/>
          <p:nvPr/>
        </p:nvSpPr>
        <p:spPr>
          <a:xfrm>
            <a:off x="1205508" y="989682"/>
            <a:ext cx="8191156" cy="8351004"/>
          </a:xfrm>
          <a:prstGeom prst="rect">
            <a:avLst/>
          </a:prstGeom>
          <a:noFill/>
        </p:spPr>
        <p:txBody>
          <a:bodyPr wrap="square">
            <a:spAutoFit/>
          </a:bodyPr>
          <a:lstStyle/>
          <a:p>
            <a:pPr>
              <a:lnSpc>
                <a:spcPct val="150000"/>
              </a:lnSpc>
            </a:pPr>
            <a:r>
              <a:rPr lang="fr-FR" sz="1800" b="1" dirty="0">
                <a:highlight>
                  <a:srgbClr val="00FFFF"/>
                </a:highlight>
              </a:rPr>
              <a:t>Séparation en multiple fichiers</a:t>
            </a:r>
          </a:p>
          <a:p>
            <a:pPr>
              <a:lnSpc>
                <a:spcPct val="150000"/>
              </a:lnSpc>
            </a:pPr>
            <a:endParaRPr lang="fr-FR" sz="1800" dirty="0"/>
          </a:p>
          <a:p>
            <a:pPr>
              <a:lnSpc>
                <a:spcPct val="150000"/>
              </a:lnSpc>
            </a:pPr>
            <a:r>
              <a:rPr lang="fr-FR" sz="1800" b="1" dirty="0"/>
              <a:t>Définition</a:t>
            </a:r>
            <a:r>
              <a:rPr lang="fr-FR" sz="1800" dirty="0"/>
              <a:t> :La séparation du code en plusieurs fichiers permet de mieux organiser le projet, de réduire la taille des fichiers individuels, et de rendre chaque fichier plus spécialisé dans une fonctionnalité précise.</a:t>
            </a:r>
          </a:p>
          <a:p>
            <a:pPr>
              <a:lnSpc>
                <a:spcPct val="150000"/>
              </a:lnSpc>
            </a:pPr>
            <a:r>
              <a:rPr lang="fr-FR" sz="1800" b="1" dirty="0"/>
              <a:t>Exemple</a:t>
            </a:r>
            <a:r>
              <a:rPr lang="fr-FR" sz="1800" dirty="0"/>
              <a:t> :</a:t>
            </a:r>
          </a:p>
          <a:p>
            <a:pPr>
              <a:lnSpc>
                <a:spcPct val="150000"/>
              </a:lnSpc>
            </a:pPr>
            <a:r>
              <a:rPr lang="fr-FR" sz="1800" dirty="0"/>
              <a:t>Projet JavaScript simple :</a:t>
            </a:r>
          </a:p>
          <a:p>
            <a:pPr lvl="1">
              <a:lnSpc>
                <a:spcPct val="150000"/>
              </a:lnSpc>
            </a:pPr>
            <a:r>
              <a:rPr lang="fr-FR" sz="1800" b="1" dirty="0"/>
              <a:t>app.js </a:t>
            </a:r>
            <a:r>
              <a:rPr lang="fr-FR" sz="1800" dirty="0"/>
              <a:t>pour la logique principale</a:t>
            </a:r>
          </a:p>
          <a:p>
            <a:pPr lvl="1">
              <a:lnSpc>
                <a:spcPct val="150000"/>
              </a:lnSpc>
            </a:pPr>
            <a:r>
              <a:rPr lang="fr-FR" sz="1800" b="1" dirty="0"/>
              <a:t>data.js </a:t>
            </a:r>
            <a:r>
              <a:rPr lang="fr-FR" sz="1800" dirty="0"/>
              <a:t>pour la gestion des données</a:t>
            </a:r>
          </a:p>
          <a:p>
            <a:pPr lvl="1">
              <a:lnSpc>
                <a:spcPct val="150000"/>
              </a:lnSpc>
            </a:pPr>
            <a:r>
              <a:rPr lang="fr-FR" sz="1800" b="1" dirty="0"/>
              <a:t>ui.js </a:t>
            </a:r>
            <a:r>
              <a:rPr lang="fr-FR" sz="1800" dirty="0"/>
              <a:t>pour la manipulation de l'interface utilisateur</a:t>
            </a:r>
          </a:p>
          <a:p>
            <a:pPr lvl="1">
              <a:lnSpc>
                <a:spcPct val="150000"/>
              </a:lnSpc>
            </a:pPr>
            <a:endParaRPr lang="fr-FR" sz="1800" dirty="0"/>
          </a:p>
          <a:p>
            <a:pPr>
              <a:lnSpc>
                <a:spcPct val="150000"/>
              </a:lnSpc>
            </a:pPr>
            <a:endParaRPr lang="fr-FR" sz="1800" dirty="0"/>
          </a:p>
          <a:p>
            <a:pPr>
              <a:lnSpc>
                <a:spcPct val="150000"/>
              </a:lnSpc>
            </a:pPr>
            <a:endParaRPr lang="fr-FR" sz="1800" dirty="0"/>
          </a:p>
          <a:p>
            <a:pPr>
              <a:lnSpc>
                <a:spcPct val="150000"/>
              </a:lnSpc>
            </a:pPr>
            <a:endParaRPr lang="fr-FR" sz="1800" dirty="0"/>
          </a:p>
          <a:p>
            <a:pPr>
              <a:lnSpc>
                <a:spcPct val="150000"/>
              </a:lnSpc>
            </a:pPr>
            <a:endParaRPr lang="fr-FR" sz="1800" dirty="0"/>
          </a:p>
          <a:p>
            <a:pPr>
              <a:lnSpc>
                <a:spcPct val="150000"/>
              </a:lnSpc>
            </a:pPr>
            <a:endParaRPr lang="fr-FR" sz="1800" dirty="0"/>
          </a:p>
          <a:p>
            <a:pPr>
              <a:lnSpc>
                <a:spcPct val="150000"/>
              </a:lnSpc>
            </a:pPr>
            <a:endParaRPr lang="fr-FR" sz="1800" dirty="0"/>
          </a:p>
          <a:p>
            <a:pPr>
              <a:lnSpc>
                <a:spcPct val="150000"/>
              </a:lnSpc>
            </a:pPr>
            <a:endParaRPr lang="fr-FR" sz="1800" dirty="0"/>
          </a:p>
          <a:p>
            <a:pPr>
              <a:lnSpc>
                <a:spcPct val="150000"/>
              </a:lnSpc>
            </a:pPr>
            <a:endParaRPr lang="fr-FR" sz="1800" dirty="0"/>
          </a:p>
          <a:p>
            <a:pPr>
              <a:lnSpc>
                <a:spcPct val="150000"/>
              </a:lnSpc>
            </a:pPr>
            <a:endParaRPr lang="fr-FR" sz="1800" dirty="0"/>
          </a:p>
        </p:txBody>
      </p:sp>
      <p:sp>
        <p:nvSpPr>
          <p:cNvPr id="9" name="Rectangle 5">
            <a:extLst>
              <a:ext uri="{FF2B5EF4-FFF2-40B4-BE49-F238E27FC236}">
                <a16:creationId xmlns:a16="http://schemas.microsoft.com/office/drawing/2014/main" id="{A1A9E013-2B12-B70B-1D47-E814C7536CE4}"/>
              </a:ext>
            </a:extLst>
          </p:cNvPr>
          <p:cNvSpPr>
            <a:spLocks/>
          </p:cNvSpPr>
          <p:nvPr/>
        </p:nvSpPr>
        <p:spPr bwMode="auto">
          <a:xfrm>
            <a:off x="485428" y="129973"/>
            <a:ext cx="9649072" cy="369332"/>
          </a:xfrm>
          <a:prstGeom prst="rect">
            <a:avLst/>
          </a:prstGeom>
          <a:noFill/>
          <a:ln>
            <a:noFill/>
          </a:ln>
        </p:spPr>
        <p:txBody>
          <a:bodyPr wrap="square"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lgn="r">
              <a:defRPr/>
            </a:pPr>
            <a:r>
              <a:rPr lang="fr-FR" altLang="fr-FR" sz="2400" u="none" dirty="0">
                <a:solidFill>
                  <a:schemeClr val="tx1"/>
                </a:solidFill>
                <a:latin typeface="Gill Sans MT" panose="020B0502020104020203" pitchFamily="34" charset="77"/>
                <a:cs typeface="Arial" panose="020B0604020202020204" pitchFamily="34" charset="0"/>
              </a:rPr>
              <a:t>Structuration et qualité du code</a:t>
            </a:r>
          </a:p>
        </p:txBody>
      </p:sp>
    </p:spTree>
    <p:extLst>
      <p:ext uri="{BB962C8B-B14F-4D97-AF65-F5344CB8AC3E}">
        <p14:creationId xmlns:p14="http://schemas.microsoft.com/office/powerpoint/2010/main" val="137213802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6284ED46-9890-4DD7-BDFD-978B7AF83C53}"/>
              </a:ext>
            </a:extLst>
          </p:cNvPr>
          <p:cNvSpPr>
            <a:spLocks noGrp="1"/>
          </p:cNvSpPr>
          <p:nvPr>
            <p:ph type="sldNum" sz="quarter" idx="12"/>
          </p:nvPr>
        </p:nvSpPr>
        <p:spPr/>
        <p:txBody>
          <a:bodyPr/>
          <a:lstStyle/>
          <a:p>
            <a:fld id="{9705A05D-FF3A-44F5-A745-C0E08A1F0267}" type="slidenum">
              <a:rPr lang="fr-FR" smtClean="0"/>
              <a:pPr/>
              <a:t>23</a:t>
            </a:fld>
            <a:endParaRPr lang="fr-FR" dirty="0"/>
          </a:p>
        </p:txBody>
      </p:sp>
      <p:pic>
        <p:nvPicPr>
          <p:cNvPr id="2" name="object 2">
            <a:extLst>
              <a:ext uri="{FF2B5EF4-FFF2-40B4-BE49-F238E27FC236}">
                <a16:creationId xmlns:a16="http://schemas.microsoft.com/office/drawing/2014/main" id="{A868F3B9-99F0-F2D7-4FD7-A37CAF15A6AB}"/>
              </a:ext>
            </a:extLst>
          </p:cNvPr>
          <p:cNvPicPr/>
          <p:nvPr/>
        </p:nvPicPr>
        <p:blipFill>
          <a:blip r:embed="rId3" cstate="print"/>
          <a:stretch>
            <a:fillRect/>
          </a:stretch>
        </p:blipFill>
        <p:spPr>
          <a:xfrm>
            <a:off x="0" y="917673"/>
            <a:ext cx="2789684" cy="6102251"/>
          </a:xfrm>
          <a:prstGeom prst="rect">
            <a:avLst/>
          </a:prstGeom>
        </p:spPr>
      </p:pic>
      <p:sp>
        <p:nvSpPr>
          <p:cNvPr id="3" name="object 3">
            <a:extLst>
              <a:ext uri="{FF2B5EF4-FFF2-40B4-BE49-F238E27FC236}">
                <a16:creationId xmlns:a16="http://schemas.microsoft.com/office/drawing/2014/main" id="{C5CA4421-AC74-B654-ACF0-99CC77C8B2BC}"/>
              </a:ext>
            </a:extLst>
          </p:cNvPr>
          <p:cNvSpPr txBox="1">
            <a:spLocks noGrp="1"/>
          </p:cNvSpPr>
          <p:nvPr/>
        </p:nvSpPr>
        <p:spPr>
          <a:xfrm>
            <a:off x="106744" y="3293938"/>
            <a:ext cx="2576195" cy="1502976"/>
          </a:xfrm>
          <a:prstGeom prst="rect">
            <a:avLst/>
          </a:prstGeom>
        </p:spPr>
        <p:txBody>
          <a:bodyPr vert="horz" wrap="square" lIns="0" tIns="12700" rIns="0" bIns="0" rtlCol="0">
            <a:spAutoFit/>
          </a:bodyPr>
          <a:lstStyle>
            <a:lvl1pPr>
              <a:defRPr sz="4800" b="0" i="0">
                <a:solidFill>
                  <a:srgbClr val="404040"/>
                </a:solidFill>
                <a:latin typeface="Microsoft Sans Serif"/>
                <a:ea typeface="+mj-ea"/>
                <a:cs typeface="Microsoft Sans Serif"/>
              </a:defRPr>
            </a:lvl1pPr>
          </a:lstStyle>
          <a:p>
            <a:pPr marL="12700" algn="ctr">
              <a:lnSpc>
                <a:spcPct val="100000"/>
              </a:lnSpc>
              <a:spcBef>
                <a:spcPts val="100"/>
              </a:spcBef>
            </a:pPr>
            <a:r>
              <a:rPr spc="-65" dirty="0">
                <a:solidFill>
                  <a:srgbClr val="FFFFFF"/>
                </a:solidFill>
              </a:rPr>
              <a:t>Summary</a:t>
            </a:r>
            <a:endParaRPr lang="fr-FR" spc="-65" dirty="0">
              <a:solidFill>
                <a:srgbClr val="FFFFFF"/>
              </a:solidFill>
            </a:endParaRPr>
          </a:p>
          <a:p>
            <a:pPr marL="12700" algn="ctr">
              <a:lnSpc>
                <a:spcPct val="100000"/>
              </a:lnSpc>
              <a:spcBef>
                <a:spcPts val="100"/>
              </a:spcBef>
            </a:pPr>
            <a:r>
              <a:rPr lang="fr-FR" spc="-65" dirty="0">
                <a:solidFill>
                  <a:srgbClr val="FFFFFF"/>
                </a:solidFill>
              </a:rPr>
              <a:t>4</a:t>
            </a:r>
            <a:endParaRPr spc="-65" dirty="0">
              <a:solidFill>
                <a:srgbClr val="FFFFFF"/>
              </a:solidFill>
            </a:endParaRPr>
          </a:p>
        </p:txBody>
      </p:sp>
      <p:pic>
        <p:nvPicPr>
          <p:cNvPr id="8" name="object 2">
            <a:extLst>
              <a:ext uri="{FF2B5EF4-FFF2-40B4-BE49-F238E27FC236}">
                <a16:creationId xmlns:a16="http://schemas.microsoft.com/office/drawing/2014/main" id="{12A780ED-E8B2-ED85-C658-3FA7712785B9}"/>
              </a:ext>
            </a:extLst>
          </p:cNvPr>
          <p:cNvPicPr/>
          <p:nvPr/>
        </p:nvPicPr>
        <p:blipFill>
          <a:blip r:embed="rId4" cstate="print"/>
          <a:stretch>
            <a:fillRect/>
          </a:stretch>
        </p:blipFill>
        <p:spPr>
          <a:xfrm flipV="1">
            <a:off x="3398474" y="1421730"/>
            <a:ext cx="6550832" cy="58244"/>
          </a:xfrm>
          <a:prstGeom prst="rect">
            <a:avLst/>
          </a:prstGeom>
        </p:spPr>
      </p:pic>
      <p:sp>
        <p:nvSpPr>
          <p:cNvPr id="9" name="ZoneTexte 8">
            <a:extLst>
              <a:ext uri="{FF2B5EF4-FFF2-40B4-BE49-F238E27FC236}">
                <a16:creationId xmlns:a16="http://schemas.microsoft.com/office/drawing/2014/main" id="{C262A297-CCAE-585D-9A26-D3ACBD7FCFC8}"/>
              </a:ext>
            </a:extLst>
          </p:cNvPr>
          <p:cNvSpPr txBox="1"/>
          <p:nvPr/>
        </p:nvSpPr>
        <p:spPr>
          <a:xfrm>
            <a:off x="3289514" y="1997794"/>
            <a:ext cx="6768752" cy="3171253"/>
          </a:xfrm>
          <a:prstGeom prst="rect">
            <a:avLst/>
          </a:prstGeom>
          <a:noFill/>
        </p:spPr>
        <p:txBody>
          <a:bodyPr wrap="square">
            <a:sp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fr-FR" sz="1800" b="1" kern="100" dirty="0">
                <a:effectLst/>
                <a:latin typeface="Aptos" panose="020B0004020202020204" pitchFamily="34" charset="0"/>
                <a:ea typeface="Aptos" panose="020B0004020202020204" pitchFamily="34" charset="0"/>
                <a:cs typeface="Arial" panose="020B0604020202020204" pitchFamily="34" charset="0"/>
              </a:rPr>
              <a:t>Structuration et qualité du code</a:t>
            </a:r>
          </a:p>
          <a:p>
            <a:pPr marL="342900" lvl="0" indent="-342900">
              <a:lnSpc>
                <a:spcPct val="107000"/>
              </a:lnSpc>
              <a:spcAft>
                <a:spcPts val="800"/>
              </a:spcAft>
              <a:buSzPts val="1000"/>
              <a:buFont typeface="Symbol" panose="05050102010706020507" pitchFamily="18" charset="2"/>
              <a:buChar char=""/>
              <a:tabLst>
                <a:tab pos="457200" algn="l"/>
              </a:tabLst>
            </a:pPr>
            <a:r>
              <a:rPr lang="fr-FR" sz="1800" b="1" kern="100" dirty="0">
                <a:effectLst/>
                <a:latin typeface="Aptos" panose="020B0004020202020204" pitchFamily="34" charset="0"/>
                <a:ea typeface="Aptos" panose="020B0004020202020204" pitchFamily="34" charset="0"/>
                <a:cs typeface="Arial" panose="020B0604020202020204" pitchFamily="34" charset="0"/>
              </a:rPr>
              <a:t>Séparation en multiple fichiers</a:t>
            </a:r>
          </a:p>
          <a:p>
            <a:pPr marL="342900" lvl="0" indent="-342900">
              <a:lnSpc>
                <a:spcPct val="107000"/>
              </a:lnSpc>
              <a:spcAft>
                <a:spcPts val="800"/>
              </a:spcAft>
              <a:buSzPts val="1000"/>
              <a:buFont typeface="Symbol" panose="05050102010706020507" pitchFamily="18" charset="2"/>
              <a:buChar char=""/>
              <a:tabLst>
                <a:tab pos="457200" algn="l"/>
              </a:tabLst>
            </a:pPr>
            <a:r>
              <a:rPr lang="fr-FR" sz="1800" b="1" kern="100" dirty="0">
                <a:effectLst/>
                <a:latin typeface="Aptos" panose="020B0004020202020204" pitchFamily="34" charset="0"/>
                <a:ea typeface="Aptos" panose="020B0004020202020204" pitchFamily="34" charset="0"/>
                <a:cs typeface="Arial" panose="020B0604020202020204" pitchFamily="34" charset="0"/>
              </a:rPr>
              <a:t>Définition de modules</a:t>
            </a:r>
          </a:p>
          <a:p>
            <a:pPr marL="342900" lvl="0" indent="-342900">
              <a:lnSpc>
                <a:spcPct val="107000"/>
              </a:lnSpc>
              <a:spcAft>
                <a:spcPts val="800"/>
              </a:spcAft>
              <a:buSzPts val="1000"/>
              <a:buFont typeface="Symbol" panose="05050102010706020507" pitchFamily="18" charset="2"/>
              <a:buChar char=""/>
              <a:tabLst>
                <a:tab pos="457200" algn="l"/>
              </a:tabLst>
            </a:pPr>
            <a:r>
              <a:rPr lang="fr-FR" sz="1800" b="1" kern="100" dirty="0">
                <a:effectLst/>
                <a:latin typeface="Aptos" panose="020B0004020202020204" pitchFamily="34" charset="0"/>
                <a:ea typeface="Aptos" panose="020B0004020202020204" pitchFamily="34" charset="0"/>
                <a:cs typeface="Arial" panose="020B0604020202020204" pitchFamily="34" charset="0"/>
              </a:rPr>
              <a:t>Création et utilisation des modules</a:t>
            </a:r>
          </a:p>
          <a:p>
            <a:pPr marL="342900" lvl="0" indent="-342900">
              <a:lnSpc>
                <a:spcPct val="107000"/>
              </a:lnSpc>
              <a:spcAft>
                <a:spcPts val="800"/>
              </a:spcAft>
              <a:buSzPts val="1000"/>
              <a:buFont typeface="Symbol" panose="05050102010706020507" pitchFamily="18" charset="2"/>
              <a:buChar char=""/>
              <a:tabLst>
                <a:tab pos="457200" algn="l"/>
              </a:tabLst>
            </a:pPr>
            <a:r>
              <a:rPr lang="fr-FR" sz="1800" b="1" kern="100" dirty="0">
                <a:effectLst/>
                <a:latin typeface="Aptos" panose="020B0004020202020204" pitchFamily="34" charset="0"/>
                <a:ea typeface="Aptos" panose="020B0004020202020204" pitchFamily="34" charset="0"/>
                <a:cs typeface="Arial" panose="020B0604020202020204" pitchFamily="34" charset="0"/>
              </a:rPr>
              <a:t>Import et export</a:t>
            </a:r>
          </a:p>
          <a:p>
            <a:pPr marL="342900" lvl="0" indent="-342900">
              <a:lnSpc>
                <a:spcPct val="107000"/>
              </a:lnSpc>
              <a:spcAft>
                <a:spcPts val="800"/>
              </a:spcAft>
              <a:buSzPts val="1000"/>
              <a:buFont typeface="Symbol" panose="05050102010706020507" pitchFamily="18" charset="2"/>
              <a:buChar char=""/>
              <a:tabLst>
                <a:tab pos="457200" algn="l"/>
              </a:tabLst>
            </a:pPr>
            <a:r>
              <a:rPr lang="fr-FR" sz="1800" b="1" kern="100" dirty="0">
                <a:effectLst/>
                <a:latin typeface="Aptos" panose="020B0004020202020204" pitchFamily="34" charset="0"/>
                <a:ea typeface="Aptos" panose="020B0004020202020204" pitchFamily="34" charset="0"/>
                <a:cs typeface="Arial" panose="020B0604020202020204" pitchFamily="34" charset="0"/>
              </a:rPr>
              <a:t>Impacts des "</a:t>
            </a:r>
            <a:r>
              <a:rPr lang="fr-FR" sz="1800" b="1" kern="100" dirty="0" err="1">
                <a:effectLst/>
                <a:latin typeface="Aptos" panose="020B0004020202020204" pitchFamily="34" charset="0"/>
                <a:ea typeface="Aptos" panose="020B0004020202020204" pitchFamily="34" charset="0"/>
                <a:cs typeface="Arial" panose="020B0604020202020204" pitchFamily="34" charset="0"/>
              </a:rPr>
              <a:t>closures</a:t>
            </a:r>
            <a:r>
              <a:rPr lang="fr-FR" sz="1800" b="1" kern="100" dirty="0">
                <a:effectLst/>
                <a:latin typeface="Aptos" panose="020B0004020202020204" pitchFamily="34" charset="0"/>
                <a:ea typeface="Aptos" panose="020B0004020202020204" pitchFamily="34" charset="0"/>
                <a:cs typeface="Arial" panose="020B0604020202020204" pitchFamily="34" charset="0"/>
              </a:rPr>
              <a:t>" sur la lisibilité</a:t>
            </a:r>
          </a:p>
          <a:p>
            <a:pPr marL="342900" lvl="0" indent="-342900">
              <a:lnSpc>
                <a:spcPct val="107000"/>
              </a:lnSpc>
              <a:spcAft>
                <a:spcPts val="800"/>
              </a:spcAft>
              <a:buSzPts val="1000"/>
              <a:buFont typeface="Symbol" panose="05050102010706020507" pitchFamily="18" charset="2"/>
              <a:buChar char=""/>
              <a:tabLst>
                <a:tab pos="457200" algn="l"/>
              </a:tabLst>
            </a:pPr>
            <a:r>
              <a:rPr lang="fr-FR" sz="1800" b="1" kern="100" dirty="0">
                <a:effectLst/>
                <a:latin typeface="Aptos" panose="020B0004020202020204" pitchFamily="34" charset="0"/>
                <a:ea typeface="Aptos" panose="020B0004020202020204" pitchFamily="34" charset="0"/>
                <a:cs typeface="Arial" panose="020B0604020202020204" pitchFamily="34" charset="0"/>
              </a:rPr>
              <a:t>Qualité avec </a:t>
            </a:r>
            <a:r>
              <a:rPr lang="fr-FR" sz="1800" b="1" kern="100" dirty="0" err="1">
                <a:effectLst/>
                <a:latin typeface="Aptos" panose="020B0004020202020204" pitchFamily="34" charset="0"/>
                <a:ea typeface="Aptos" panose="020B0004020202020204" pitchFamily="34" charset="0"/>
                <a:cs typeface="Arial" panose="020B0604020202020204" pitchFamily="34" charset="0"/>
              </a:rPr>
              <a:t>JSHint</a:t>
            </a:r>
            <a:r>
              <a:rPr lang="fr-FR" sz="1800" b="1" kern="100" dirty="0">
                <a:effectLst/>
                <a:latin typeface="Aptos" panose="020B0004020202020204" pitchFamily="34" charset="0"/>
                <a:ea typeface="Aptos" panose="020B0004020202020204" pitchFamily="34" charset="0"/>
                <a:cs typeface="Arial" panose="020B0604020202020204" pitchFamily="34" charset="0"/>
              </a:rPr>
              <a:t> et </a:t>
            </a:r>
            <a:r>
              <a:rPr lang="fr-FR" sz="1800" b="1" kern="100" dirty="0" err="1">
                <a:effectLst/>
                <a:latin typeface="Aptos" panose="020B0004020202020204" pitchFamily="34" charset="0"/>
                <a:ea typeface="Aptos" panose="020B0004020202020204" pitchFamily="34" charset="0"/>
                <a:cs typeface="Arial" panose="020B0604020202020204" pitchFamily="34" charset="0"/>
              </a:rPr>
              <a:t>JSLin</a:t>
            </a:r>
            <a:endParaRPr lang="fr-TN" sz="1800" kern="100" dirty="0">
              <a:effectLst/>
              <a:latin typeface="Aptos" panose="020B0004020202020204" pitchFamily="34" charset="0"/>
              <a:ea typeface="Aptos" panose="020B0004020202020204" pitchFamily="34" charset="0"/>
              <a:cs typeface="Arial" panose="020B0604020202020204" pitchFamily="34" charset="0"/>
            </a:endParaRPr>
          </a:p>
          <a:p>
            <a:pPr lvl="0">
              <a:lnSpc>
                <a:spcPct val="107000"/>
              </a:lnSpc>
              <a:spcAft>
                <a:spcPts val="800"/>
              </a:spcAft>
              <a:buSzPts val="1000"/>
              <a:tabLst>
                <a:tab pos="457200" algn="l"/>
              </a:tabLst>
            </a:pPr>
            <a:endParaRPr lang="fr-TN" sz="18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4" name="Rectangle 5">
            <a:extLst>
              <a:ext uri="{FF2B5EF4-FFF2-40B4-BE49-F238E27FC236}">
                <a16:creationId xmlns:a16="http://schemas.microsoft.com/office/drawing/2014/main" id="{11BE95DC-74B5-D5D3-EF67-6D68AFCC77E1}"/>
              </a:ext>
            </a:extLst>
          </p:cNvPr>
          <p:cNvSpPr>
            <a:spLocks/>
          </p:cNvSpPr>
          <p:nvPr/>
        </p:nvSpPr>
        <p:spPr bwMode="auto">
          <a:xfrm>
            <a:off x="485428" y="129973"/>
            <a:ext cx="9649072" cy="369332"/>
          </a:xfrm>
          <a:prstGeom prst="rect">
            <a:avLst/>
          </a:prstGeom>
          <a:noFill/>
          <a:ln>
            <a:noFill/>
          </a:ln>
        </p:spPr>
        <p:txBody>
          <a:bodyPr wrap="square"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lgn="r">
              <a:defRPr/>
            </a:pPr>
            <a:r>
              <a:rPr lang="fr-FR" altLang="fr-FR" sz="2400" u="none" dirty="0">
                <a:solidFill>
                  <a:schemeClr val="tx1"/>
                </a:solidFill>
                <a:latin typeface="Gill Sans MT" panose="020B0502020104020203" pitchFamily="34" charset="77"/>
                <a:cs typeface="Arial" panose="020B0604020202020204" pitchFamily="34" charset="0"/>
              </a:rPr>
              <a:t>jQuery</a:t>
            </a:r>
          </a:p>
        </p:txBody>
      </p:sp>
    </p:spTree>
    <p:extLst>
      <p:ext uri="{BB962C8B-B14F-4D97-AF65-F5344CB8AC3E}">
        <p14:creationId xmlns:p14="http://schemas.microsoft.com/office/powerpoint/2010/main" val="393745735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737132" y="3658935"/>
            <a:ext cx="2156050" cy="350869"/>
          </a:xfrm>
          <a:prstGeom prst="rect">
            <a:avLst/>
          </a:prstGeom>
        </p:spPr>
      </p:pic>
      <p:pic>
        <p:nvPicPr>
          <p:cNvPr id="3" name="object 3"/>
          <p:cNvPicPr/>
          <p:nvPr/>
        </p:nvPicPr>
        <p:blipFill>
          <a:blip r:embed="rId3" cstate="print"/>
          <a:stretch>
            <a:fillRect/>
          </a:stretch>
        </p:blipFill>
        <p:spPr>
          <a:xfrm>
            <a:off x="125388" y="972668"/>
            <a:ext cx="5688632" cy="5561630"/>
          </a:xfrm>
          <a:prstGeom prst="rect">
            <a:avLst/>
          </a:prstGeom>
        </p:spPr>
      </p:pic>
      <p:pic>
        <p:nvPicPr>
          <p:cNvPr id="4" name="object 4"/>
          <p:cNvPicPr/>
          <p:nvPr/>
        </p:nvPicPr>
        <p:blipFill>
          <a:blip r:embed="rId4" cstate="print"/>
          <a:stretch>
            <a:fillRect/>
          </a:stretch>
        </p:blipFill>
        <p:spPr>
          <a:xfrm>
            <a:off x="6940045" y="1883604"/>
            <a:ext cx="1714816" cy="1433630"/>
          </a:xfrm>
          <a:prstGeom prst="rect">
            <a:avLst/>
          </a:prstGeom>
        </p:spPr>
      </p:pic>
      <p:sp>
        <p:nvSpPr>
          <p:cNvPr id="5" name="object 5"/>
          <p:cNvSpPr txBox="1"/>
          <p:nvPr/>
        </p:nvSpPr>
        <p:spPr>
          <a:xfrm>
            <a:off x="6166401" y="4372040"/>
            <a:ext cx="3291290" cy="1044093"/>
          </a:xfrm>
          <a:prstGeom prst="rect">
            <a:avLst/>
          </a:prstGeom>
        </p:spPr>
        <p:txBody>
          <a:bodyPr vert="horz" wrap="square" lIns="0" tIns="7073" rIns="0" bIns="0" rtlCol="0">
            <a:spAutoFit/>
          </a:bodyPr>
          <a:lstStyle/>
          <a:p>
            <a:pPr marL="11788" marR="4715" algn="ctr">
              <a:lnSpc>
                <a:spcPct val="102000"/>
              </a:lnSpc>
              <a:spcBef>
                <a:spcPts val="56"/>
              </a:spcBef>
            </a:pPr>
            <a:r>
              <a:rPr sz="1392" spc="-9" dirty="0">
                <a:latin typeface="Calibri"/>
                <a:cs typeface="Calibri"/>
              </a:rPr>
              <a:t>Découvrez également</a:t>
            </a:r>
            <a:r>
              <a:rPr sz="1392" dirty="0">
                <a:latin typeface="Calibri"/>
                <a:cs typeface="Calibri"/>
              </a:rPr>
              <a:t> </a:t>
            </a:r>
            <a:r>
              <a:rPr sz="1392" spc="-14" dirty="0">
                <a:latin typeface="Calibri"/>
                <a:cs typeface="Calibri"/>
              </a:rPr>
              <a:t>l’ensemble</a:t>
            </a:r>
            <a:r>
              <a:rPr sz="1392" spc="-5" dirty="0">
                <a:latin typeface="Calibri"/>
                <a:cs typeface="Calibri"/>
              </a:rPr>
              <a:t> des </a:t>
            </a:r>
            <a:r>
              <a:rPr sz="1392" spc="-14" dirty="0">
                <a:latin typeface="Calibri"/>
                <a:cs typeface="Calibri"/>
              </a:rPr>
              <a:t>stages</a:t>
            </a:r>
            <a:r>
              <a:rPr sz="1392" dirty="0">
                <a:latin typeface="Calibri"/>
                <a:cs typeface="Calibri"/>
              </a:rPr>
              <a:t> à </a:t>
            </a:r>
            <a:r>
              <a:rPr sz="1392" spc="-302" dirty="0">
                <a:latin typeface="Calibri"/>
                <a:cs typeface="Calibri"/>
              </a:rPr>
              <a:t> </a:t>
            </a:r>
            <a:r>
              <a:rPr sz="1392" spc="-9" dirty="0">
                <a:latin typeface="Calibri"/>
                <a:cs typeface="Calibri"/>
              </a:rPr>
              <a:t>votre</a:t>
            </a:r>
            <a:r>
              <a:rPr sz="1392" spc="-14" dirty="0">
                <a:latin typeface="Calibri"/>
                <a:cs typeface="Calibri"/>
              </a:rPr>
              <a:t> </a:t>
            </a:r>
            <a:r>
              <a:rPr sz="1392" spc="-5" dirty="0">
                <a:latin typeface="Calibri"/>
                <a:cs typeface="Calibri"/>
              </a:rPr>
              <a:t>disposition</a:t>
            </a:r>
            <a:r>
              <a:rPr sz="1392" dirty="0">
                <a:latin typeface="Calibri"/>
                <a:cs typeface="Calibri"/>
              </a:rPr>
              <a:t> </a:t>
            </a:r>
            <a:r>
              <a:rPr sz="1392" spc="-5" dirty="0">
                <a:latin typeface="Calibri"/>
                <a:cs typeface="Calibri"/>
              </a:rPr>
              <a:t>sur</a:t>
            </a:r>
            <a:r>
              <a:rPr sz="1392" dirty="0">
                <a:latin typeface="Calibri"/>
                <a:cs typeface="Calibri"/>
              </a:rPr>
              <a:t> </a:t>
            </a:r>
            <a:r>
              <a:rPr sz="1392" spc="-5" dirty="0">
                <a:latin typeface="Calibri"/>
                <a:cs typeface="Calibri"/>
              </a:rPr>
              <a:t>notre</a:t>
            </a:r>
            <a:r>
              <a:rPr sz="1392" spc="-9" dirty="0">
                <a:latin typeface="Calibri"/>
                <a:cs typeface="Calibri"/>
              </a:rPr>
              <a:t> </a:t>
            </a:r>
            <a:r>
              <a:rPr sz="1392" spc="-5" dirty="0">
                <a:latin typeface="Calibri"/>
                <a:cs typeface="Calibri"/>
              </a:rPr>
              <a:t>site</a:t>
            </a:r>
            <a:endParaRPr sz="1392" dirty="0">
              <a:latin typeface="Calibri"/>
              <a:cs typeface="Calibri"/>
            </a:endParaRPr>
          </a:p>
          <a:p>
            <a:pPr>
              <a:spcBef>
                <a:spcPts val="19"/>
              </a:spcBef>
            </a:pPr>
            <a:endParaRPr sz="1949" dirty="0">
              <a:latin typeface="Calibri"/>
              <a:cs typeface="Calibri"/>
            </a:endParaRPr>
          </a:p>
          <a:p>
            <a:pPr algn="ctr">
              <a:lnSpc>
                <a:spcPct val="100000"/>
              </a:lnSpc>
            </a:pPr>
            <a:r>
              <a:rPr sz="1949" b="1" spc="-14" dirty="0">
                <a:latin typeface="Calibri"/>
                <a:cs typeface="Calibri"/>
                <a:hlinkClick r:id="rId5"/>
              </a:rPr>
              <a:t>http://www.m2iformation.fr</a:t>
            </a:r>
            <a:endParaRPr sz="1949" dirty="0">
              <a:latin typeface="Calibri"/>
              <a:cs typeface="Calibri"/>
            </a:endParaRPr>
          </a:p>
        </p:txBody>
      </p:sp>
      <p:sp>
        <p:nvSpPr>
          <p:cNvPr id="6" name="object 6"/>
          <p:cNvSpPr txBox="1">
            <a:spLocks noGrp="1"/>
          </p:cNvSpPr>
          <p:nvPr>
            <p:ph type="sldNum" sz="quarter" idx="7"/>
          </p:nvPr>
        </p:nvSpPr>
        <p:spPr>
          <a:xfrm>
            <a:off x="9446047" y="6169220"/>
            <a:ext cx="555677" cy="115416"/>
          </a:xfrm>
          <a:prstGeom prst="rect">
            <a:avLst/>
          </a:prstGeom>
        </p:spPr>
        <p:txBody>
          <a:bodyPr vert="horz" wrap="square" lIns="0" tIns="0" rIns="0" bIns="0" rtlCol="0">
            <a:spAutoFit/>
          </a:bodyPr>
          <a:lstStyle/>
          <a:p>
            <a:pPr marL="35364">
              <a:lnSpc>
                <a:spcPts val="886"/>
              </a:lnSpc>
            </a:pPr>
            <a:r>
              <a:rPr dirty="0"/>
              <a:t>3</a:t>
            </a:r>
          </a:p>
        </p:txBody>
      </p:sp>
      <p:sp>
        <p:nvSpPr>
          <p:cNvPr id="8" name="Rectangle 7">
            <a:extLst>
              <a:ext uri="{FF2B5EF4-FFF2-40B4-BE49-F238E27FC236}">
                <a16:creationId xmlns:a16="http://schemas.microsoft.com/office/drawing/2014/main" id="{5CDF5E3E-6F4E-07DF-241D-FA4368C3DD3D}"/>
              </a:ext>
            </a:extLst>
          </p:cNvPr>
          <p:cNvSpPr/>
          <p:nvPr/>
        </p:nvSpPr>
        <p:spPr>
          <a:xfrm>
            <a:off x="2861692" y="125586"/>
            <a:ext cx="7416824" cy="43204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7F7B7203-289D-17C7-1FEE-547A8A21555D}"/>
              </a:ext>
            </a:extLst>
          </p:cNvPr>
          <p:cNvSpPr/>
          <p:nvPr/>
        </p:nvSpPr>
        <p:spPr>
          <a:xfrm>
            <a:off x="5814020" y="773658"/>
            <a:ext cx="1126025" cy="72008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F5CBF9-0B6F-56BA-CEBC-28AC65944D3D}"/>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2BCFD47B-4455-5776-80C2-372359C4EE92}"/>
              </a:ext>
            </a:extLst>
          </p:cNvPr>
          <p:cNvSpPr txBox="1">
            <a:spLocks noGrp="1"/>
          </p:cNvSpPr>
          <p:nvPr>
            <p:ph type="title"/>
          </p:nvPr>
        </p:nvSpPr>
        <p:spPr>
          <a:xfrm>
            <a:off x="1013540" y="39705"/>
            <a:ext cx="8751478" cy="472973"/>
          </a:xfrm>
          <a:prstGeom prst="rect">
            <a:avLst/>
          </a:prstGeom>
        </p:spPr>
        <p:txBody>
          <a:bodyPr vert="horz" wrap="square" lIns="0" tIns="11199" rIns="0" bIns="0" rtlCol="0">
            <a:spAutoFit/>
          </a:bodyPr>
          <a:lstStyle/>
          <a:p>
            <a:pPr marL="11788">
              <a:spcBef>
                <a:spcPts val="88"/>
              </a:spcBef>
            </a:pPr>
            <a:r>
              <a:rPr spc="-260" dirty="0">
                <a:latin typeface="Arial" panose="020B0604020202020204" pitchFamily="34" charset="0"/>
                <a:cs typeface="Arial" panose="020B0604020202020204" pitchFamily="34" charset="0"/>
              </a:rPr>
              <a:t>T</a:t>
            </a:r>
            <a:r>
              <a:rPr spc="-46" dirty="0">
                <a:latin typeface="Arial" panose="020B0604020202020204" pitchFamily="34" charset="0"/>
                <a:cs typeface="Arial" panose="020B0604020202020204" pitchFamily="34" charset="0"/>
              </a:rPr>
              <a:t>a</a:t>
            </a:r>
            <a:r>
              <a:rPr spc="-51" dirty="0">
                <a:latin typeface="Arial" panose="020B0604020202020204" pitchFamily="34" charset="0"/>
                <a:cs typeface="Arial" panose="020B0604020202020204" pitchFamily="34" charset="0"/>
              </a:rPr>
              <a:t>b</a:t>
            </a:r>
            <a:r>
              <a:rPr spc="-56" dirty="0">
                <a:latin typeface="Arial" panose="020B0604020202020204" pitchFamily="34" charset="0"/>
                <a:cs typeface="Arial" panose="020B0604020202020204" pitchFamily="34" charset="0"/>
              </a:rPr>
              <a:t>l</a:t>
            </a:r>
            <a:r>
              <a:rPr spc="-5" dirty="0">
                <a:latin typeface="Arial" panose="020B0604020202020204" pitchFamily="34" charset="0"/>
                <a:cs typeface="Arial" panose="020B0604020202020204" pitchFamily="34" charset="0"/>
              </a:rPr>
              <a:t>e</a:t>
            </a:r>
            <a:r>
              <a:rPr spc="-93" dirty="0">
                <a:latin typeface="Arial" panose="020B0604020202020204" pitchFamily="34" charset="0"/>
                <a:cs typeface="Arial" panose="020B0604020202020204" pitchFamily="34" charset="0"/>
              </a:rPr>
              <a:t> </a:t>
            </a:r>
            <a:r>
              <a:rPr spc="-51" dirty="0">
                <a:latin typeface="Arial" panose="020B0604020202020204" pitchFamily="34" charset="0"/>
                <a:cs typeface="Arial" panose="020B0604020202020204" pitchFamily="34" charset="0"/>
              </a:rPr>
              <a:t>de</a:t>
            </a:r>
            <a:r>
              <a:rPr spc="-5" dirty="0">
                <a:latin typeface="Arial" panose="020B0604020202020204" pitchFamily="34" charset="0"/>
                <a:cs typeface="Arial" panose="020B0604020202020204" pitchFamily="34" charset="0"/>
              </a:rPr>
              <a:t>s</a:t>
            </a:r>
            <a:r>
              <a:rPr spc="-88" dirty="0">
                <a:latin typeface="Arial" panose="020B0604020202020204" pitchFamily="34" charset="0"/>
                <a:cs typeface="Arial" panose="020B0604020202020204" pitchFamily="34" charset="0"/>
              </a:rPr>
              <a:t> </a:t>
            </a:r>
            <a:r>
              <a:rPr spc="-56" dirty="0">
                <a:latin typeface="Arial" panose="020B0604020202020204" pitchFamily="34" charset="0"/>
                <a:cs typeface="Arial" panose="020B0604020202020204" pitchFamily="34" charset="0"/>
              </a:rPr>
              <a:t>m</a:t>
            </a:r>
            <a:r>
              <a:rPr spc="-79" dirty="0">
                <a:latin typeface="Arial" panose="020B0604020202020204" pitchFamily="34" charset="0"/>
                <a:cs typeface="Arial" panose="020B0604020202020204" pitchFamily="34" charset="0"/>
              </a:rPr>
              <a:t>a</a:t>
            </a:r>
            <a:r>
              <a:rPr spc="-46" dirty="0">
                <a:latin typeface="Arial" panose="020B0604020202020204" pitchFamily="34" charset="0"/>
                <a:cs typeface="Arial" panose="020B0604020202020204" pitchFamily="34" charset="0"/>
              </a:rPr>
              <a:t>t</a:t>
            </a:r>
            <a:r>
              <a:rPr spc="-56" dirty="0">
                <a:latin typeface="Arial" panose="020B0604020202020204" pitchFamily="34" charset="0"/>
                <a:cs typeface="Arial" panose="020B0604020202020204" pitchFamily="34" charset="0"/>
              </a:rPr>
              <a:t>iè</a:t>
            </a:r>
            <a:r>
              <a:rPr spc="-88" dirty="0">
                <a:latin typeface="Arial" panose="020B0604020202020204" pitchFamily="34" charset="0"/>
                <a:cs typeface="Arial" panose="020B0604020202020204" pitchFamily="34" charset="0"/>
              </a:rPr>
              <a:t>r</a:t>
            </a:r>
            <a:r>
              <a:rPr spc="-56" dirty="0">
                <a:latin typeface="Arial" panose="020B0604020202020204" pitchFamily="34" charset="0"/>
                <a:cs typeface="Arial" panose="020B0604020202020204" pitchFamily="34" charset="0"/>
              </a:rPr>
              <a:t>es</a:t>
            </a:r>
          </a:p>
        </p:txBody>
      </p:sp>
      <p:sp>
        <p:nvSpPr>
          <p:cNvPr id="4" name="object 4">
            <a:extLst>
              <a:ext uri="{FF2B5EF4-FFF2-40B4-BE49-F238E27FC236}">
                <a16:creationId xmlns:a16="http://schemas.microsoft.com/office/drawing/2014/main" id="{BE8E531B-6258-6738-E378-954E2DB2372E}"/>
              </a:ext>
            </a:extLst>
          </p:cNvPr>
          <p:cNvSpPr txBox="1">
            <a:spLocks noGrp="1"/>
          </p:cNvSpPr>
          <p:nvPr>
            <p:ph type="sldNum" sz="quarter" idx="7"/>
          </p:nvPr>
        </p:nvSpPr>
        <p:spPr>
          <a:xfrm>
            <a:off x="10267188" y="7172579"/>
            <a:ext cx="134620" cy="139700"/>
          </a:xfrm>
          <a:prstGeom prst="rect">
            <a:avLst/>
          </a:prstGeom>
        </p:spPr>
        <p:txBody>
          <a:bodyPr vert="horz" wrap="square" lIns="0" tIns="0" rIns="0" bIns="0" rtlCol="0">
            <a:spAutoFit/>
          </a:bodyPr>
          <a:lstStyle>
            <a:defPPr>
              <a:defRPr lang="fr-FR"/>
            </a:defPPr>
            <a:lvl1pPr marL="0" algn="l" defTabSz="914400" rtl="0" eaLnBrk="1" latinLnBrk="0" hangingPunct="1">
              <a:defRPr sz="900" b="0" i="0" kern="1200">
                <a:solidFill>
                  <a:schemeClr val="bg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955"/>
              </a:lnSpc>
            </a:pPr>
            <a:fld id="{81D60167-4931-47E6-BA6A-407CBD079E47}" type="slidenum">
              <a:rPr lang="fr-FR" smtClean="0"/>
              <a:pPr marL="38100">
                <a:lnSpc>
                  <a:spcPts val="955"/>
                </a:lnSpc>
              </a:pPr>
              <a:t>3</a:t>
            </a:fld>
            <a:endParaRPr dirty="0"/>
          </a:p>
        </p:txBody>
      </p:sp>
      <p:sp>
        <p:nvSpPr>
          <p:cNvPr id="5" name="object 5">
            <a:extLst>
              <a:ext uri="{FF2B5EF4-FFF2-40B4-BE49-F238E27FC236}">
                <a16:creationId xmlns:a16="http://schemas.microsoft.com/office/drawing/2014/main" id="{48EDB5D5-4F6E-17A1-CC8C-5EB60DD4A4BE}"/>
              </a:ext>
            </a:extLst>
          </p:cNvPr>
          <p:cNvSpPr txBox="1">
            <a:spLocks noGrp="1"/>
          </p:cNvSpPr>
          <p:nvPr>
            <p:ph type="ftr" sz="quarter" idx="5"/>
          </p:nvPr>
        </p:nvSpPr>
        <p:spPr>
          <a:xfrm>
            <a:off x="4364228" y="7251476"/>
            <a:ext cx="1293495" cy="198754"/>
          </a:xfrm>
          <a:prstGeom prst="rect">
            <a:avLst/>
          </a:prstGeom>
        </p:spPr>
        <p:txBody>
          <a:bodyPr vert="horz" wrap="square" lIns="0" tIns="0" rIns="0" bIns="0" rtlCol="0">
            <a:spAutoFit/>
          </a:bodyPr>
          <a:lstStyle>
            <a:defPPr>
              <a:defRPr lang="fr-FR"/>
            </a:defPPr>
            <a:lvl1pPr marL="0" algn="l" defTabSz="914400" rtl="0" eaLnBrk="1" latinLnBrk="0" hangingPunct="1">
              <a:defRPr sz="1100" b="0" i="0" kern="1200">
                <a:solidFill>
                  <a:srgbClr val="3A3838"/>
                </a:solidFill>
                <a:latin typeface="Trebuchet MS"/>
                <a:ea typeface="+mn-ea"/>
                <a:cs typeface="Trebuchet M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1788">
              <a:spcBef>
                <a:spcPts val="32"/>
              </a:spcBef>
            </a:pPr>
            <a:r>
              <a:rPr lang="fr-FR" spc="-5"/>
              <a:t>CO</a:t>
            </a:r>
            <a:r>
              <a:rPr lang="fr-FR"/>
              <a:t>D</a:t>
            </a:r>
            <a:r>
              <a:rPr lang="fr-FR" spc="30"/>
              <a:t>E</a:t>
            </a:r>
            <a:r>
              <a:rPr lang="fr-FR" spc="-90"/>
              <a:t> </a:t>
            </a:r>
            <a:r>
              <a:rPr lang="fr-FR" spc="-15"/>
              <a:t>S</a:t>
            </a:r>
            <a:r>
              <a:rPr lang="fr-FR" spc="-25"/>
              <a:t>T</a:t>
            </a:r>
            <a:r>
              <a:rPr lang="fr-FR" spc="-5"/>
              <a:t>A</a:t>
            </a:r>
            <a:r>
              <a:rPr lang="fr-FR" spc="-45"/>
              <a:t>G</a:t>
            </a:r>
            <a:r>
              <a:rPr lang="fr-FR" spc="30"/>
              <a:t>E</a:t>
            </a:r>
            <a:r>
              <a:rPr lang="fr-FR" spc="-100"/>
              <a:t> </a:t>
            </a:r>
            <a:r>
              <a:rPr lang="fr-FR" spc="165"/>
              <a:t>–</a:t>
            </a:r>
            <a:r>
              <a:rPr lang="fr-FR" spc="-90"/>
              <a:t> </a:t>
            </a:r>
            <a:r>
              <a:rPr lang="fr-FR" spc="15"/>
              <a:t>R</a:t>
            </a:r>
            <a:r>
              <a:rPr lang="fr-FR" spc="-50"/>
              <a:t>é</a:t>
            </a:r>
            <a:r>
              <a:rPr lang="fr-FR" spc="-55"/>
              <a:t>v</a:t>
            </a:r>
            <a:r>
              <a:rPr lang="fr-FR" spc="-90"/>
              <a:t> </a:t>
            </a:r>
            <a:r>
              <a:rPr lang="fr-FR" spc="-130"/>
              <a:t>n°</a:t>
            </a:r>
            <a:endParaRPr spc="-121" dirty="0"/>
          </a:p>
        </p:txBody>
      </p:sp>
      <p:pic>
        <p:nvPicPr>
          <p:cNvPr id="8" name="object 2">
            <a:extLst>
              <a:ext uri="{FF2B5EF4-FFF2-40B4-BE49-F238E27FC236}">
                <a16:creationId xmlns:a16="http://schemas.microsoft.com/office/drawing/2014/main" id="{2A499E70-524E-C222-60CD-564554BECB41}"/>
              </a:ext>
            </a:extLst>
          </p:cNvPr>
          <p:cNvPicPr/>
          <p:nvPr/>
        </p:nvPicPr>
        <p:blipFill>
          <a:blip r:embed="rId2" cstate="print"/>
          <a:stretch>
            <a:fillRect/>
          </a:stretch>
        </p:blipFill>
        <p:spPr>
          <a:xfrm>
            <a:off x="0" y="972097"/>
            <a:ext cx="3005708" cy="6047827"/>
          </a:xfrm>
          <a:prstGeom prst="rect">
            <a:avLst/>
          </a:prstGeom>
        </p:spPr>
      </p:pic>
      <p:sp>
        <p:nvSpPr>
          <p:cNvPr id="9" name="object 3">
            <a:extLst>
              <a:ext uri="{FF2B5EF4-FFF2-40B4-BE49-F238E27FC236}">
                <a16:creationId xmlns:a16="http://schemas.microsoft.com/office/drawing/2014/main" id="{4EA8FE09-76E3-10D2-BD25-37A797741256}"/>
              </a:ext>
            </a:extLst>
          </p:cNvPr>
          <p:cNvSpPr txBox="1">
            <a:spLocks noGrp="1"/>
          </p:cNvSpPr>
          <p:nvPr/>
        </p:nvSpPr>
        <p:spPr>
          <a:xfrm>
            <a:off x="190534" y="3437954"/>
            <a:ext cx="2576195" cy="566822"/>
          </a:xfrm>
          <a:prstGeom prst="rect">
            <a:avLst/>
          </a:prstGeom>
        </p:spPr>
        <p:txBody>
          <a:bodyPr vert="horz" wrap="square" lIns="0" tIns="12700" rIns="0" bIns="0" rtlCol="0">
            <a:spAutoFit/>
          </a:bodyPr>
          <a:lstStyle>
            <a:lvl1pPr>
              <a:defRPr sz="4800" b="0" i="0">
                <a:solidFill>
                  <a:srgbClr val="404040"/>
                </a:solidFill>
                <a:latin typeface="Microsoft Sans Serif"/>
                <a:ea typeface="+mj-ea"/>
                <a:cs typeface="Microsoft Sans Serif"/>
              </a:defRPr>
            </a:lvl1pPr>
          </a:lstStyle>
          <a:p>
            <a:pPr marL="12700">
              <a:lnSpc>
                <a:spcPct val="100000"/>
              </a:lnSpc>
              <a:spcBef>
                <a:spcPts val="100"/>
              </a:spcBef>
            </a:pPr>
            <a:r>
              <a:rPr lang="fr-FR" sz="3600" spc="-65" dirty="0">
                <a:solidFill>
                  <a:srgbClr val="FFFFFF"/>
                </a:solidFill>
              </a:rPr>
              <a:t>Programme</a:t>
            </a:r>
          </a:p>
        </p:txBody>
      </p:sp>
      <p:sp>
        <p:nvSpPr>
          <p:cNvPr id="13" name="ZoneTexte 12">
            <a:extLst>
              <a:ext uri="{FF2B5EF4-FFF2-40B4-BE49-F238E27FC236}">
                <a16:creationId xmlns:a16="http://schemas.microsoft.com/office/drawing/2014/main" id="{C8FBE668-59A2-9D8E-43CA-B4A75AB6002A}"/>
              </a:ext>
            </a:extLst>
          </p:cNvPr>
          <p:cNvSpPr txBox="1"/>
          <p:nvPr/>
        </p:nvSpPr>
        <p:spPr>
          <a:xfrm>
            <a:off x="3509764" y="1418766"/>
            <a:ext cx="5237920" cy="461665"/>
          </a:xfrm>
          <a:prstGeom prst="rect">
            <a:avLst/>
          </a:prstGeom>
          <a:noFill/>
        </p:spPr>
        <p:txBody>
          <a:bodyPr wrap="square">
            <a:spAutoFit/>
          </a:bodyPr>
          <a:lstStyle/>
          <a:p>
            <a:r>
              <a:rPr lang="en-PH" sz="2400" dirty="0">
                <a:solidFill>
                  <a:srgbClr val="FF0000"/>
                </a:solidFill>
              </a:rPr>
              <a:t>Jour 2 : </a:t>
            </a:r>
            <a:r>
              <a:rPr lang="fr-FR" sz="2400" b="1" dirty="0"/>
              <a:t>Après-midi</a:t>
            </a:r>
            <a:r>
              <a:rPr lang="en-PH" sz="2400" dirty="0">
                <a:solidFill>
                  <a:srgbClr val="FF0000"/>
                </a:solidFill>
              </a:rPr>
              <a:t> </a:t>
            </a:r>
            <a:endParaRPr lang="fr-TN" sz="2400" dirty="0">
              <a:solidFill>
                <a:srgbClr val="FF0000"/>
              </a:solidFill>
            </a:endParaRPr>
          </a:p>
        </p:txBody>
      </p:sp>
      <p:sp>
        <p:nvSpPr>
          <p:cNvPr id="14" name="ZoneTexte 13">
            <a:extLst>
              <a:ext uri="{FF2B5EF4-FFF2-40B4-BE49-F238E27FC236}">
                <a16:creationId xmlns:a16="http://schemas.microsoft.com/office/drawing/2014/main" id="{DBC98DD0-4D66-0171-CD88-04771CA7C185}"/>
              </a:ext>
            </a:extLst>
          </p:cNvPr>
          <p:cNvSpPr txBox="1"/>
          <p:nvPr/>
        </p:nvSpPr>
        <p:spPr>
          <a:xfrm>
            <a:off x="3147527" y="1649598"/>
            <a:ext cx="7119661" cy="3354765"/>
          </a:xfrm>
          <a:prstGeom prst="rect">
            <a:avLst/>
          </a:prstGeom>
          <a:noFill/>
        </p:spPr>
        <p:txBody>
          <a:bodyPr wrap="square">
            <a:spAutoFit/>
          </a:bodyPr>
          <a:lstStyle/>
          <a:p>
            <a:endParaRPr lang="fr-FR" b="1" dirty="0"/>
          </a:p>
          <a:p>
            <a:endParaRPr lang="fr-FR" dirty="0"/>
          </a:p>
          <a:p>
            <a:pPr marL="457200" lvl="1"/>
            <a:r>
              <a:rPr lang="fr-FR" sz="2000" b="1" dirty="0"/>
              <a:t>Structuration et qualité du code: </a:t>
            </a:r>
          </a:p>
          <a:p>
            <a:pPr marL="457200" lvl="1"/>
            <a:endParaRPr lang="fr-FR" sz="2000" b="1" dirty="0"/>
          </a:p>
          <a:p>
            <a:pPr marL="800100" lvl="1" indent="-342900">
              <a:buFont typeface="Wingdings" panose="05000000000000000000" pitchFamily="2" charset="2"/>
              <a:buChar char="ü"/>
            </a:pPr>
            <a:r>
              <a:rPr lang="fr-FR" sz="2400" dirty="0"/>
              <a:t>Séparation en multiple fichiers</a:t>
            </a:r>
          </a:p>
          <a:p>
            <a:pPr marL="800100" lvl="1" indent="-342900">
              <a:buFont typeface="Wingdings" panose="05000000000000000000" pitchFamily="2" charset="2"/>
              <a:buChar char="ü"/>
            </a:pPr>
            <a:r>
              <a:rPr lang="fr-FR" sz="2400" dirty="0"/>
              <a:t>Définition de modules</a:t>
            </a:r>
          </a:p>
          <a:p>
            <a:pPr marL="800100" lvl="1" indent="-342900">
              <a:buFont typeface="Wingdings" panose="05000000000000000000" pitchFamily="2" charset="2"/>
              <a:buChar char="ü"/>
            </a:pPr>
            <a:r>
              <a:rPr lang="fr-FR" sz="2400" dirty="0"/>
              <a:t>Création et utilisation des modules</a:t>
            </a:r>
          </a:p>
          <a:p>
            <a:pPr marL="800100" lvl="1" indent="-342900">
              <a:buFont typeface="Wingdings" panose="05000000000000000000" pitchFamily="2" charset="2"/>
              <a:buChar char="ü"/>
            </a:pPr>
            <a:r>
              <a:rPr lang="fr-FR" sz="2400" dirty="0"/>
              <a:t>Import et export</a:t>
            </a:r>
          </a:p>
          <a:p>
            <a:pPr marL="800100" lvl="1" indent="-342900">
              <a:buFont typeface="Wingdings" panose="05000000000000000000" pitchFamily="2" charset="2"/>
              <a:buChar char="ü"/>
            </a:pPr>
            <a:r>
              <a:rPr lang="fr-FR" sz="2400" dirty="0"/>
              <a:t>Impacts des "</a:t>
            </a:r>
            <a:r>
              <a:rPr lang="fr-FR" sz="2400" dirty="0" err="1"/>
              <a:t>closures</a:t>
            </a:r>
            <a:r>
              <a:rPr lang="fr-FR" sz="2400" dirty="0"/>
              <a:t>" sur la lisibilité</a:t>
            </a:r>
          </a:p>
          <a:p>
            <a:pPr marL="800100" lvl="1" indent="-342900">
              <a:buFont typeface="Wingdings" panose="05000000000000000000" pitchFamily="2" charset="2"/>
              <a:buChar char="ü"/>
            </a:pPr>
            <a:r>
              <a:rPr lang="fr-FR" sz="2400" dirty="0"/>
              <a:t>Qualité avec </a:t>
            </a:r>
            <a:r>
              <a:rPr lang="fr-FR" sz="2400" dirty="0" err="1"/>
              <a:t>ESLint</a:t>
            </a:r>
            <a:endParaRPr lang="fr-FR" sz="2400" dirty="0"/>
          </a:p>
        </p:txBody>
      </p:sp>
      <p:sp>
        <p:nvSpPr>
          <p:cNvPr id="10" name="ZoneTexte 9">
            <a:extLst>
              <a:ext uri="{FF2B5EF4-FFF2-40B4-BE49-F238E27FC236}">
                <a16:creationId xmlns:a16="http://schemas.microsoft.com/office/drawing/2014/main" id="{1AC1340B-DDFF-479B-F284-25EDEF934084}"/>
              </a:ext>
            </a:extLst>
          </p:cNvPr>
          <p:cNvSpPr txBox="1"/>
          <p:nvPr/>
        </p:nvSpPr>
        <p:spPr>
          <a:xfrm>
            <a:off x="3581772" y="5578558"/>
            <a:ext cx="6264696" cy="646331"/>
          </a:xfrm>
          <a:prstGeom prst="rect">
            <a:avLst/>
          </a:prstGeom>
          <a:noFill/>
        </p:spPr>
        <p:txBody>
          <a:bodyPr wrap="square">
            <a:spAutoFit/>
          </a:bodyPr>
          <a:lstStyle/>
          <a:p>
            <a:r>
              <a:rPr lang="en-PH" sz="1800" b="1" dirty="0">
                <a:solidFill>
                  <a:srgbClr val="FF0000"/>
                </a:solidFill>
                <a:effectLst/>
                <a:latin typeface="Montserrat" panose="00000500000000000000" pitchFamily="2" charset="0"/>
              </a:rPr>
              <a:t>Application : </a:t>
            </a:r>
            <a:r>
              <a:rPr lang="en-PH" sz="1800" b="1" dirty="0" err="1">
                <a:solidFill>
                  <a:srgbClr val="FF0000"/>
                </a:solidFill>
                <a:effectLst/>
                <a:latin typeface="Montserrat" panose="00000500000000000000" pitchFamily="2" charset="0"/>
              </a:rPr>
              <a:t>Modularisation</a:t>
            </a:r>
            <a:r>
              <a:rPr lang="en-PH" sz="1800" b="1" dirty="0">
                <a:solidFill>
                  <a:srgbClr val="FF0000"/>
                </a:solidFill>
                <a:effectLst/>
                <a:latin typeface="Montserrat" panose="00000500000000000000" pitchFamily="2" charset="0"/>
              </a:rPr>
              <a:t> avec Require.js  et </a:t>
            </a:r>
            <a:r>
              <a:rPr lang="fr-FR" sz="1800" b="1" dirty="0">
                <a:solidFill>
                  <a:srgbClr val="FF0000"/>
                </a:solidFill>
                <a:effectLst/>
                <a:latin typeface="Montserrat" panose="00000500000000000000" pitchFamily="2" charset="0"/>
              </a:rPr>
              <a:t>Utilisation des outils de Lint</a:t>
            </a:r>
            <a:endParaRPr lang="fr-TN" sz="1800" b="1" dirty="0">
              <a:solidFill>
                <a:srgbClr val="FF0000"/>
              </a:solidFill>
            </a:endParaRPr>
          </a:p>
        </p:txBody>
      </p:sp>
    </p:spTree>
    <p:extLst>
      <p:ext uri="{BB962C8B-B14F-4D97-AF65-F5344CB8AC3E}">
        <p14:creationId xmlns:p14="http://schemas.microsoft.com/office/powerpoint/2010/main" val="303705339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AB6F89-8E15-BD19-1126-4B51AC451EB8}"/>
            </a:ext>
          </a:extLst>
        </p:cNvPr>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FDCCEB54-572E-7C61-120C-2C68624AB707}"/>
              </a:ext>
            </a:extLst>
          </p:cNvPr>
          <p:cNvSpPr>
            <a:spLocks noGrp="1"/>
          </p:cNvSpPr>
          <p:nvPr>
            <p:ph type="sldNum" sz="quarter" idx="12"/>
          </p:nvPr>
        </p:nvSpPr>
        <p:spPr/>
        <p:txBody>
          <a:bodyPr/>
          <a:lstStyle/>
          <a:p>
            <a:fld id="{9705A05D-FF3A-44F5-A745-C0E08A1F0267}" type="slidenum">
              <a:rPr lang="fr-FR" smtClean="0"/>
              <a:pPr/>
              <a:t>4</a:t>
            </a:fld>
            <a:endParaRPr lang="fr-FR" dirty="0"/>
          </a:p>
        </p:txBody>
      </p:sp>
      <p:sp>
        <p:nvSpPr>
          <p:cNvPr id="3" name="ZoneTexte 2">
            <a:extLst>
              <a:ext uri="{FF2B5EF4-FFF2-40B4-BE49-F238E27FC236}">
                <a16:creationId xmlns:a16="http://schemas.microsoft.com/office/drawing/2014/main" id="{EB56242F-1231-0883-1B3A-6D73FD650A75}"/>
              </a:ext>
            </a:extLst>
          </p:cNvPr>
          <p:cNvSpPr txBox="1"/>
          <p:nvPr/>
        </p:nvSpPr>
        <p:spPr>
          <a:xfrm>
            <a:off x="1205508" y="989682"/>
            <a:ext cx="8784976" cy="3780522"/>
          </a:xfrm>
          <a:prstGeom prst="rect">
            <a:avLst/>
          </a:prstGeom>
          <a:noFill/>
        </p:spPr>
        <p:txBody>
          <a:bodyPr wrap="square">
            <a:spAutoFit/>
          </a:bodyPr>
          <a:lstStyle/>
          <a:p>
            <a:pPr>
              <a:lnSpc>
                <a:spcPct val="150000"/>
              </a:lnSpc>
            </a:pPr>
            <a:r>
              <a:rPr lang="fr-FR" sz="1800" b="1" dirty="0">
                <a:highlight>
                  <a:srgbClr val="00FFFF"/>
                </a:highlight>
              </a:rPr>
              <a:t>Programmation fonctionnelle </a:t>
            </a:r>
          </a:p>
          <a:p>
            <a:pPr>
              <a:lnSpc>
                <a:spcPct val="150000"/>
              </a:lnSpc>
            </a:pPr>
            <a:endParaRPr lang="fr-FR" sz="1800" b="1" dirty="0">
              <a:highlight>
                <a:srgbClr val="00FFFF"/>
              </a:highlight>
            </a:endParaRPr>
          </a:p>
          <a:p>
            <a:r>
              <a:rPr lang="fr-FR" sz="1800" b="1" dirty="0"/>
              <a:t>Définition</a:t>
            </a:r>
            <a:r>
              <a:rPr lang="fr-FR" sz="1800" dirty="0"/>
              <a:t> :Les fonctions en JavaScript sont des blocs de code qui peuvent être définis une fois et exécutés plusieurs fois. Elles peuvent accepter des paramètres et retourner une valeur. Les fonctions peuvent être définies de plusieurs manières :</a:t>
            </a:r>
          </a:p>
          <a:p>
            <a:pPr>
              <a:lnSpc>
                <a:spcPct val="150000"/>
              </a:lnSpc>
            </a:pPr>
            <a:endParaRPr lang="fr-FR" sz="1800" dirty="0"/>
          </a:p>
          <a:p>
            <a:pPr>
              <a:lnSpc>
                <a:spcPct val="150000"/>
              </a:lnSpc>
            </a:pPr>
            <a:endParaRPr lang="fr-FR" sz="1800" dirty="0"/>
          </a:p>
          <a:p>
            <a:pPr>
              <a:lnSpc>
                <a:spcPct val="150000"/>
              </a:lnSpc>
            </a:pPr>
            <a:endParaRPr lang="fr-FR" sz="1800" dirty="0"/>
          </a:p>
          <a:p>
            <a:pPr>
              <a:lnSpc>
                <a:spcPct val="150000"/>
              </a:lnSpc>
            </a:pPr>
            <a:endParaRPr lang="fr-FR" sz="1800" dirty="0"/>
          </a:p>
          <a:p>
            <a:pPr>
              <a:lnSpc>
                <a:spcPct val="150000"/>
              </a:lnSpc>
            </a:pPr>
            <a:endParaRPr lang="fr-FR" sz="1800" dirty="0"/>
          </a:p>
        </p:txBody>
      </p:sp>
      <p:sp>
        <p:nvSpPr>
          <p:cNvPr id="9" name="Rectangle 5">
            <a:extLst>
              <a:ext uri="{FF2B5EF4-FFF2-40B4-BE49-F238E27FC236}">
                <a16:creationId xmlns:a16="http://schemas.microsoft.com/office/drawing/2014/main" id="{07A91377-0FF6-335A-89ED-97B971C9540F}"/>
              </a:ext>
            </a:extLst>
          </p:cNvPr>
          <p:cNvSpPr>
            <a:spLocks/>
          </p:cNvSpPr>
          <p:nvPr/>
        </p:nvSpPr>
        <p:spPr bwMode="auto">
          <a:xfrm>
            <a:off x="485428" y="129973"/>
            <a:ext cx="9649072" cy="369332"/>
          </a:xfrm>
          <a:prstGeom prst="rect">
            <a:avLst/>
          </a:prstGeom>
          <a:noFill/>
          <a:ln>
            <a:noFill/>
          </a:ln>
        </p:spPr>
        <p:txBody>
          <a:bodyPr wrap="square"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lgn="r">
              <a:defRPr/>
            </a:pPr>
            <a:r>
              <a:rPr lang="fr-FR" altLang="fr-FR" sz="2400" u="none" dirty="0">
                <a:solidFill>
                  <a:schemeClr val="tx1"/>
                </a:solidFill>
                <a:latin typeface="Gill Sans MT" panose="020B0502020104020203" pitchFamily="34" charset="77"/>
                <a:cs typeface="Arial" panose="020B0604020202020204" pitchFamily="34" charset="0"/>
              </a:rPr>
              <a:t>Programmation fonctionnelle </a:t>
            </a:r>
          </a:p>
        </p:txBody>
      </p:sp>
      <p:sp>
        <p:nvSpPr>
          <p:cNvPr id="5" name="ZoneTexte 4">
            <a:extLst>
              <a:ext uri="{FF2B5EF4-FFF2-40B4-BE49-F238E27FC236}">
                <a16:creationId xmlns:a16="http://schemas.microsoft.com/office/drawing/2014/main" id="{CAAEAD19-B21F-E216-C095-6049CBD59360}"/>
              </a:ext>
            </a:extLst>
          </p:cNvPr>
          <p:cNvSpPr txBox="1"/>
          <p:nvPr/>
        </p:nvSpPr>
        <p:spPr>
          <a:xfrm>
            <a:off x="1196414" y="3111162"/>
            <a:ext cx="5237920" cy="307777"/>
          </a:xfrm>
          <a:prstGeom prst="rect">
            <a:avLst/>
          </a:prstGeom>
          <a:noFill/>
        </p:spPr>
        <p:txBody>
          <a:bodyPr wrap="square">
            <a:spAutoFit/>
          </a:bodyPr>
          <a:lstStyle/>
          <a:p>
            <a:r>
              <a:rPr lang="en-PH" b="1" dirty="0" err="1"/>
              <a:t>Fonction</a:t>
            </a:r>
            <a:r>
              <a:rPr lang="en-PH" b="1" dirty="0"/>
              <a:t> </a:t>
            </a:r>
            <a:r>
              <a:rPr lang="en-PH" b="1" dirty="0" err="1"/>
              <a:t>déclarée</a:t>
            </a:r>
            <a:r>
              <a:rPr lang="en-PH" dirty="0"/>
              <a:t> :</a:t>
            </a:r>
            <a:endParaRPr lang="fr-TN" dirty="0"/>
          </a:p>
        </p:txBody>
      </p:sp>
      <p:pic>
        <p:nvPicPr>
          <p:cNvPr id="8" name="Image 7" descr="Une image contenant texte, Police, capture d’écran, Graphique&#10;&#10;Description générée automatiquement">
            <a:extLst>
              <a:ext uri="{FF2B5EF4-FFF2-40B4-BE49-F238E27FC236}">
                <a16:creationId xmlns:a16="http://schemas.microsoft.com/office/drawing/2014/main" id="{9393F5BB-067B-977F-DADA-A33618C6FF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5229" y="3351792"/>
            <a:ext cx="4505534" cy="1472232"/>
          </a:xfrm>
          <a:prstGeom prst="rect">
            <a:avLst/>
          </a:prstGeom>
        </p:spPr>
      </p:pic>
    </p:spTree>
    <p:extLst>
      <p:ext uri="{BB962C8B-B14F-4D97-AF65-F5344CB8AC3E}">
        <p14:creationId xmlns:p14="http://schemas.microsoft.com/office/powerpoint/2010/main" val="327479225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F9F621-20DB-F025-0260-4492304A36BB}"/>
            </a:ext>
          </a:extLst>
        </p:cNvPr>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648C398F-E91C-2AF3-C46D-993AE63520C5}"/>
              </a:ext>
            </a:extLst>
          </p:cNvPr>
          <p:cNvSpPr>
            <a:spLocks noGrp="1"/>
          </p:cNvSpPr>
          <p:nvPr>
            <p:ph type="sldNum" sz="quarter" idx="12"/>
          </p:nvPr>
        </p:nvSpPr>
        <p:spPr/>
        <p:txBody>
          <a:bodyPr/>
          <a:lstStyle/>
          <a:p>
            <a:fld id="{9705A05D-FF3A-44F5-A745-C0E08A1F0267}" type="slidenum">
              <a:rPr lang="fr-FR" smtClean="0"/>
              <a:pPr/>
              <a:t>5</a:t>
            </a:fld>
            <a:endParaRPr lang="fr-FR" dirty="0"/>
          </a:p>
        </p:txBody>
      </p:sp>
      <p:sp>
        <p:nvSpPr>
          <p:cNvPr id="9" name="Rectangle 5">
            <a:extLst>
              <a:ext uri="{FF2B5EF4-FFF2-40B4-BE49-F238E27FC236}">
                <a16:creationId xmlns:a16="http://schemas.microsoft.com/office/drawing/2014/main" id="{19A91554-259B-7F42-DC50-E04C614D161B}"/>
              </a:ext>
            </a:extLst>
          </p:cNvPr>
          <p:cNvSpPr>
            <a:spLocks/>
          </p:cNvSpPr>
          <p:nvPr/>
        </p:nvSpPr>
        <p:spPr bwMode="auto">
          <a:xfrm>
            <a:off x="485428" y="129973"/>
            <a:ext cx="9649072" cy="369332"/>
          </a:xfrm>
          <a:prstGeom prst="rect">
            <a:avLst/>
          </a:prstGeom>
          <a:noFill/>
          <a:ln>
            <a:noFill/>
          </a:ln>
        </p:spPr>
        <p:txBody>
          <a:bodyPr wrap="square"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lgn="r">
              <a:defRPr/>
            </a:pPr>
            <a:r>
              <a:rPr lang="fr-FR" altLang="fr-FR" sz="2400" u="none" dirty="0">
                <a:solidFill>
                  <a:schemeClr val="tx1"/>
                </a:solidFill>
                <a:latin typeface="Gill Sans MT" panose="020B0502020104020203" pitchFamily="34" charset="77"/>
                <a:cs typeface="Arial" panose="020B0604020202020204" pitchFamily="34" charset="0"/>
              </a:rPr>
              <a:t>Programmation fonctionnelle </a:t>
            </a:r>
          </a:p>
        </p:txBody>
      </p:sp>
      <p:sp>
        <p:nvSpPr>
          <p:cNvPr id="4" name="ZoneTexte 3">
            <a:extLst>
              <a:ext uri="{FF2B5EF4-FFF2-40B4-BE49-F238E27FC236}">
                <a16:creationId xmlns:a16="http://schemas.microsoft.com/office/drawing/2014/main" id="{E14C7C06-C360-2693-997E-C6C54CAC1FF1}"/>
              </a:ext>
            </a:extLst>
          </p:cNvPr>
          <p:cNvSpPr txBox="1"/>
          <p:nvPr/>
        </p:nvSpPr>
        <p:spPr>
          <a:xfrm>
            <a:off x="1349524" y="1433779"/>
            <a:ext cx="5237920" cy="307777"/>
          </a:xfrm>
          <a:prstGeom prst="rect">
            <a:avLst/>
          </a:prstGeom>
          <a:noFill/>
        </p:spPr>
        <p:txBody>
          <a:bodyPr wrap="square">
            <a:spAutoFit/>
          </a:bodyPr>
          <a:lstStyle/>
          <a:p>
            <a:r>
              <a:rPr lang="en-PH" b="1" dirty="0" err="1">
                <a:highlight>
                  <a:srgbClr val="00FF00"/>
                </a:highlight>
              </a:rPr>
              <a:t>Fonction</a:t>
            </a:r>
            <a:r>
              <a:rPr lang="en-PH" b="1" dirty="0">
                <a:highlight>
                  <a:srgbClr val="00FF00"/>
                </a:highlight>
              </a:rPr>
              <a:t> expression</a:t>
            </a:r>
            <a:r>
              <a:rPr lang="en-PH" dirty="0">
                <a:highlight>
                  <a:srgbClr val="00FF00"/>
                </a:highlight>
              </a:rPr>
              <a:t> :</a:t>
            </a:r>
            <a:endParaRPr lang="fr-TN" dirty="0">
              <a:highlight>
                <a:srgbClr val="00FF00"/>
              </a:highlight>
            </a:endParaRPr>
          </a:p>
        </p:txBody>
      </p:sp>
      <p:pic>
        <p:nvPicPr>
          <p:cNvPr id="10" name="Image 9" descr="Une image contenant texte, Police, capture d’écran, Graphique&#10;&#10;Description générée automatiquement">
            <a:extLst>
              <a:ext uri="{FF2B5EF4-FFF2-40B4-BE49-F238E27FC236}">
                <a16:creationId xmlns:a16="http://schemas.microsoft.com/office/drawing/2014/main" id="{7F4893ED-8B34-FE31-1856-ED6FFD6126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5976" y="2069802"/>
            <a:ext cx="4803960" cy="1224136"/>
          </a:xfrm>
          <a:prstGeom prst="rect">
            <a:avLst/>
          </a:prstGeom>
        </p:spPr>
      </p:pic>
      <p:sp>
        <p:nvSpPr>
          <p:cNvPr id="12" name="ZoneTexte 11">
            <a:extLst>
              <a:ext uri="{FF2B5EF4-FFF2-40B4-BE49-F238E27FC236}">
                <a16:creationId xmlns:a16="http://schemas.microsoft.com/office/drawing/2014/main" id="{2469BF8A-5C45-1522-71AF-FD5BDD5766F5}"/>
              </a:ext>
            </a:extLst>
          </p:cNvPr>
          <p:cNvSpPr txBox="1"/>
          <p:nvPr/>
        </p:nvSpPr>
        <p:spPr>
          <a:xfrm>
            <a:off x="1349524" y="3725987"/>
            <a:ext cx="5237920" cy="307777"/>
          </a:xfrm>
          <a:prstGeom prst="rect">
            <a:avLst/>
          </a:prstGeom>
          <a:noFill/>
        </p:spPr>
        <p:txBody>
          <a:bodyPr wrap="square">
            <a:spAutoFit/>
          </a:bodyPr>
          <a:lstStyle/>
          <a:p>
            <a:r>
              <a:rPr lang="en-PH" b="1" dirty="0" err="1">
                <a:highlight>
                  <a:srgbClr val="00FF00"/>
                </a:highlight>
              </a:rPr>
              <a:t>Fonctions</a:t>
            </a:r>
            <a:r>
              <a:rPr lang="en-PH" b="1" dirty="0">
                <a:highlight>
                  <a:srgbClr val="00FF00"/>
                </a:highlight>
              </a:rPr>
              <a:t> </a:t>
            </a:r>
            <a:r>
              <a:rPr lang="en-PH" b="1" dirty="0" err="1">
                <a:highlight>
                  <a:srgbClr val="00FF00"/>
                </a:highlight>
              </a:rPr>
              <a:t>anonymes</a:t>
            </a:r>
            <a:endParaRPr lang="fr-TN" b="1" dirty="0">
              <a:highlight>
                <a:srgbClr val="00FF00"/>
              </a:highlight>
            </a:endParaRPr>
          </a:p>
        </p:txBody>
      </p:sp>
      <p:pic>
        <p:nvPicPr>
          <p:cNvPr id="14" name="Image 13" descr="Une image contenant texte, Police, capture d’écran, Graphique&#10;&#10;Description générée automatiquement">
            <a:extLst>
              <a:ext uri="{FF2B5EF4-FFF2-40B4-BE49-F238E27FC236}">
                <a16:creationId xmlns:a16="http://schemas.microsoft.com/office/drawing/2014/main" id="{C8B8EC5F-C9B2-93F3-C1F6-C9FC6BFF8E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35976" y="4258207"/>
            <a:ext cx="5809790" cy="1224136"/>
          </a:xfrm>
          <a:prstGeom prst="rect">
            <a:avLst/>
          </a:prstGeom>
        </p:spPr>
      </p:pic>
    </p:spTree>
    <p:extLst>
      <p:ext uri="{BB962C8B-B14F-4D97-AF65-F5344CB8AC3E}">
        <p14:creationId xmlns:p14="http://schemas.microsoft.com/office/powerpoint/2010/main" val="72388399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989917-7D01-5D10-C74E-7536E61207BE}"/>
            </a:ext>
          </a:extLst>
        </p:cNvPr>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9A2C161D-B1FF-B9DB-6790-CD2811553AD5}"/>
              </a:ext>
            </a:extLst>
          </p:cNvPr>
          <p:cNvSpPr>
            <a:spLocks noGrp="1"/>
          </p:cNvSpPr>
          <p:nvPr>
            <p:ph type="sldNum" sz="quarter" idx="12"/>
          </p:nvPr>
        </p:nvSpPr>
        <p:spPr/>
        <p:txBody>
          <a:bodyPr/>
          <a:lstStyle/>
          <a:p>
            <a:fld id="{9705A05D-FF3A-44F5-A745-C0E08A1F0267}" type="slidenum">
              <a:rPr lang="fr-FR" smtClean="0"/>
              <a:pPr/>
              <a:t>6</a:t>
            </a:fld>
            <a:endParaRPr lang="fr-FR" dirty="0"/>
          </a:p>
        </p:txBody>
      </p:sp>
      <p:sp>
        <p:nvSpPr>
          <p:cNvPr id="9" name="Rectangle 5">
            <a:extLst>
              <a:ext uri="{FF2B5EF4-FFF2-40B4-BE49-F238E27FC236}">
                <a16:creationId xmlns:a16="http://schemas.microsoft.com/office/drawing/2014/main" id="{9CD3179A-02AF-5C2A-A715-646DD5725E2E}"/>
              </a:ext>
            </a:extLst>
          </p:cNvPr>
          <p:cNvSpPr>
            <a:spLocks/>
          </p:cNvSpPr>
          <p:nvPr/>
        </p:nvSpPr>
        <p:spPr bwMode="auto">
          <a:xfrm>
            <a:off x="485428" y="129973"/>
            <a:ext cx="9649072" cy="369332"/>
          </a:xfrm>
          <a:prstGeom prst="rect">
            <a:avLst/>
          </a:prstGeom>
          <a:noFill/>
          <a:ln>
            <a:noFill/>
          </a:ln>
        </p:spPr>
        <p:txBody>
          <a:bodyPr wrap="square"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lgn="r">
              <a:defRPr/>
            </a:pPr>
            <a:r>
              <a:rPr lang="fr-FR" altLang="fr-FR" sz="2400" u="none" dirty="0">
                <a:solidFill>
                  <a:schemeClr val="tx1"/>
                </a:solidFill>
                <a:latin typeface="Gill Sans MT" panose="020B0502020104020203" pitchFamily="34" charset="77"/>
                <a:cs typeface="Arial" panose="020B0604020202020204" pitchFamily="34" charset="0"/>
              </a:rPr>
              <a:t>Programmation fonctionnelle </a:t>
            </a:r>
          </a:p>
        </p:txBody>
      </p:sp>
      <p:sp>
        <p:nvSpPr>
          <p:cNvPr id="6" name="ZoneTexte 5">
            <a:extLst>
              <a:ext uri="{FF2B5EF4-FFF2-40B4-BE49-F238E27FC236}">
                <a16:creationId xmlns:a16="http://schemas.microsoft.com/office/drawing/2014/main" id="{FD3D122E-3751-422C-35AD-7D06663DAA91}"/>
              </a:ext>
            </a:extLst>
          </p:cNvPr>
          <p:cNvSpPr txBox="1"/>
          <p:nvPr/>
        </p:nvSpPr>
        <p:spPr>
          <a:xfrm>
            <a:off x="1133500" y="1493738"/>
            <a:ext cx="5237920" cy="307777"/>
          </a:xfrm>
          <a:prstGeom prst="rect">
            <a:avLst/>
          </a:prstGeom>
          <a:noFill/>
        </p:spPr>
        <p:txBody>
          <a:bodyPr wrap="square">
            <a:spAutoFit/>
          </a:bodyPr>
          <a:lstStyle/>
          <a:p>
            <a:r>
              <a:rPr lang="en-PH" b="1" dirty="0" err="1">
                <a:highlight>
                  <a:srgbClr val="00FF00"/>
                </a:highlight>
              </a:rPr>
              <a:t>Fonctions</a:t>
            </a:r>
            <a:r>
              <a:rPr lang="en-PH" b="1" dirty="0">
                <a:highlight>
                  <a:srgbClr val="00FF00"/>
                </a:highlight>
              </a:rPr>
              <a:t> </a:t>
            </a:r>
            <a:r>
              <a:rPr lang="en-PH" b="1" dirty="0" err="1">
                <a:highlight>
                  <a:srgbClr val="00FF00"/>
                </a:highlight>
              </a:rPr>
              <a:t>immédiates</a:t>
            </a:r>
            <a:r>
              <a:rPr lang="en-PH" b="1" dirty="0">
                <a:highlight>
                  <a:srgbClr val="00FF00"/>
                </a:highlight>
              </a:rPr>
              <a:t> (IIFE)</a:t>
            </a:r>
            <a:endParaRPr lang="fr-TN" b="1" dirty="0">
              <a:highlight>
                <a:srgbClr val="00FF00"/>
              </a:highlight>
            </a:endParaRPr>
          </a:p>
        </p:txBody>
      </p:sp>
      <p:pic>
        <p:nvPicPr>
          <p:cNvPr id="11" name="Image 10" descr="Une image contenant texte, capture d’écran, Police, conception&#10;&#10;Description générée automatiquement">
            <a:extLst>
              <a:ext uri="{FF2B5EF4-FFF2-40B4-BE49-F238E27FC236}">
                <a16:creationId xmlns:a16="http://schemas.microsoft.com/office/drawing/2014/main" id="{C08DDE4D-C923-3F97-0365-497C0C1954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5112" y="4158034"/>
            <a:ext cx="3196255" cy="2442666"/>
          </a:xfrm>
          <a:prstGeom prst="rect">
            <a:avLst/>
          </a:prstGeom>
        </p:spPr>
      </p:pic>
      <p:pic>
        <p:nvPicPr>
          <p:cNvPr id="14" name="Image 13" descr="Une image contenant texte, Police, capture d’écran, Graphique&#10;&#10;Description générée automatiquement">
            <a:extLst>
              <a:ext uri="{FF2B5EF4-FFF2-40B4-BE49-F238E27FC236}">
                <a16:creationId xmlns:a16="http://schemas.microsoft.com/office/drawing/2014/main" id="{D694AAAA-F0F2-349B-3A4D-E7751C36A1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15158" y="1997794"/>
            <a:ext cx="5045596" cy="1305431"/>
          </a:xfrm>
          <a:prstGeom prst="rect">
            <a:avLst/>
          </a:prstGeom>
        </p:spPr>
      </p:pic>
      <p:sp>
        <p:nvSpPr>
          <p:cNvPr id="16" name="ZoneTexte 15">
            <a:extLst>
              <a:ext uri="{FF2B5EF4-FFF2-40B4-BE49-F238E27FC236}">
                <a16:creationId xmlns:a16="http://schemas.microsoft.com/office/drawing/2014/main" id="{AAA557FB-78E7-568A-A5F2-6CCDBE7B1133}"/>
              </a:ext>
            </a:extLst>
          </p:cNvPr>
          <p:cNvSpPr txBox="1"/>
          <p:nvPr/>
        </p:nvSpPr>
        <p:spPr>
          <a:xfrm>
            <a:off x="1128334" y="3723957"/>
            <a:ext cx="5237920" cy="307777"/>
          </a:xfrm>
          <a:prstGeom prst="rect">
            <a:avLst/>
          </a:prstGeom>
          <a:noFill/>
        </p:spPr>
        <p:txBody>
          <a:bodyPr wrap="square">
            <a:spAutoFit/>
          </a:bodyPr>
          <a:lstStyle/>
          <a:p>
            <a:r>
              <a:rPr lang="en-PH" b="1" dirty="0" err="1">
                <a:highlight>
                  <a:srgbClr val="00FF00"/>
                </a:highlight>
              </a:rPr>
              <a:t>Fonctions</a:t>
            </a:r>
            <a:r>
              <a:rPr lang="en-PH" b="1" dirty="0">
                <a:highlight>
                  <a:srgbClr val="00FF00"/>
                </a:highlight>
              </a:rPr>
              <a:t> internes</a:t>
            </a:r>
            <a:endParaRPr lang="fr-TN" b="1" dirty="0">
              <a:highlight>
                <a:srgbClr val="00FF00"/>
              </a:highlight>
            </a:endParaRPr>
          </a:p>
        </p:txBody>
      </p:sp>
    </p:spTree>
    <p:extLst>
      <p:ext uri="{BB962C8B-B14F-4D97-AF65-F5344CB8AC3E}">
        <p14:creationId xmlns:p14="http://schemas.microsoft.com/office/powerpoint/2010/main" val="137613480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DA3F43-6A2E-2116-6374-B2D011C1412E}"/>
            </a:ext>
          </a:extLst>
        </p:cNvPr>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90E7B960-8044-4271-1A3B-61D5B509C576}"/>
              </a:ext>
            </a:extLst>
          </p:cNvPr>
          <p:cNvSpPr>
            <a:spLocks noGrp="1"/>
          </p:cNvSpPr>
          <p:nvPr>
            <p:ph type="sldNum" sz="quarter" idx="12"/>
          </p:nvPr>
        </p:nvSpPr>
        <p:spPr/>
        <p:txBody>
          <a:bodyPr/>
          <a:lstStyle/>
          <a:p>
            <a:fld id="{9705A05D-FF3A-44F5-A745-C0E08A1F0267}" type="slidenum">
              <a:rPr lang="fr-FR" smtClean="0"/>
              <a:pPr/>
              <a:t>7</a:t>
            </a:fld>
            <a:endParaRPr lang="fr-FR" dirty="0"/>
          </a:p>
        </p:txBody>
      </p:sp>
      <p:sp>
        <p:nvSpPr>
          <p:cNvPr id="9" name="Rectangle 5">
            <a:extLst>
              <a:ext uri="{FF2B5EF4-FFF2-40B4-BE49-F238E27FC236}">
                <a16:creationId xmlns:a16="http://schemas.microsoft.com/office/drawing/2014/main" id="{3FA6768A-3ABE-DF09-1094-74B787E4C07E}"/>
              </a:ext>
            </a:extLst>
          </p:cNvPr>
          <p:cNvSpPr>
            <a:spLocks/>
          </p:cNvSpPr>
          <p:nvPr/>
        </p:nvSpPr>
        <p:spPr bwMode="auto">
          <a:xfrm>
            <a:off x="485428" y="129973"/>
            <a:ext cx="9649072" cy="369332"/>
          </a:xfrm>
          <a:prstGeom prst="rect">
            <a:avLst/>
          </a:prstGeom>
          <a:noFill/>
          <a:ln>
            <a:noFill/>
          </a:ln>
        </p:spPr>
        <p:txBody>
          <a:bodyPr wrap="square"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lgn="r">
              <a:defRPr/>
            </a:pPr>
            <a:r>
              <a:rPr lang="fr-FR" altLang="fr-FR" sz="2400" u="none" dirty="0">
                <a:solidFill>
                  <a:schemeClr val="tx1"/>
                </a:solidFill>
                <a:latin typeface="Gill Sans MT" panose="020B0502020104020203" pitchFamily="34" charset="77"/>
                <a:cs typeface="Arial" panose="020B0604020202020204" pitchFamily="34" charset="0"/>
              </a:rPr>
              <a:t>Programmation fonctionnelle </a:t>
            </a:r>
          </a:p>
        </p:txBody>
      </p:sp>
      <p:sp>
        <p:nvSpPr>
          <p:cNvPr id="6" name="ZoneTexte 5">
            <a:extLst>
              <a:ext uri="{FF2B5EF4-FFF2-40B4-BE49-F238E27FC236}">
                <a16:creationId xmlns:a16="http://schemas.microsoft.com/office/drawing/2014/main" id="{13E5A92C-C8D1-B6D9-D591-C632396BA149}"/>
              </a:ext>
            </a:extLst>
          </p:cNvPr>
          <p:cNvSpPr txBox="1"/>
          <p:nvPr/>
        </p:nvSpPr>
        <p:spPr>
          <a:xfrm>
            <a:off x="1133500" y="1493738"/>
            <a:ext cx="5237920" cy="338554"/>
          </a:xfrm>
          <a:prstGeom prst="rect">
            <a:avLst/>
          </a:prstGeom>
          <a:noFill/>
        </p:spPr>
        <p:txBody>
          <a:bodyPr wrap="square">
            <a:spAutoFit/>
          </a:bodyPr>
          <a:lstStyle/>
          <a:p>
            <a:r>
              <a:rPr lang="en-PH" sz="1600" b="1" dirty="0">
                <a:highlight>
                  <a:srgbClr val="00FF00"/>
                </a:highlight>
              </a:rPr>
              <a:t>ES6 : </a:t>
            </a:r>
            <a:r>
              <a:rPr lang="en-PH" sz="1600" b="1" dirty="0" err="1">
                <a:highlight>
                  <a:srgbClr val="00FF00"/>
                </a:highlight>
              </a:rPr>
              <a:t>Fonction</a:t>
            </a:r>
            <a:r>
              <a:rPr lang="en-PH" sz="1600" b="1" dirty="0">
                <a:highlight>
                  <a:srgbClr val="00FF00"/>
                </a:highlight>
              </a:rPr>
              <a:t> </a:t>
            </a:r>
            <a:r>
              <a:rPr lang="en-PH" sz="1600" b="1" dirty="0" err="1">
                <a:highlight>
                  <a:srgbClr val="00FF00"/>
                </a:highlight>
              </a:rPr>
              <a:t>fléchée</a:t>
            </a:r>
            <a:r>
              <a:rPr lang="en-PH" sz="1600" b="1" dirty="0">
                <a:highlight>
                  <a:srgbClr val="00FF00"/>
                </a:highlight>
              </a:rPr>
              <a:t> (Arrow Function)</a:t>
            </a:r>
            <a:endParaRPr lang="fr-TN" sz="1600" b="1" dirty="0">
              <a:highlight>
                <a:srgbClr val="00FF00"/>
              </a:highlight>
            </a:endParaRPr>
          </a:p>
        </p:txBody>
      </p:sp>
      <p:sp>
        <p:nvSpPr>
          <p:cNvPr id="3" name="ZoneTexte 2">
            <a:extLst>
              <a:ext uri="{FF2B5EF4-FFF2-40B4-BE49-F238E27FC236}">
                <a16:creationId xmlns:a16="http://schemas.microsoft.com/office/drawing/2014/main" id="{0EAD4AAF-DD77-41E9-6179-C7C9C36B8B67}"/>
              </a:ext>
            </a:extLst>
          </p:cNvPr>
          <p:cNvSpPr txBox="1"/>
          <p:nvPr/>
        </p:nvSpPr>
        <p:spPr>
          <a:xfrm>
            <a:off x="1268625" y="2160252"/>
            <a:ext cx="8352928" cy="400110"/>
          </a:xfrm>
          <a:prstGeom prst="rect">
            <a:avLst/>
          </a:prstGeom>
          <a:noFill/>
        </p:spPr>
        <p:txBody>
          <a:bodyPr wrap="square">
            <a:spAutoFit/>
          </a:bodyPr>
          <a:lstStyle/>
          <a:p>
            <a:r>
              <a:rPr lang="fr-TN" sz="2000" dirty="0" err="1"/>
              <a:t>const</a:t>
            </a:r>
            <a:r>
              <a:rPr lang="fr-TN" sz="2000" dirty="0"/>
              <a:t> </a:t>
            </a:r>
            <a:r>
              <a:rPr lang="fr-TN" sz="2000" dirty="0" err="1"/>
              <a:t>nomDeLaVariable</a:t>
            </a:r>
            <a:r>
              <a:rPr lang="fr-TN" sz="2000" dirty="0"/>
              <a:t> = (param1, param2) =&gt; param1 + param2;</a:t>
            </a:r>
          </a:p>
        </p:txBody>
      </p:sp>
      <p:sp>
        <p:nvSpPr>
          <p:cNvPr id="5" name="ZoneTexte 4">
            <a:extLst>
              <a:ext uri="{FF2B5EF4-FFF2-40B4-BE49-F238E27FC236}">
                <a16:creationId xmlns:a16="http://schemas.microsoft.com/office/drawing/2014/main" id="{A82CEB26-4F73-5645-42A1-F0A5BFDDC62C}"/>
              </a:ext>
            </a:extLst>
          </p:cNvPr>
          <p:cNvSpPr txBox="1"/>
          <p:nvPr/>
        </p:nvSpPr>
        <p:spPr>
          <a:xfrm>
            <a:off x="1268625" y="2826725"/>
            <a:ext cx="6336704" cy="707886"/>
          </a:xfrm>
          <a:prstGeom prst="rect">
            <a:avLst/>
          </a:prstGeom>
          <a:noFill/>
        </p:spPr>
        <p:txBody>
          <a:bodyPr wrap="square">
            <a:spAutoFit/>
          </a:bodyPr>
          <a:lstStyle/>
          <a:p>
            <a:r>
              <a:rPr lang="fr-TN" sz="2000" dirty="0" err="1"/>
              <a:t>const</a:t>
            </a:r>
            <a:r>
              <a:rPr lang="fr-TN" sz="2000" dirty="0"/>
              <a:t> soustraire = (a, b) =&gt; a - b;</a:t>
            </a:r>
          </a:p>
          <a:p>
            <a:r>
              <a:rPr lang="fr-TN" sz="2000" dirty="0"/>
              <a:t>console.log(soustraire(10, 3)); // 7</a:t>
            </a:r>
          </a:p>
        </p:txBody>
      </p:sp>
      <p:sp>
        <p:nvSpPr>
          <p:cNvPr id="8" name="ZoneTexte 7">
            <a:extLst>
              <a:ext uri="{FF2B5EF4-FFF2-40B4-BE49-F238E27FC236}">
                <a16:creationId xmlns:a16="http://schemas.microsoft.com/office/drawing/2014/main" id="{4D480D6B-9F96-ED94-2CA4-54F2F09708DC}"/>
              </a:ext>
            </a:extLst>
          </p:cNvPr>
          <p:cNvSpPr txBox="1"/>
          <p:nvPr/>
        </p:nvSpPr>
        <p:spPr>
          <a:xfrm>
            <a:off x="1133500" y="3800974"/>
            <a:ext cx="5237920" cy="338554"/>
          </a:xfrm>
          <a:prstGeom prst="rect">
            <a:avLst/>
          </a:prstGeom>
          <a:noFill/>
        </p:spPr>
        <p:txBody>
          <a:bodyPr wrap="square">
            <a:spAutoFit/>
          </a:bodyPr>
          <a:lstStyle/>
          <a:p>
            <a:r>
              <a:rPr lang="en-PH" sz="1600" b="1" dirty="0" err="1">
                <a:highlight>
                  <a:srgbClr val="00FF00"/>
                </a:highlight>
              </a:rPr>
              <a:t>Fonction</a:t>
            </a:r>
            <a:r>
              <a:rPr lang="en-PH" sz="1600" b="1" dirty="0">
                <a:highlight>
                  <a:srgbClr val="00FF00"/>
                </a:highlight>
              </a:rPr>
              <a:t> </a:t>
            </a:r>
            <a:r>
              <a:rPr lang="en-PH" sz="1600" b="1" dirty="0" err="1">
                <a:highlight>
                  <a:srgbClr val="00FF00"/>
                </a:highlight>
              </a:rPr>
              <a:t>constructeur</a:t>
            </a:r>
            <a:r>
              <a:rPr lang="en-PH" sz="1600" b="1" dirty="0">
                <a:highlight>
                  <a:srgbClr val="00FF00"/>
                </a:highlight>
              </a:rPr>
              <a:t> (Constructor Function)</a:t>
            </a:r>
            <a:endParaRPr lang="fr-TN" sz="1600" b="1" dirty="0">
              <a:highlight>
                <a:srgbClr val="00FF00"/>
              </a:highlight>
            </a:endParaRPr>
          </a:p>
        </p:txBody>
      </p:sp>
      <p:sp>
        <p:nvSpPr>
          <p:cNvPr id="12" name="ZoneTexte 11">
            <a:extLst>
              <a:ext uri="{FF2B5EF4-FFF2-40B4-BE49-F238E27FC236}">
                <a16:creationId xmlns:a16="http://schemas.microsoft.com/office/drawing/2014/main" id="{F04D2A75-F6DE-7FFA-46A6-0358EB09CA67}"/>
              </a:ext>
            </a:extLst>
          </p:cNvPr>
          <p:cNvSpPr txBox="1"/>
          <p:nvPr/>
        </p:nvSpPr>
        <p:spPr>
          <a:xfrm>
            <a:off x="1421532" y="4335407"/>
            <a:ext cx="5237920" cy="2554545"/>
          </a:xfrm>
          <a:prstGeom prst="rect">
            <a:avLst/>
          </a:prstGeom>
          <a:noFill/>
        </p:spPr>
        <p:txBody>
          <a:bodyPr wrap="square">
            <a:spAutoFit/>
          </a:bodyPr>
          <a:lstStyle/>
          <a:p>
            <a:r>
              <a:rPr lang="fr-TN" sz="2000" dirty="0" err="1"/>
              <a:t>function</a:t>
            </a:r>
            <a:r>
              <a:rPr lang="fr-TN" sz="2000" dirty="0"/>
              <a:t> Personne(nom, </a:t>
            </a:r>
            <a:r>
              <a:rPr lang="fr-TN" sz="2000" dirty="0" err="1"/>
              <a:t>age</a:t>
            </a:r>
            <a:r>
              <a:rPr lang="fr-TN" sz="2000" dirty="0"/>
              <a:t>) {</a:t>
            </a:r>
          </a:p>
          <a:p>
            <a:r>
              <a:rPr lang="fr-TN" sz="2000" dirty="0"/>
              <a:t>    </a:t>
            </a:r>
            <a:r>
              <a:rPr lang="fr-TN" sz="2000" dirty="0" err="1"/>
              <a:t>this.nom</a:t>
            </a:r>
            <a:r>
              <a:rPr lang="fr-TN" sz="2000" dirty="0"/>
              <a:t> = nom;</a:t>
            </a:r>
          </a:p>
          <a:p>
            <a:r>
              <a:rPr lang="fr-TN" sz="2000" dirty="0"/>
              <a:t>    </a:t>
            </a:r>
            <a:r>
              <a:rPr lang="fr-TN" sz="2000" dirty="0" err="1"/>
              <a:t>this.age</a:t>
            </a:r>
            <a:r>
              <a:rPr lang="fr-TN" sz="2000" dirty="0"/>
              <a:t> = </a:t>
            </a:r>
            <a:r>
              <a:rPr lang="fr-TN" sz="2000" dirty="0" err="1"/>
              <a:t>age</a:t>
            </a:r>
            <a:r>
              <a:rPr lang="fr-TN" sz="2000" dirty="0"/>
              <a:t>;</a:t>
            </a:r>
          </a:p>
          <a:p>
            <a:r>
              <a:rPr lang="fr-TN" sz="2000" dirty="0"/>
              <a:t>}</a:t>
            </a:r>
          </a:p>
          <a:p>
            <a:endParaRPr lang="fr-TN" sz="2000" dirty="0"/>
          </a:p>
          <a:p>
            <a:r>
              <a:rPr lang="fr-TN" sz="2000" dirty="0" err="1"/>
              <a:t>const</a:t>
            </a:r>
            <a:r>
              <a:rPr lang="fr-TN" sz="2000" dirty="0"/>
              <a:t> personne1 = new Personne("Alice", 25);</a:t>
            </a:r>
          </a:p>
          <a:p>
            <a:r>
              <a:rPr lang="fr-TN" sz="2000" dirty="0"/>
              <a:t>console.log(personne1.nom); // Alice</a:t>
            </a:r>
          </a:p>
        </p:txBody>
      </p:sp>
    </p:spTree>
    <p:extLst>
      <p:ext uri="{BB962C8B-B14F-4D97-AF65-F5344CB8AC3E}">
        <p14:creationId xmlns:p14="http://schemas.microsoft.com/office/powerpoint/2010/main" val="51039885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FB4F91-8358-89DD-15A7-2EBE5E05C533}"/>
            </a:ext>
          </a:extLst>
        </p:cNvPr>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5BE1EAA5-F1CB-5C13-3A00-BA86A58FB3E1}"/>
              </a:ext>
            </a:extLst>
          </p:cNvPr>
          <p:cNvSpPr>
            <a:spLocks noGrp="1"/>
          </p:cNvSpPr>
          <p:nvPr>
            <p:ph type="sldNum" sz="quarter" idx="12"/>
          </p:nvPr>
        </p:nvSpPr>
        <p:spPr/>
        <p:txBody>
          <a:bodyPr/>
          <a:lstStyle/>
          <a:p>
            <a:fld id="{9705A05D-FF3A-44F5-A745-C0E08A1F0267}" type="slidenum">
              <a:rPr lang="fr-FR" smtClean="0"/>
              <a:pPr/>
              <a:t>8</a:t>
            </a:fld>
            <a:endParaRPr lang="fr-FR" dirty="0"/>
          </a:p>
        </p:txBody>
      </p:sp>
      <p:sp>
        <p:nvSpPr>
          <p:cNvPr id="9" name="Rectangle 5">
            <a:extLst>
              <a:ext uri="{FF2B5EF4-FFF2-40B4-BE49-F238E27FC236}">
                <a16:creationId xmlns:a16="http://schemas.microsoft.com/office/drawing/2014/main" id="{B3228A7A-B116-35D7-6640-BAD53D313037}"/>
              </a:ext>
            </a:extLst>
          </p:cNvPr>
          <p:cNvSpPr>
            <a:spLocks/>
          </p:cNvSpPr>
          <p:nvPr/>
        </p:nvSpPr>
        <p:spPr bwMode="auto">
          <a:xfrm>
            <a:off x="485428" y="129973"/>
            <a:ext cx="9649072" cy="369332"/>
          </a:xfrm>
          <a:prstGeom prst="rect">
            <a:avLst/>
          </a:prstGeom>
          <a:noFill/>
          <a:ln>
            <a:noFill/>
          </a:ln>
        </p:spPr>
        <p:txBody>
          <a:bodyPr wrap="square"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lgn="r">
              <a:defRPr/>
            </a:pPr>
            <a:r>
              <a:rPr lang="fr-FR" altLang="fr-FR" sz="2400" u="none" dirty="0">
                <a:solidFill>
                  <a:schemeClr val="tx1"/>
                </a:solidFill>
                <a:latin typeface="Gill Sans MT" panose="020B0502020104020203" pitchFamily="34" charset="77"/>
                <a:cs typeface="Arial" panose="020B0604020202020204" pitchFamily="34" charset="0"/>
              </a:rPr>
              <a:t>Programmation fonctionnelle </a:t>
            </a:r>
          </a:p>
        </p:txBody>
      </p:sp>
      <p:sp>
        <p:nvSpPr>
          <p:cNvPr id="6" name="ZoneTexte 5">
            <a:extLst>
              <a:ext uri="{FF2B5EF4-FFF2-40B4-BE49-F238E27FC236}">
                <a16:creationId xmlns:a16="http://schemas.microsoft.com/office/drawing/2014/main" id="{65A27621-AF2A-BEAF-2829-6969059F0CFC}"/>
              </a:ext>
            </a:extLst>
          </p:cNvPr>
          <p:cNvSpPr txBox="1"/>
          <p:nvPr/>
        </p:nvSpPr>
        <p:spPr>
          <a:xfrm>
            <a:off x="1133500" y="1493738"/>
            <a:ext cx="5237920" cy="338554"/>
          </a:xfrm>
          <a:prstGeom prst="rect">
            <a:avLst/>
          </a:prstGeom>
          <a:noFill/>
        </p:spPr>
        <p:txBody>
          <a:bodyPr wrap="square">
            <a:spAutoFit/>
          </a:bodyPr>
          <a:lstStyle/>
          <a:p>
            <a:r>
              <a:rPr lang="en-PH" sz="1600" b="1" dirty="0" err="1">
                <a:highlight>
                  <a:srgbClr val="00FF00"/>
                </a:highlight>
              </a:rPr>
              <a:t>Fonction</a:t>
            </a:r>
            <a:r>
              <a:rPr lang="en-PH" sz="1600" b="1" dirty="0">
                <a:highlight>
                  <a:srgbClr val="00FF00"/>
                </a:highlight>
              </a:rPr>
              <a:t> </a:t>
            </a:r>
            <a:r>
              <a:rPr lang="en-PH" sz="1600" b="1" dirty="0" err="1">
                <a:highlight>
                  <a:srgbClr val="00FF00"/>
                </a:highlight>
              </a:rPr>
              <a:t>asynchrone</a:t>
            </a:r>
            <a:r>
              <a:rPr lang="en-PH" sz="1600" b="1" dirty="0">
                <a:highlight>
                  <a:srgbClr val="00FF00"/>
                </a:highlight>
              </a:rPr>
              <a:t> (Async Function)</a:t>
            </a:r>
            <a:endParaRPr lang="fr-TN" sz="1600" b="1" dirty="0">
              <a:highlight>
                <a:srgbClr val="00FF00"/>
              </a:highlight>
            </a:endParaRPr>
          </a:p>
        </p:txBody>
      </p:sp>
      <p:sp>
        <p:nvSpPr>
          <p:cNvPr id="5" name="ZoneTexte 4">
            <a:extLst>
              <a:ext uri="{FF2B5EF4-FFF2-40B4-BE49-F238E27FC236}">
                <a16:creationId xmlns:a16="http://schemas.microsoft.com/office/drawing/2014/main" id="{E7D0F312-54F2-7AE6-E6B9-FE0B91A8B4B3}"/>
              </a:ext>
            </a:extLst>
          </p:cNvPr>
          <p:cNvSpPr txBox="1"/>
          <p:nvPr/>
        </p:nvSpPr>
        <p:spPr>
          <a:xfrm>
            <a:off x="1277516" y="2357834"/>
            <a:ext cx="6336704" cy="1323439"/>
          </a:xfrm>
          <a:prstGeom prst="rect">
            <a:avLst/>
          </a:prstGeom>
          <a:noFill/>
        </p:spPr>
        <p:txBody>
          <a:bodyPr wrap="square">
            <a:spAutoFit/>
          </a:bodyPr>
          <a:lstStyle/>
          <a:p>
            <a:r>
              <a:rPr lang="en-PH" sz="2000" dirty="0"/>
              <a:t>async function </a:t>
            </a:r>
            <a:r>
              <a:rPr lang="en-PH" sz="2000" dirty="0" err="1"/>
              <a:t>nomDeLaFonction</a:t>
            </a:r>
            <a:r>
              <a:rPr lang="en-PH" sz="2000" dirty="0"/>
              <a:t>() {</a:t>
            </a:r>
          </a:p>
          <a:p>
            <a:r>
              <a:rPr lang="en-PH" sz="2000" dirty="0"/>
              <a:t>    const </a:t>
            </a:r>
            <a:r>
              <a:rPr lang="en-PH" sz="2000" dirty="0" err="1"/>
              <a:t>resultat</a:t>
            </a:r>
            <a:r>
              <a:rPr lang="en-PH" sz="2000" dirty="0"/>
              <a:t> = await </a:t>
            </a:r>
            <a:r>
              <a:rPr lang="en-PH" sz="2000" dirty="0" err="1"/>
              <a:t>unePromesse</a:t>
            </a:r>
            <a:r>
              <a:rPr lang="en-PH" sz="2000" dirty="0"/>
              <a:t>();</a:t>
            </a:r>
          </a:p>
          <a:p>
            <a:r>
              <a:rPr lang="en-PH" sz="2000" dirty="0"/>
              <a:t>    console.log(</a:t>
            </a:r>
            <a:r>
              <a:rPr lang="en-PH" sz="2000" dirty="0" err="1"/>
              <a:t>resultat</a:t>
            </a:r>
            <a:r>
              <a:rPr lang="en-PH" sz="2000" dirty="0"/>
              <a:t>);</a:t>
            </a:r>
          </a:p>
          <a:p>
            <a:r>
              <a:rPr lang="en-PH" sz="2000" dirty="0"/>
              <a:t>}</a:t>
            </a:r>
            <a:endParaRPr lang="fr-TN" sz="2000" dirty="0"/>
          </a:p>
        </p:txBody>
      </p:sp>
    </p:spTree>
    <p:extLst>
      <p:ext uri="{BB962C8B-B14F-4D97-AF65-F5344CB8AC3E}">
        <p14:creationId xmlns:p14="http://schemas.microsoft.com/office/powerpoint/2010/main" val="414185324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FD4DC7-A915-534B-17D5-7794B50EF5F1}"/>
            </a:ext>
          </a:extLst>
        </p:cNvPr>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28E5B16B-2513-96D6-D373-9799BD94A795}"/>
              </a:ext>
            </a:extLst>
          </p:cNvPr>
          <p:cNvSpPr>
            <a:spLocks noGrp="1"/>
          </p:cNvSpPr>
          <p:nvPr>
            <p:ph type="sldNum" sz="quarter" idx="12"/>
          </p:nvPr>
        </p:nvSpPr>
        <p:spPr/>
        <p:txBody>
          <a:bodyPr/>
          <a:lstStyle/>
          <a:p>
            <a:fld id="{9705A05D-FF3A-44F5-A745-C0E08A1F0267}" type="slidenum">
              <a:rPr lang="fr-FR" smtClean="0"/>
              <a:pPr/>
              <a:t>9</a:t>
            </a:fld>
            <a:endParaRPr lang="fr-FR" dirty="0"/>
          </a:p>
        </p:txBody>
      </p:sp>
      <p:sp>
        <p:nvSpPr>
          <p:cNvPr id="9" name="Rectangle 5">
            <a:extLst>
              <a:ext uri="{FF2B5EF4-FFF2-40B4-BE49-F238E27FC236}">
                <a16:creationId xmlns:a16="http://schemas.microsoft.com/office/drawing/2014/main" id="{54680381-27C9-A611-4A14-CED3109AF8D6}"/>
              </a:ext>
            </a:extLst>
          </p:cNvPr>
          <p:cNvSpPr>
            <a:spLocks/>
          </p:cNvSpPr>
          <p:nvPr/>
        </p:nvSpPr>
        <p:spPr bwMode="auto">
          <a:xfrm>
            <a:off x="485428" y="129973"/>
            <a:ext cx="9649072" cy="369332"/>
          </a:xfrm>
          <a:prstGeom prst="rect">
            <a:avLst/>
          </a:prstGeom>
          <a:noFill/>
          <a:ln>
            <a:noFill/>
          </a:ln>
        </p:spPr>
        <p:txBody>
          <a:bodyPr wrap="square"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lgn="r">
              <a:defRPr/>
            </a:pPr>
            <a:r>
              <a:rPr lang="fr-FR" altLang="fr-FR" sz="2400" u="none" dirty="0">
                <a:solidFill>
                  <a:schemeClr val="tx1"/>
                </a:solidFill>
                <a:latin typeface="Gill Sans MT" panose="020B0502020104020203" pitchFamily="34" charset="77"/>
                <a:cs typeface="Arial" panose="020B0604020202020204" pitchFamily="34" charset="0"/>
              </a:rPr>
              <a:t>Programmation fonctionnelle </a:t>
            </a:r>
          </a:p>
        </p:txBody>
      </p:sp>
      <p:sp>
        <p:nvSpPr>
          <p:cNvPr id="3" name="ZoneTexte 2">
            <a:extLst>
              <a:ext uri="{FF2B5EF4-FFF2-40B4-BE49-F238E27FC236}">
                <a16:creationId xmlns:a16="http://schemas.microsoft.com/office/drawing/2014/main" id="{6D86BD5F-D2FA-3197-9F89-63E6A322CBB9}"/>
              </a:ext>
            </a:extLst>
          </p:cNvPr>
          <p:cNvSpPr txBox="1"/>
          <p:nvPr/>
        </p:nvSpPr>
        <p:spPr>
          <a:xfrm>
            <a:off x="299532" y="1133698"/>
            <a:ext cx="5237920" cy="307777"/>
          </a:xfrm>
          <a:prstGeom prst="rect">
            <a:avLst/>
          </a:prstGeom>
          <a:noFill/>
        </p:spPr>
        <p:txBody>
          <a:bodyPr wrap="square">
            <a:spAutoFit/>
          </a:bodyPr>
          <a:lstStyle/>
          <a:p>
            <a:r>
              <a:rPr lang="en-PH" b="1" dirty="0" err="1"/>
              <a:t>Redéfinition</a:t>
            </a:r>
            <a:endParaRPr lang="fr-TN" b="1" dirty="0"/>
          </a:p>
        </p:txBody>
      </p:sp>
      <p:pic>
        <p:nvPicPr>
          <p:cNvPr id="5" name="Image 4" descr="Une image contenant texte, capture d’écran, Police&#10;&#10;Description générée automatiquement">
            <a:extLst>
              <a:ext uri="{FF2B5EF4-FFF2-40B4-BE49-F238E27FC236}">
                <a16:creationId xmlns:a16="http://schemas.microsoft.com/office/drawing/2014/main" id="{B324FBF9-6216-4DF3-DF14-9555E2935D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7556" y="1010140"/>
            <a:ext cx="4464496" cy="3134017"/>
          </a:xfrm>
          <a:prstGeom prst="rect">
            <a:avLst/>
          </a:prstGeom>
        </p:spPr>
      </p:pic>
      <p:sp>
        <p:nvSpPr>
          <p:cNvPr id="17" name="ZoneTexte 16">
            <a:extLst>
              <a:ext uri="{FF2B5EF4-FFF2-40B4-BE49-F238E27FC236}">
                <a16:creationId xmlns:a16="http://schemas.microsoft.com/office/drawing/2014/main" id="{5AC008FC-9E6D-A03C-E9A8-C40B2E3A3516}"/>
              </a:ext>
            </a:extLst>
          </p:cNvPr>
          <p:cNvSpPr txBox="1"/>
          <p:nvPr/>
        </p:nvSpPr>
        <p:spPr>
          <a:xfrm>
            <a:off x="1205508" y="4323536"/>
            <a:ext cx="5237920" cy="338554"/>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TN" altLang="fr-TN" sz="1600" b="1" i="0" u="none" strike="noStrike" cap="none" normalizeH="0" baseline="0" dirty="0">
                <a:ln>
                  <a:noFill/>
                </a:ln>
                <a:solidFill>
                  <a:schemeClr val="tx1"/>
                </a:solidFill>
                <a:effectLst/>
                <a:latin typeface="Arial" panose="020B0604020202020204" pitchFamily="34" charset="0"/>
              </a:rPr>
              <a:t>Surcharge et mot-clé </a:t>
            </a:r>
            <a:r>
              <a:rPr kumimoji="0" lang="fr-TN" altLang="fr-TN" sz="1600" b="1" i="0" u="none" strike="noStrike" cap="none" normalizeH="0" baseline="0" dirty="0">
                <a:ln>
                  <a:noFill/>
                </a:ln>
                <a:solidFill>
                  <a:schemeClr val="tx1"/>
                </a:solidFill>
                <a:effectLst/>
                <a:latin typeface="Arial Unicode MS"/>
              </a:rPr>
              <a:t>arguments</a:t>
            </a:r>
            <a:r>
              <a:rPr kumimoji="0" lang="fr-TN" altLang="fr-TN" sz="1600" b="1" i="0" u="none" strike="noStrike" cap="none" normalizeH="0" baseline="0" dirty="0">
                <a:ln>
                  <a:noFill/>
                </a:ln>
                <a:solidFill>
                  <a:schemeClr val="tx1"/>
                </a:solidFill>
                <a:effectLst/>
              </a:rPr>
              <a:t> </a:t>
            </a:r>
            <a:endParaRPr kumimoji="0" lang="fr-TN" altLang="fr-TN" sz="1600" b="1" i="0" u="none" strike="noStrike" cap="none" normalizeH="0" baseline="0" dirty="0">
              <a:ln>
                <a:noFill/>
              </a:ln>
              <a:solidFill>
                <a:schemeClr val="tx1"/>
              </a:solidFill>
              <a:effectLst/>
              <a:latin typeface="Arial" panose="020B0604020202020204" pitchFamily="34" charset="0"/>
            </a:endParaRPr>
          </a:p>
        </p:txBody>
      </p:sp>
      <p:pic>
        <p:nvPicPr>
          <p:cNvPr id="21" name="Image 20" descr="Une image contenant texte, capture d’écran, Police&#10;&#10;Description générée automatiquement">
            <a:extLst>
              <a:ext uri="{FF2B5EF4-FFF2-40B4-BE49-F238E27FC236}">
                <a16:creationId xmlns:a16="http://schemas.microsoft.com/office/drawing/2014/main" id="{BEE14EAC-860E-B33D-C400-0418015672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5508" y="4801804"/>
            <a:ext cx="7789989" cy="1387387"/>
          </a:xfrm>
          <a:prstGeom prst="rect">
            <a:avLst/>
          </a:prstGeom>
        </p:spPr>
      </p:pic>
    </p:spTree>
    <p:extLst>
      <p:ext uri="{BB962C8B-B14F-4D97-AF65-F5344CB8AC3E}">
        <p14:creationId xmlns:p14="http://schemas.microsoft.com/office/powerpoint/2010/main" val="217953936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theme/theme1.xml><?xml version="1.0" encoding="utf-8"?>
<a:theme xmlns:a="http://schemas.openxmlformats.org/drawingml/2006/main" name="orsys-tem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ersonnalisé 1">
      <a:majorFont>
        <a:latin typeface="Tahoma"/>
        <a:ea typeface=""/>
        <a:cs typeface="Tahoma"/>
      </a:majorFont>
      <a:minorFont>
        <a:latin typeface="Tahoma"/>
        <a:ea typeface=""/>
        <a:cs typeface="Taho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1176</Words>
  <Application>Microsoft Office PowerPoint</Application>
  <PresentationFormat>Personnalisé</PresentationFormat>
  <Paragraphs>310</Paragraphs>
  <Slides>24</Slides>
  <Notes>20</Notes>
  <HiddenSlides>0</HiddenSlides>
  <MMClips>0</MMClips>
  <ScaleCrop>false</ScaleCrop>
  <HeadingPairs>
    <vt:vector size="6" baseType="variant">
      <vt:variant>
        <vt:lpstr>Polices utilisées</vt:lpstr>
      </vt:variant>
      <vt:variant>
        <vt:i4>11</vt:i4>
      </vt:variant>
      <vt:variant>
        <vt:lpstr>Thème</vt:lpstr>
      </vt:variant>
      <vt:variant>
        <vt:i4>1</vt:i4>
      </vt:variant>
      <vt:variant>
        <vt:lpstr>Titres des diapositives</vt:lpstr>
      </vt:variant>
      <vt:variant>
        <vt:i4>24</vt:i4>
      </vt:variant>
    </vt:vector>
  </HeadingPairs>
  <TitlesOfParts>
    <vt:vector size="36" baseType="lpstr">
      <vt:lpstr>Aptos</vt:lpstr>
      <vt:lpstr>Arial</vt:lpstr>
      <vt:lpstr>Arial Unicode MS</vt:lpstr>
      <vt:lpstr>Calibri</vt:lpstr>
      <vt:lpstr>Calibri Light</vt:lpstr>
      <vt:lpstr>Gill Sans MT</vt:lpstr>
      <vt:lpstr>Montserrat</vt:lpstr>
      <vt:lpstr>Symbol</vt:lpstr>
      <vt:lpstr>Trebuchet MS</vt:lpstr>
      <vt:lpstr>Webdings</vt:lpstr>
      <vt:lpstr>Wingdings</vt:lpstr>
      <vt:lpstr>orsys-temp</vt:lpstr>
      <vt:lpstr>JavaScript - Programmation avancée</vt:lpstr>
      <vt:lpstr>Table des matières</vt:lpstr>
      <vt:lpstr>Table des matières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cp:lastPrinted>2020-09-18T00:06:46Z</cp:lastPrinted>
  <dcterms:created xsi:type="dcterms:W3CDTF">2013-09-21T08:56:53Z</dcterms:created>
  <dcterms:modified xsi:type="dcterms:W3CDTF">2024-12-03T07:53:09Z</dcterms:modified>
</cp:coreProperties>
</file>