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Hamza Eren Gençalioğlu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Code Reusability and Automated Testing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Introduction to Code Reusability and Automated Testing</a:t>
            </a:r>
          </a:p>
          <a:p>
            <a:pPr lvl="0"/>
            <a:r>
              <a:rPr/>
              <a:t>Shared Library Development -C -C++ -C# -Java</a:t>
            </a:r>
          </a:p>
          <a:p>
            <a:pPr lvl="0"/>
            <a:r>
              <a:rPr/>
              <a:t>Unit Testing -C -C++ -C# -Java</a:t>
            </a:r>
          </a:p>
          <a:p>
            <a:pPr lvl="0"/>
            <a:r>
              <a:rPr/>
              <a:t>Continues Integration Platforms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Introduction to Code Reusability and Automated Testing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Code Reusability and Automated Testing</a:t>
            </a:r>
          </a:p>
          <a:p>
            <a:pPr lvl="0"/>
            <a:r>
              <a:rPr/>
              <a:t>During this course, we will use entry-level shared library development and their tests and test automation. Also, we will see TDD(Test Driven Development) approach.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Selected Development Environment</a:t>
            </a:r>
            <a:r>
              <a:rPr/>
              <a:t> During this course, we will use Windows OS, Eclipse and Visual Studio Community Edition environments for examples.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Each example will include two function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Hamza Eren Gençalioğlu</dc:creator>
  <cp:keywords/>
  <dcterms:created xsi:type="dcterms:W3CDTF">2022-10-18T23:00:47Z</dcterms:created>
  <dcterms:modified xsi:type="dcterms:W3CDTF">2022-10-18T23:00:47Z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Hamza Eren Gençalioğlu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