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95" y="13297"/>
            <a:ext cx="997721" cy="10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27" y="43377"/>
            <a:ext cx="921773" cy="94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27" y="43377"/>
            <a:ext cx="921773" cy="94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27" y="43377"/>
            <a:ext cx="921773" cy="94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27" y="43377"/>
            <a:ext cx="921773" cy="94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27" y="43377"/>
            <a:ext cx="921773" cy="94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27" y="43377"/>
            <a:ext cx="921773" cy="94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27" y="43377"/>
            <a:ext cx="921773" cy="94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040F-DEC9-4C04-A722-15E13730B4C0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B0F108-4E50-40ED-BA2A-C31F2A721A2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dirty="0" smtClean="0"/>
              <a:t>Storage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Stockage des données dans le navigateur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22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WebStorage</a:t>
            </a:r>
            <a:r>
              <a:rPr lang="fr-FR" dirty="0"/>
              <a:t> (Local et Session Storage)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Sortes</a:t>
            </a:r>
            <a:r>
              <a:rPr lang="en-US" dirty="0"/>
              <a:t> de “super cookies”</a:t>
            </a:r>
          </a:p>
          <a:p>
            <a:pPr lvl="1"/>
            <a:r>
              <a:rPr lang="en-US" dirty="0"/>
              <a:t>Plus </a:t>
            </a:r>
            <a:r>
              <a:rPr lang="en-US" dirty="0" err="1"/>
              <a:t>sûr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cookies, plus </a:t>
            </a:r>
            <a:r>
              <a:rPr lang="en-US" dirty="0" err="1"/>
              <a:t>rapide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ne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renvoyées</a:t>
            </a:r>
            <a:r>
              <a:rPr lang="en-US" dirty="0"/>
              <a:t> au </a:t>
            </a:r>
            <a:r>
              <a:rPr lang="en-US" dirty="0" err="1"/>
              <a:t>serveur</a:t>
            </a:r>
            <a:r>
              <a:rPr lang="en-US" dirty="0"/>
              <a:t> avec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à la </a:t>
            </a:r>
            <a:r>
              <a:rPr lang="en-US" dirty="0" err="1"/>
              <a:t>demande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Plus de limitation de </a:t>
            </a:r>
            <a:r>
              <a:rPr lang="en-US" dirty="0" err="1"/>
              <a:t>taille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de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fr-FR" dirty="0" smtClean="0"/>
              <a:t>4Ko pour les cookies contre </a:t>
            </a:r>
            <a:r>
              <a:rPr lang="fr-FR" dirty="0"/>
              <a:t>plusieurs Mo pour Web Storage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stockées</a:t>
            </a:r>
            <a:r>
              <a:rPr lang="en-US" dirty="0"/>
              <a:t> sous la </a:t>
            </a:r>
            <a:r>
              <a:rPr lang="en-US" dirty="0" err="1"/>
              <a:t>forme</a:t>
            </a:r>
            <a:r>
              <a:rPr lang="en-US" dirty="0"/>
              <a:t> de </a:t>
            </a:r>
            <a:r>
              <a:rPr lang="en-US" dirty="0" err="1"/>
              <a:t>paires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/</a:t>
            </a:r>
            <a:r>
              <a:rPr lang="en-US" dirty="0" err="1"/>
              <a:t>valeur</a:t>
            </a:r>
            <a:r>
              <a:rPr lang="en-US" dirty="0"/>
              <a:t> et </a:t>
            </a:r>
            <a:r>
              <a:rPr lang="en-US" dirty="0" err="1"/>
              <a:t>une</a:t>
            </a:r>
            <a:r>
              <a:rPr lang="en-US" dirty="0"/>
              <a:t> page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accèder</a:t>
            </a:r>
            <a:r>
              <a:rPr lang="en-US" dirty="0"/>
              <a:t>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qu’elle</a:t>
            </a:r>
            <a:r>
              <a:rPr lang="en-US" dirty="0"/>
              <a:t> a </a:t>
            </a:r>
            <a:r>
              <a:rPr lang="en-US" dirty="0" err="1"/>
              <a:t>stockée</a:t>
            </a:r>
            <a:r>
              <a:rPr lang="en-US" dirty="0"/>
              <a:t> </a:t>
            </a:r>
            <a:r>
              <a:rPr lang="en-US" dirty="0" err="1"/>
              <a:t>elle-même</a:t>
            </a:r>
            <a:r>
              <a:rPr lang="en-US" dirty="0"/>
              <a:t>.</a:t>
            </a:r>
          </a:p>
          <a:p>
            <a:r>
              <a:rPr lang="en-US" dirty="0" err="1"/>
              <a:t>LocalStorage</a:t>
            </a:r>
            <a:r>
              <a:rPr lang="en-US" dirty="0"/>
              <a:t> : pas de date </a:t>
            </a:r>
            <a:r>
              <a:rPr lang="en-US" dirty="0" err="1"/>
              <a:t>d’expiration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SessionStorage</a:t>
            </a:r>
            <a:r>
              <a:rPr lang="en-US" dirty="0"/>
              <a:t> : </a:t>
            </a:r>
            <a:r>
              <a:rPr lang="en-US" dirty="0" err="1"/>
              <a:t>durée</a:t>
            </a:r>
            <a:r>
              <a:rPr lang="en-US" dirty="0"/>
              <a:t> = la session </a:t>
            </a:r>
            <a:r>
              <a:rPr lang="fr-FR" dirty="0"/>
              <a:t>de </a:t>
            </a:r>
            <a:r>
              <a:rPr lang="fr-FR" dirty="0" smtClean="0"/>
              <a:t>navigation</a:t>
            </a:r>
            <a:endParaRPr lang="en-US" dirty="0"/>
          </a:p>
        </p:txBody>
      </p:sp>
      <p:pic>
        <p:nvPicPr>
          <p:cNvPr id="4" name="Image 3" descr="Schéma de fonctionn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941168"/>
            <a:ext cx="2256155" cy="1569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9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WebStorage</a:t>
            </a:r>
            <a:r>
              <a:rPr lang="fr-FR" dirty="0"/>
              <a:t> : support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160590"/>
            <a:ext cx="6872311" cy="3880773"/>
          </a:xfrm>
        </p:spPr>
        <p:txBody>
          <a:bodyPr/>
          <a:lstStyle/>
          <a:p>
            <a:r>
              <a:rPr lang="fr-FR" dirty="0"/>
              <a:t>Supporté par tous les navigateurs récents</a:t>
            </a:r>
          </a:p>
          <a:p>
            <a:r>
              <a:rPr lang="fr-FR" dirty="0"/>
              <a:t>Test par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(Storage)!=="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") {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// C’est supporté !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// Traitement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// Désolé votre navigateur ne supporte pas le Web Storage</a:t>
            </a:r>
          </a:p>
          <a:p>
            <a:pPr marL="0" indent="0"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0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y accéder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160590"/>
            <a:ext cx="6944319" cy="3880773"/>
          </a:xfrm>
        </p:spPr>
        <p:txBody>
          <a:bodyPr>
            <a:normAutofit/>
          </a:bodyPr>
          <a:lstStyle/>
          <a:p>
            <a:r>
              <a:rPr lang="fr-FR" dirty="0"/>
              <a:t>Hormis les spécificités concernant la persistance des données, les méthodes d'accès sont communes :</a:t>
            </a:r>
          </a:p>
          <a:p>
            <a:pPr lvl="1"/>
            <a:r>
              <a:rPr lang="fr-FR" sz="1800" b="1" dirty="0" err="1"/>
              <a:t>setItem</a:t>
            </a:r>
            <a:r>
              <a:rPr lang="fr-FR" sz="1800" b="1" dirty="0"/>
              <a:t>(</a:t>
            </a:r>
            <a:r>
              <a:rPr lang="fr-FR" sz="1800" b="1" dirty="0" err="1"/>
              <a:t>clé,valeur</a:t>
            </a:r>
            <a:r>
              <a:rPr lang="fr-FR" sz="1800" b="1" dirty="0"/>
              <a:t>)</a:t>
            </a:r>
            <a:r>
              <a:rPr lang="fr-FR" sz="1800" dirty="0"/>
              <a:t> : stocke une paire clé/valeur</a:t>
            </a:r>
            <a:endParaRPr lang="fr-FR" dirty="0"/>
          </a:p>
          <a:p>
            <a:pPr lvl="1"/>
            <a:r>
              <a:rPr lang="fr-FR" sz="1800" b="1" dirty="0" err="1"/>
              <a:t>getItem</a:t>
            </a:r>
            <a:r>
              <a:rPr lang="fr-FR" sz="1800" b="1" dirty="0"/>
              <a:t>(clé)</a:t>
            </a:r>
            <a:r>
              <a:rPr lang="fr-FR" sz="1800" dirty="0"/>
              <a:t> : retourne la valeur associée à une clé</a:t>
            </a:r>
            <a:endParaRPr lang="fr-FR" dirty="0"/>
          </a:p>
          <a:p>
            <a:pPr lvl="1"/>
            <a:r>
              <a:rPr lang="fr-FR" sz="1800" b="1" dirty="0" err="1"/>
              <a:t>removeItem</a:t>
            </a:r>
            <a:r>
              <a:rPr lang="fr-FR" sz="1800" b="1" dirty="0"/>
              <a:t>(clé)</a:t>
            </a:r>
            <a:r>
              <a:rPr lang="fr-FR" sz="1800" dirty="0"/>
              <a:t> : supprime la paire clé/valeur en indiquant le nom de la clé</a:t>
            </a:r>
            <a:endParaRPr lang="fr-FR" dirty="0"/>
          </a:p>
          <a:p>
            <a:pPr lvl="1"/>
            <a:r>
              <a:rPr lang="fr-FR" sz="1800" b="1" dirty="0" err="1"/>
              <a:t>key</a:t>
            </a:r>
            <a:r>
              <a:rPr lang="fr-FR" sz="1800" b="1" dirty="0"/>
              <a:t>(index):</a:t>
            </a:r>
            <a:r>
              <a:rPr lang="fr-FR" sz="1800" dirty="0"/>
              <a:t> retourne la clé stockée à l'index spécifié</a:t>
            </a:r>
            <a:endParaRPr lang="fr-FR" dirty="0"/>
          </a:p>
          <a:p>
            <a:pPr lvl="1"/>
            <a:r>
              <a:rPr lang="fr-FR" sz="1800" b="1" dirty="0" err="1"/>
              <a:t>clear</a:t>
            </a:r>
            <a:r>
              <a:rPr lang="fr-FR" sz="1800" b="1" dirty="0"/>
              <a:t>()</a:t>
            </a:r>
            <a:r>
              <a:rPr lang="fr-FR" sz="1800" dirty="0"/>
              <a:t>: efface toutes les </a:t>
            </a:r>
            <a:r>
              <a:rPr lang="fr-FR" sz="1800" dirty="0" smtClean="0"/>
              <a:t>paires</a:t>
            </a:r>
          </a:p>
          <a:p>
            <a:pPr lvl="1"/>
            <a:endParaRPr lang="fr-FR" sz="1800" dirty="0"/>
          </a:p>
          <a:p>
            <a:r>
              <a:rPr lang="fr-FR" dirty="0" smtClean="0"/>
              <a:t>La </a:t>
            </a:r>
            <a:r>
              <a:rPr lang="fr-FR" dirty="0"/>
              <a:t>propriété </a:t>
            </a:r>
            <a:r>
              <a:rPr lang="fr-FR" b="1" dirty="0"/>
              <a:t>.</a:t>
            </a:r>
            <a:r>
              <a:rPr lang="fr-FR" b="1" dirty="0" err="1"/>
              <a:t>length</a:t>
            </a:r>
            <a:r>
              <a:rPr lang="fr-FR" dirty="0"/>
              <a:t> renvoie le nombre de paires stockées.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5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avec </a:t>
            </a:r>
            <a:r>
              <a:rPr lang="fr-FR" dirty="0" err="1" smtClean="0"/>
              <a:t>sessionStorage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160590"/>
            <a:ext cx="6447501" cy="4220738"/>
          </a:xfrm>
        </p:spPr>
        <p:txBody>
          <a:bodyPr>
            <a:normAutofit lnSpcReduction="10000"/>
          </a:bodyPr>
          <a:lstStyle/>
          <a:p>
            <a:pPr lvl="0"/>
            <a:r>
              <a:rPr lang="fr-FR" b="1" dirty="0"/>
              <a:t>Stockage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sessionStorage.setItem</a:t>
            </a:r>
            <a:r>
              <a:rPr lang="fr-FR" dirty="0"/>
              <a:t>("</a:t>
            </a:r>
            <a:r>
              <a:rPr lang="fr-FR" dirty="0" err="1"/>
              <a:t>couleur","vert</a:t>
            </a:r>
            <a:r>
              <a:rPr lang="fr-FR" dirty="0" smtClean="0"/>
              <a:t>");</a:t>
            </a:r>
          </a:p>
          <a:p>
            <a:r>
              <a:rPr lang="fr-FR" b="1" dirty="0" smtClean="0"/>
              <a:t>Récupération</a:t>
            </a:r>
          </a:p>
          <a:p>
            <a:pPr marL="0" indent="0">
              <a:buNone/>
            </a:pPr>
            <a:r>
              <a:rPr lang="fr-FR" dirty="0" smtClean="0"/>
              <a:t>	var </a:t>
            </a:r>
            <a:r>
              <a:rPr lang="fr-FR" dirty="0"/>
              <a:t>couleur = </a:t>
            </a:r>
            <a:r>
              <a:rPr lang="fr-FR" dirty="0" err="1"/>
              <a:t>sessionStorage.getItem</a:t>
            </a:r>
            <a:r>
              <a:rPr lang="fr-FR" dirty="0"/>
              <a:t>("couleur</a:t>
            </a:r>
            <a:r>
              <a:rPr lang="fr-FR" dirty="0" smtClean="0"/>
              <a:t>");</a:t>
            </a:r>
          </a:p>
          <a:p>
            <a:r>
              <a:rPr lang="fr-FR" b="1" dirty="0"/>
              <a:t>Suppression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sessionStorage.removeItem</a:t>
            </a:r>
            <a:r>
              <a:rPr lang="fr-FR" dirty="0"/>
              <a:t>("couleur</a:t>
            </a:r>
            <a:r>
              <a:rPr lang="fr-FR" dirty="0" smtClean="0"/>
              <a:t>");</a:t>
            </a:r>
          </a:p>
          <a:p>
            <a:r>
              <a:rPr lang="fr-FR" b="1" dirty="0"/>
              <a:t>Suppression totale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sessionStorage.clear</a:t>
            </a:r>
            <a:r>
              <a:rPr lang="fr-FR" dirty="0" smtClean="0"/>
              <a:t>();</a:t>
            </a:r>
          </a:p>
          <a:p>
            <a:r>
              <a:rPr lang="fr-FR" b="1" dirty="0"/>
              <a:t>Accès </a:t>
            </a:r>
            <a:r>
              <a:rPr lang="fr-FR" b="1" dirty="0" smtClean="0"/>
              <a:t>direct</a:t>
            </a:r>
          </a:p>
          <a:p>
            <a:pPr marL="400050" lvl="1" indent="0">
              <a:buNone/>
            </a:pPr>
            <a:r>
              <a:rPr lang="fr-FR" sz="1800" dirty="0" err="1"/>
              <a:t>sessionStorage.couleur</a:t>
            </a:r>
            <a:r>
              <a:rPr lang="fr-FR" sz="1800" dirty="0"/>
              <a:t> = "vert";</a:t>
            </a:r>
          </a:p>
          <a:p>
            <a:pPr marL="400050" lvl="1" indent="0">
              <a:buNone/>
            </a:pPr>
            <a:r>
              <a:rPr lang="fr-FR" sz="1800" dirty="0"/>
              <a:t>console.log(</a:t>
            </a:r>
            <a:r>
              <a:rPr lang="fr-FR" sz="1800" dirty="0" err="1"/>
              <a:t>sessionStorage.couleur</a:t>
            </a:r>
            <a:r>
              <a:rPr lang="fr-FR" sz="1800" dirty="0"/>
              <a:t>);</a:t>
            </a:r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4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Utilisation de JSON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Stockage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var </a:t>
            </a:r>
            <a:r>
              <a:rPr lang="fr-FR" sz="1600" dirty="0" err="1"/>
              <a:t>monobjet</a:t>
            </a:r>
            <a:r>
              <a:rPr lang="fr-FR" sz="1600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propriete1: "valeur1",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    propriete2: "valeur2"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var </a:t>
            </a:r>
            <a:r>
              <a:rPr lang="fr-FR" sz="1600" dirty="0" err="1"/>
              <a:t>monobjet_json</a:t>
            </a:r>
            <a:r>
              <a:rPr lang="fr-FR" sz="1600" dirty="0"/>
              <a:t> = </a:t>
            </a:r>
            <a:r>
              <a:rPr lang="fr-FR" sz="1600" dirty="0" err="1"/>
              <a:t>JSON.stringify</a:t>
            </a:r>
            <a:r>
              <a:rPr lang="fr-FR" sz="1600" dirty="0"/>
              <a:t>(</a:t>
            </a:r>
            <a:r>
              <a:rPr lang="fr-FR" sz="1600" dirty="0" err="1"/>
              <a:t>monobjet</a:t>
            </a:r>
            <a:r>
              <a:rPr lang="fr-FR" sz="1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err="1"/>
              <a:t>sessionStorage.setItem</a:t>
            </a:r>
            <a:r>
              <a:rPr lang="fr-FR" sz="1600" dirty="0" smtClean="0"/>
              <a:t>("objet</a:t>
            </a:r>
            <a:r>
              <a:rPr lang="fr-FR" sz="1600" dirty="0"/>
              <a:t>", </a:t>
            </a:r>
            <a:r>
              <a:rPr lang="fr-FR" sz="1600" dirty="0" err="1"/>
              <a:t>monobjet_json</a:t>
            </a:r>
            <a:r>
              <a:rPr lang="fr-FR" sz="16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>
              <a:spcBef>
                <a:spcPts val="0"/>
              </a:spcBef>
            </a:pPr>
            <a:r>
              <a:rPr lang="fr-FR" sz="1600" b="1" dirty="0" smtClean="0"/>
              <a:t>Lecture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var </a:t>
            </a:r>
            <a:r>
              <a:rPr lang="fr-FR" sz="1600" dirty="0" err="1"/>
              <a:t>monobjet_json</a:t>
            </a:r>
            <a:r>
              <a:rPr lang="fr-FR" sz="1600" dirty="0"/>
              <a:t> = </a:t>
            </a:r>
            <a:r>
              <a:rPr lang="fr-FR" sz="1600" dirty="0" err="1"/>
              <a:t>sessionStorage.getItem</a:t>
            </a:r>
            <a:r>
              <a:rPr lang="fr-FR" sz="1600" dirty="0"/>
              <a:t>("objet");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var </a:t>
            </a:r>
            <a:r>
              <a:rPr lang="fr-FR" sz="1600" dirty="0" err="1"/>
              <a:t>monobjet</a:t>
            </a:r>
            <a:r>
              <a:rPr lang="fr-FR" sz="1600" dirty="0"/>
              <a:t> = </a:t>
            </a:r>
            <a:r>
              <a:rPr lang="fr-FR" sz="1600" dirty="0" err="1"/>
              <a:t>JSON.parse</a:t>
            </a:r>
            <a:r>
              <a:rPr lang="fr-FR" sz="1600" dirty="0"/>
              <a:t>(</a:t>
            </a:r>
            <a:r>
              <a:rPr lang="fr-FR" sz="1600" dirty="0" err="1"/>
              <a:t>monobjet_json</a:t>
            </a:r>
            <a:r>
              <a:rPr lang="fr-FR" sz="1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// Affichage dans la console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console.log(</a:t>
            </a:r>
            <a:r>
              <a:rPr lang="fr-FR" sz="1600" dirty="0" err="1"/>
              <a:t>monobjet</a:t>
            </a:r>
            <a:r>
              <a:rPr lang="fr-F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40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Utilisation de JSON</a:t>
            </a:r>
            <a:br>
              <a:rPr lang="fr-FR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160590"/>
            <a:ext cx="7880423" cy="3880773"/>
          </a:xfrm>
        </p:spPr>
        <p:txBody>
          <a:bodyPr/>
          <a:lstStyle/>
          <a:p>
            <a:r>
              <a:rPr lang="fr-FR" b="1" dirty="0" smtClean="0"/>
              <a:t>JAVA</a:t>
            </a:r>
          </a:p>
          <a:p>
            <a:pPr marL="0" indent="0">
              <a:buNone/>
            </a:pPr>
            <a:r>
              <a:rPr lang="fr-FR" sz="1400" dirty="0" smtClean="0"/>
              <a:t>Type </a:t>
            </a:r>
            <a:r>
              <a:rPr lang="fr-FR" sz="1400" dirty="0" err="1"/>
              <a:t>listType</a:t>
            </a:r>
            <a:r>
              <a:rPr lang="fr-FR" sz="1400" dirty="0"/>
              <a:t> = new </a:t>
            </a:r>
            <a:r>
              <a:rPr lang="fr-FR" sz="1400" dirty="0" err="1"/>
              <a:t>TypeToken</a:t>
            </a:r>
            <a:r>
              <a:rPr lang="fr-FR" sz="1400" dirty="0"/>
              <a:t>&lt;List&lt;</a:t>
            </a:r>
            <a:r>
              <a:rPr lang="fr-FR" sz="1400" dirty="0" err="1"/>
              <a:t>Employe</a:t>
            </a:r>
            <a:r>
              <a:rPr lang="fr-FR" sz="1400" dirty="0"/>
              <a:t>&gt;&gt;() {}.</a:t>
            </a:r>
            <a:r>
              <a:rPr lang="fr-FR" sz="1400" dirty="0" err="1"/>
              <a:t>getType</a:t>
            </a:r>
            <a:r>
              <a:rPr lang="fr-FR" sz="1400" dirty="0" smtClean="0"/>
              <a:t>();</a:t>
            </a:r>
          </a:p>
          <a:p>
            <a:pPr marL="0" indent="0">
              <a:buNone/>
            </a:pPr>
            <a:r>
              <a:rPr lang="fr-FR" sz="1400" dirty="0" smtClean="0"/>
              <a:t>List&lt;</a:t>
            </a:r>
            <a:r>
              <a:rPr lang="fr-FR" sz="1400" dirty="0" err="1" smtClean="0"/>
              <a:t>Employe</a:t>
            </a:r>
            <a:r>
              <a:rPr lang="fr-FR" sz="1400" dirty="0"/>
              <a:t>&gt; </a:t>
            </a:r>
            <a:r>
              <a:rPr lang="fr-FR" sz="1400" dirty="0" err="1"/>
              <a:t>employes</a:t>
            </a:r>
            <a:r>
              <a:rPr lang="fr-FR" sz="1400" dirty="0"/>
              <a:t> = new </a:t>
            </a:r>
            <a:r>
              <a:rPr lang="fr-FR" sz="1400" dirty="0" err="1"/>
              <a:t>Gson</a:t>
            </a:r>
            <a:r>
              <a:rPr lang="fr-FR" sz="1400" dirty="0"/>
              <a:t>().</a:t>
            </a:r>
            <a:r>
              <a:rPr lang="fr-FR" sz="1400" dirty="0" err="1"/>
              <a:t>fromJson</a:t>
            </a:r>
            <a:r>
              <a:rPr lang="fr-FR" sz="1400" dirty="0"/>
              <a:t>(</a:t>
            </a:r>
            <a:r>
              <a:rPr lang="fr-FR" sz="1400" dirty="0" err="1"/>
              <a:t>request.getParameter</a:t>
            </a:r>
            <a:r>
              <a:rPr lang="fr-FR" sz="1400" dirty="0"/>
              <a:t>("tab"), </a:t>
            </a:r>
            <a:r>
              <a:rPr lang="fr-FR" sz="1400" dirty="0" err="1"/>
              <a:t>listType</a:t>
            </a:r>
            <a:r>
              <a:rPr lang="fr-FR" sz="1400" dirty="0"/>
              <a:t>);</a:t>
            </a:r>
          </a:p>
          <a:p>
            <a:pPr marL="0" indent="0">
              <a:buNone/>
            </a:pPr>
            <a:r>
              <a:rPr lang="fr-FR" sz="1400" dirty="0" err="1" smtClean="0"/>
              <a:t>System.out.println</a:t>
            </a:r>
            <a:r>
              <a:rPr lang="fr-FR" sz="1400" dirty="0" smtClean="0"/>
              <a:t>(</a:t>
            </a:r>
            <a:r>
              <a:rPr lang="fr-FR" sz="1400" dirty="0" err="1" smtClean="0"/>
              <a:t>employes.get</a:t>
            </a:r>
            <a:r>
              <a:rPr lang="fr-FR" sz="1400" dirty="0" smtClean="0"/>
              <a:t>(0</a:t>
            </a:r>
            <a:r>
              <a:rPr lang="fr-FR" sz="1400" dirty="0"/>
              <a:t>).</a:t>
            </a:r>
            <a:r>
              <a:rPr lang="fr-FR" sz="1400" dirty="0" err="1"/>
              <a:t>getNom</a:t>
            </a:r>
            <a:r>
              <a:rPr lang="fr-FR" sz="1400" dirty="0" smtClean="0"/>
              <a:t>());</a:t>
            </a:r>
          </a:p>
          <a:p>
            <a:pPr marL="0" indent="0">
              <a:buNone/>
            </a:pPr>
            <a:endParaRPr lang="fr-FR" sz="1400" dirty="0" smtClean="0"/>
          </a:p>
          <a:p>
            <a:r>
              <a:rPr lang="fr-FR" b="1" dirty="0"/>
              <a:t>PHP</a:t>
            </a:r>
          </a:p>
          <a:p>
            <a:pPr marL="0" indent="0">
              <a:buNone/>
            </a:pPr>
            <a:r>
              <a:rPr lang="fr-FR" sz="1400" dirty="0"/>
              <a:t> &lt;?</a:t>
            </a:r>
            <a:r>
              <a:rPr lang="fr-FR" sz="1400" dirty="0" err="1"/>
              <a:t>php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    $t = </a:t>
            </a:r>
            <a:r>
              <a:rPr lang="fr-FR" sz="1400" dirty="0" err="1"/>
              <a:t>json_decode</a:t>
            </a:r>
            <a:r>
              <a:rPr lang="fr-FR" sz="1400" dirty="0"/>
              <a:t>($_GET['tab']);</a:t>
            </a:r>
          </a:p>
          <a:p>
            <a:pPr marL="0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echo</a:t>
            </a:r>
            <a:r>
              <a:rPr lang="fr-FR" sz="1400" dirty="0"/>
              <a:t>($t[0]-&gt;nom);</a:t>
            </a:r>
          </a:p>
          <a:p>
            <a:pPr marL="0" indent="0">
              <a:buNone/>
            </a:pPr>
            <a:r>
              <a:rPr lang="fr-FR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409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265</Words>
  <Application>Microsoft Office PowerPoint</Application>
  <PresentationFormat>Affichage à l'écran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Facet</vt:lpstr>
      <vt:lpstr>Web Storage</vt:lpstr>
      <vt:lpstr>WebStorage (Local et Session Storage)</vt:lpstr>
      <vt:lpstr>WebStorage : support</vt:lpstr>
      <vt:lpstr>Comment y accéder ?</vt:lpstr>
      <vt:lpstr>Exemple avec sessionStorage</vt:lpstr>
      <vt:lpstr>Utilisation de JSON  </vt:lpstr>
      <vt:lpstr>Utilisation de JSON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: Web Storage</dc:title>
  <dc:creator>a</dc:creator>
  <cp:lastModifiedBy>Younes Lqamar</cp:lastModifiedBy>
  <cp:revision>14</cp:revision>
  <dcterms:created xsi:type="dcterms:W3CDTF">2018-12-05T19:37:00Z</dcterms:created>
  <dcterms:modified xsi:type="dcterms:W3CDTF">2020-02-18T15:03:03Z</dcterms:modified>
</cp:coreProperties>
</file>