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35389\Downloads\github_dataanalysis\ChartingData.xlsx" TargetMode="Externa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Bottom</a:t>
            </a:r>
            <a:r>
              <a:rPr lang="en-IE" baseline="0"/>
              <a:t> 5%</a:t>
            </a:r>
            <a:endParaRPr lang="en-I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'Bottom 5%'!$A$1:$A$190</c:f>
              <c:strCache>
                <c:ptCount val="190"/>
                <c:pt idx="0">
                  <c:v>Alicia Neville</c:v>
                </c:pt>
                <c:pt idx="1">
                  <c:v>Andy Maarouf</c:v>
                </c:pt>
                <c:pt idx="2">
                  <c:v>Angela Lockard</c:v>
                </c:pt>
                <c:pt idx="3">
                  <c:v>April Kellogg</c:v>
                </c:pt>
                <c:pt idx="4">
                  <c:v>Ashley Lea</c:v>
                </c:pt>
                <c:pt idx="5">
                  <c:v>Austin Kunneman</c:v>
                </c:pt>
                <c:pt idx="6">
                  <c:v>Bernita Moore</c:v>
                </c:pt>
                <c:pt idx="7">
                  <c:v>Beth Thompson</c:v>
                </c:pt>
                <c:pt idx="8">
                  <c:v>Billy Field</c:v>
                </c:pt>
                <c:pt idx="9">
                  <c:v>Bob John</c:v>
                </c:pt>
                <c:pt idx="10">
                  <c:v>Bobby Lawrence</c:v>
                </c:pt>
                <c:pt idx="11">
                  <c:v>Brad Schaeffer</c:v>
                </c:pt>
                <c:pt idx="12">
                  <c:v>Brian Kurien</c:v>
                </c:pt>
                <c:pt idx="13">
                  <c:v>Brittney Marrs</c:v>
                </c:pt>
                <c:pt idx="14">
                  <c:v>Bryan Lemmon</c:v>
                </c:pt>
                <c:pt idx="15">
                  <c:v>Caleb Polzien</c:v>
                </c:pt>
                <c:pt idx="16">
                  <c:v>Cameron Davis</c:v>
                </c:pt>
                <c:pt idx="17">
                  <c:v>Casey Stinson</c:v>
                </c:pt>
                <c:pt idx="18">
                  <c:v>Cecil North</c:v>
                </c:pt>
                <c:pt idx="19">
                  <c:v>Chadley Ward</c:v>
                </c:pt>
                <c:pt idx="20">
                  <c:v>Chance Harris</c:v>
                </c:pt>
                <c:pt idx="21">
                  <c:v>Cheryl Bragg</c:v>
                </c:pt>
                <c:pt idx="22">
                  <c:v>Chris Lawler</c:v>
                </c:pt>
                <c:pt idx="23">
                  <c:v>Christie Cason</c:v>
                </c:pt>
                <c:pt idx="24">
                  <c:v>Claudia Utterback</c:v>
                </c:pt>
                <c:pt idx="25">
                  <c:v>Cristina Huffman</c:v>
                </c:pt>
                <c:pt idx="26">
                  <c:v>Crystal Bryant</c:v>
                </c:pt>
                <c:pt idx="27">
                  <c:v>Cuc Green</c:v>
                </c:pt>
                <c:pt idx="28">
                  <c:v>Curtis Crossfield</c:v>
                </c:pt>
                <c:pt idx="29">
                  <c:v>Dalene Whipple</c:v>
                </c:pt>
                <c:pt idx="30">
                  <c:v>Dan Parry</c:v>
                </c:pt>
                <c:pt idx="31">
                  <c:v>Daniel Brandon</c:v>
                </c:pt>
                <c:pt idx="32">
                  <c:v>Danny Neeley</c:v>
                </c:pt>
                <c:pt idx="33">
                  <c:v>Darlene Davis</c:v>
                </c:pt>
                <c:pt idx="34">
                  <c:v>David Dewees</c:v>
                </c:pt>
                <c:pt idx="35">
                  <c:v>David Dossett</c:v>
                </c:pt>
                <c:pt idx="36">
                  <c:v>David Foreman</c:v>
                </c:pt>
                <c:pt idx="37">
                  <c:v>David Hale</c:v>
                </c:pt>
                <c:pt idx="38">
                  <c:v>Debbie Hart</c:v>
                </c:pt>
                <c:pt idx="39">
                  <c:v>Debbie Warnick</c:v>
                </c:pt>
                <c:pt idx="40">
                  <c:v>Dedra Wade</c:v>
                </c:pt>
                <c:pt idx="41">
                  <c:v>Derrek kalman</c:v>
                </c:pt>
                <c:pt idx="42">
                  <c:v>Don Cunningham</c:v>
                </c:pt>
                <c:pt idx="43">
                  <c:v>Donna Roberts</c:v>
                </c:pt>
                <c:pt idx="44">
                  <c:v>Doug Laughlin</c:v>
                </c:pt>
                <c:pt idx="45">
                  <c:v>Ed Bateson</c:v>
                </c:pt>
                <c:pt idx="46">
                  <c:v>Eddie Haun</c:v>
                </c:pt>
                <c:pt idx="47">
                  <c:v>Eddie Sinclair</c:v>
                </c:pt>
                <c:pt idx="48">
                  <c:v>Emily Higgins</c:v>
                </c:pt>
                <c:pt idx="49">
                  <c:v>Eppachen Sauchuk</c:v>
                </c:pt>
                <c:pt idx="50">
                  <c:v>Etha Helms</c:v>
                </c:pt>
                <c:pt idx="51">
                  <c:v>Forrest Stenulson</c:v>
                </c:pt>
                <c:pt idx="52">
                  <c:v>Frank Tran</c:v>
                </c:pt>
                <c:pt idx="53">
                  <c:v>Frank Whitlow</c:v>
                </c:pt>
                <c:pt idx="54">
                  <c:v>Garrett Grlicky</c:v>
                </c:pt>
                <c:pt idx="55">
                  <c:v>Glenn Lockwood</c:v>
                </c:pt>
                <c:pt idx="56">
                  <c:v>Gloria Nichols</c:v>
                </c:pt>
                <c:pt idx="57">
                  <c:v>Harris Stevenson</c:v>
                </c:pt>
                <c:pt idx="58">
                  <c:v>Henry Calderon</c:v>
                </c:pt>
                <c:pt idx="59">
                  <c:v>J Evans</c:v>
                </c:pt>
                <c:pt idx="60">
                  <c:v>Jack Doss</c:v>
                </c:pt>
                <c:pt idx="61">
                  <c:v>Jacob Kersey</c:v>
                </c:pt>
                <c:pt idx="62">
                  <c:v>James Hurst</c:v>
                </c:pt>
                <c:pt idx="63">
                  <c:v>Jamie Schultz</c:v>
                </c:pt>
                <c:pt idx="64">
                  <c:v>Jan Mullens</c:v>
                </c:pt>
                <c:pt idx="65">
                  <c:v>Jan Saltzman</c:v>
                </c:pt>
                <c:pt idx="66">
                  <c:v>Janae Whitmore</c:v>
                </c:pt>
                <c:pt idx="67">
                  <c:v>Jared Flood</c:v>
                </c:pt>
                <c:pt idx="68">
                  <c:v>Jasmine Wallace</c:v>
                </c:pt>
                <c:pt idx="69">
                  <c:v>Jason Howard</c:v>
                </c:pt>
                <c:pt idx="70">
                  <c:v>Javonna Brown</c:v>
                </c:pt>
                <c:pt idx="71">
                  <c:v>Jay Gonzales</c:v>
                </c:pt>
                <c:pt idx="72">
                  <c:v>Jean Avery</c:v>
                </c:pt>
                <c:pt idx="73">
                  <c:v>Jeannette Autry</c:v>
                </c:pt>
                <c:pt idx="74">
                  <c:v>Jeffrey Jones</c:v>
                </c:pt>
                <c:pt idx="75">
                  <c:v>Jennifer Perham</c:v>
                </c:pt>
                <c:pt idx="76">
                  <c:v>Jeremy Ashbaugh</c:v>
                </c:pt>
                <c:pt idx="77">
                  <c:v>Jerri Morgan</c:v>
                </c:pt>
                <c:pt idx="78">
                  <c:v>Jerry Johnson</c:v>
                </c:pt>
                <c:pt idx="79">
                  <c:v>Jim Tepker-McHughes</c:v>
                </c:pt>
                <c:pt idx="80">
                  <c:v>Jimmy Zhou</c:v>
                </c:pt>
                <c:pt idx="81">
                  <c:v>John Blick</c:v>
                </c:pt>
                <c:pt idx="82">
                  <c:v>John Parrish</c:v>
                </c:pt>
                <c:pt idx="83">
                  <c:v>Jordan Broomfield</c:v>
                </c:pt>
                <c:pt idx="84">
                  <c:v>Jordan Knoch</c:v>
                </c:pt>
                <c:pt idx="85">
                  <c:v>Joshua Thompson</c:v>
                </c:pt>
                <c:pt idx="86">
                  <c:v>JT Brown</c:v>
                </c:pt>
                <c:pt idx="87">
                  <c:v>Kaila Bradley</c:v>
                </c:pt>
                <c:pt idx="88">
                  <c:v>Karen Collins</c:v>
                </c:pt>
                <c:pt idx="89">
                  <c:v>Katy Ercanbrack</c:v>
                </c:pt>
                <c:pt idx="90">
                  <c:v>Kay Mullen</c:v>
                </c:pt>
                <c:pt idx="91">
                  <c:v>Kaylee Clark</c:v>
                </c:pt>
                <c:pt idx="92">
                  <c:v>Keith McKinley</c:v>
                </c:pt>
                <c:pt idx="93">
                  <c:v>Ken Jett</c:v>
                </c:pt>
                <c:pt idx="94">
                  <c:v>Kevin Hittle</c:v>
                </c:pt>
                <c:pt idx="95">
                  <c:v>Kimberly Dixon</c:v>
                </c:pt>
                <c:pt idx="96">
                  <c:v>Kirk Murray</c:v>
                </c:pt>
                <c:pt idx="97">
                  <c:v>Ladd Hoffman</c:v>
                </c:pt>
                <c:pt idx="98">
                  <c:v>Lance Stevenson</c:v>
                </c:pt>
                <c:pt idx="99">
                  <c:v>Landon Powe</c:v>
                </c:pt>
                <c:pt idx="100">
                  <c:v>Lauren Laubach</c:v>
                </c:pt>
                <c:pt idx="101">
                  <c:v>LeaAnn Aufill</c:v>
                </c:pt>
                <c:pt idx="102">
                  <c:v>Lia Bullington</c:v>
                </c:pt>
                <c:pt idx="103">
                  <c:v>Linda Mears</c:v>
                </c:pt>
                <c:pt idx="104">
                  <c:v>Lindsay Butler</c:v>
                </c:pt>
                <c:pt idx="105">
                  <c:v>Lisa Rowell</c:v>
                </c:pt>
                <c:pt idx="106">
                  <c:v>Lisa Westbrook</c:v>
                </c:pt>
                <c:pt idx="107">
                  <c:v>Lori Haley</c:v>
                </c:pt>
                <c:pt idx="108">
                  <c:v>Lori Strickland</c:v>
                </c:pt>
                <c:pt idx="109">
                  <c:v>Mark Thompson</c:v>
                </c:pt>
                <c:pt idx="110">
                  <c:v>Matthew Diehm</c:v>
                </c:pt>
                <c:pt idx="111">
                  <c:v>Megan Gage Jr.</c:v>
                </c:pt>
                <c:pt idx="112">
                  <c:v>Meghan Keesee</c:v>
                </c:pt>
                <c:pt idx="113">
                  <c:v>Melissa Harrison</c:v>
                </c:pt>
                <c:pt idx="114">
                  <c:v>Melvin Brundage</c:v>
                </c:pt>
                <c:pt idx="115">
                  <c:v>Michael Burns</c:v>
                </c:pt>
                <c:pt idx="116">
                  <c:v>MIguel Davis</c:v>
                </c:pt>
                <c:pt idx="117">
                  <c:v>Mike Mathews</c:v>
                </c:pt>
                <c:pt idx="118">
                  <c:v>Misti Stapp</c:v>
                </c:pt>
                <c:pt idx="119">
                  <c:v>Nancy Hoggatt</c:v>
                </c:pt>
                <c:pt idx="120">
                  <c:v>Nathalie Foster</c:v>
                </c:pt>
                <c:pt idx="121">
                  <c:v>Nevin Lipinski</c:v>
                </c:pt>
                <c:pt idx="122">
                  <c:v>Nichole Stogner</c:v>
                </c:pt>
                <c:pt idx="123">
                  <c:v>ODAFF Goeringer</c:v>
                </c:pt>
                <c:pt idx="124">
                  <c:v>ODAFF Mata</c:v>
                </c:pt>
                <c:pt idx="125">
                  <c:v>ODAFF Pittman</c:v>
                </c:pt>
                <c:pt idx="126">
                  <c:v>ODAFF Ramos</c:v>
                </c:pt>
                <c:pt idx="127">
                  <c:v>Pamela Aldridge</c:v>
                </c:pt>
                <c:pt idx="128">
                  <c:v>Patricia Davidson</c:v>
                </c:pt>
                <c:pt idx="129">
                  <c:v>Paul Amos</c:v>
                </c:pt>
                <c:pt idx="130">
                  <c:v>Paul Stasyszen</c:v>
                </c:pt>
                <c:pt idx="131">
                  <c:v>Pedro Lowrey</c:v>
                </c:pt>
                <c:pt idx="132">
                  <c:v>Pels Pirrong</c:v>
                </c:pt>
                <c:pt idx="133">
                  <c:v>Phillip Downing</c:v>
                </c:pt>
                <c:pt idx="134">
                  <c:v>Phillip Ginn</c:v>
                </c:pt>
                <c:pt idx="135">
                  <c:v>Quang Flute</c:v>
                </c:pt>
                <c:pt idx="136">
                  <c:v>Rachel Mote</c:v>
                </c:pt>
                <c:pt idx="137">
                  <c:v>Randy Bailey</c:v>
                </c:pt>
                <c:pt idx="138">
                  <c:v>Rane Brubaker</c:v>
                </c:pt>
                <c:pt idx="139">
                  <c:v>Rebecca Johnson</c:v>
                </c:pt>
                <c:pt idx="140">
                  <c:v>Renee Abbott</c:v>
                </c:pt>
                <c:pt idx="141">
                  <c:v>Rhonda Dorey</c:v>
                </c:pt>
                <c:pt idx="142">
                  <c:v>Robert Pennington</c:v>
                </c:pt>
                <c:pt idx="143">
                  <c:v>Robert Thompson</c:v>
                </c:pt>
                <c:pt idx="144">
                  <c:v>Robert Ward</c:v>
                </c:pt>
                <c:pt idx="145">
                  <c:v>Robert Wright</c:v>
                </c:pt>
                <c:pt idx="146">
                  <c:v>Ronald McKee</c:v>
                </c:pt>
                <c:pt idx="147">
                  <c:v>Ronald Moyer</c:v>
                </c:pt>
                <c:pt idx="148">
                  <c:v>Rose Vargas</c:v>
                </c:pt>
                <c:pt idx="149">
                  <c:v>Ryan Fitzpatrick</c:v>
                </c:pt>
                <c:pt idx="150">
                  <c:v>Sabra Sanders</c:v>
                </c:pt>
                <c:pt idx="151">
                  <c:v>Sabrina Thompson</c:v>
                </c:pt>
                <c:pt idx="152">
                  <c:v>Sadiki Antwine</c:v>
                </c:pt>
                <c:pt idx="153">
                  <c:v>Sally Zinck</c:v>
                </c:pt>
                <c:pt idx="154">
                  <c:v>Sarah Scott</c:v>
                </c:pt>
                <c:pt idx="155">
                  <c:v>Scott Stout</c:v>
                </c:pt>
                <c:pt idx="156">
                  <c:v>Shawn Taylor</c:v>
                </c:pt>
                <c:pt idx="157">
                  <c:v>Sheila Thompson</c:v>
                </c:pt>
                <c:pt idx="158">
                  <c:v>Sherri Cowden</c:v>
                </c:pt>
                <c:pt idx="159">
                  <c:v>Shirley Tackett</c:v>
                </c:pt>
                <c:pt idx="160">
                  <c:v>Shoshana Bellingar</c:v>
                </c:pt>
                <c:pt idx="161">
                  <c:v>Stacey Ashworth</c:v>
                </c:pt>
                <c:pt idx="162">
                  <c:v>Stephen Neal</c:v>
                </c:pt>
                <c:pt idx="163">
                  <c:v>Steven Brown</c:v>
                </c:pt>
                <c:pt idx="164">
                  <c:v>Steven Clark</c:v>
                </c:pt>
                <c:pt idx="165">
                  <c:v>Steven Hartz</c:v>
                </c:pt>
                <c:pt idx="166">
                  <c:v>Suma Howard</c:v>
                </c:pt>
                <c:pt idx="167">
                  <c:v>Susan Fisher</c:v>
                </c:pt>
                <c:pt idx="168">
                  <c:v>Susanna Smith</c:v>
                </c:pt>
                <c:pt idx="169">
                  <c:v>Taehwan Landon</c:v>
                </c:pt>
                <c:pt idx="170">
                  <c:v>Taleisha MacNiven</c:v>
                </c:pt>
                <c:pt idx="171">
                  <c:v>Tawni Bishop</c:v>
                </c:pt>
                <c:pt idx="172">
                  <c:v>Taylor Tanner</c:v>
                </c:pt>
                <c:pt idx="173">
                  <c:v>Terri Lindsay</c:v>
                </c:pt>
                <c:pt idx="174">
                  <c:v>Terry Leach</c:v>
                </c:pt>
                <c:pt idx="175">
                  <c:v>Terry Rains</c:v>
                </c:pt>
                <c:pt idx="176">
                  <c:v>Tiffany Reaves</c:v>
                </c:pt>
                <c:pt idx="177">
                  <c:v>Tim Caruthers</c:v>
                </c:pt>
                <c:pt idx="178">
                  <c:v>Timothy Doolin</c:v>
                </c:pt>
                <c:pt idx="179">
                  <c:v>Tonette Allen</c:v>
                </c:pt>
                <c:pt idx="180">
                  <c:v>Tony Cummings</c:v>
                </c:pt>
                <c:pt idx="181">
                  <c:v>Valerie Phillips</c:v>
                </c:pt>
                <c:pt idx="182">
                  <c:v>Victoria Wickersham</c:v>
                </c:pt>
                <c:pt idx="183">
                  <c:v>Vonsetta Batchelder</c:v>
                </c:pt>
                <c:pt idx="184">
                  <c:v>Wanda Thomas</c:v>
                </c:pt>
                <c:pt idx="185">
                  <c:v>Wednesday Cowan</c:v>
                </c:pt>
                <c:pt idx="186">
                  <c:v>Wendy Snead</c:v>
                </c:pt>
                <c:pt idx="187">
                  <c:v>William O’Dell</c:v>
                </c:pt>
                <c:pt idx="188">
                  <c:v>Ying Abner</c:v>
                </c:pt>
                <c:pt idx="189">
                  <c:v>Yolanda Robberson</c:v>
                </c:pt>
              </c:strCache>
            </c:strRef>
          </c:cat>
          <c:val>
            <c:numRef>
              <c:f>'Bottom 5%'!$B$1:$B$190</c:f>
              <c:numCache>
                <c:formatCode>General</c:formatCode>
                <c:ptCount val="19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05-463E-A501-F72F96DA69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9289503"/>
        <c:axId val="675583263"/>
      </c:barChart>
      <c:catAx>
        <c:axId val="679289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83263"/>
        <c:crosses val="autoZero"/>
        <c:auto val="1"/>
        <c:lblAlgn val="ctr"/>
        <c:lblOffset val="100"/>
        <c:noMultiLvlLbl val="0"/>
      </c:catAx>
      <c:valAx>
        <c:axId val="67558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289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VideoCounts!$A$1:$A$28</cx:f>
        <cx:lvl ptCount="28">
          <cx:pt idx="0">A first look at Getting Started with Office 365 </cx:pt>
          <cx:pt idx="1">A first look at getting started with OneDrive for Business</cx:pt>
          <cx:pt idx="2">A first look at getting started with Outlook Groups</cx:pt>
          <cx:pt idx="3">A first look at getting Started with Skype For Business </cx:pt>
          <cx:pt idx="4">A Full Course on  Started with Groups in Office365 </cx:pt>
          <cx:pt idx="5">Add people to your favorites and other groups </cx:pt>
          <cx:pt idx="6">Create New Calendar Appointments and Meetings </cx:pt>
          <cx:pt idx="7">Create new documents and folders in OneDrive </cx:pt>
          <cx:pt idx="8">Create new shared Excel files in OneDrive </cx:pt>
          <cx:pt idx="9">Drag, Drop and other mail management </cx:pt>
          <cx:pt idx="10">Embedded Email Feature </cx:pt>
          <cx:pt idx="11">Learn how to use Settings </cx:pt>
          <cx:pt idx="12">Manage and Restore Versions in OneDrive </cx:pt>
          <cx:pt idx="13">Move your files to OneDrive </cx:pt>
          <cx:pt idx="14">Navigate Outlook Web Access </cx:pt>
          <cx:pt idx="15">Navigate Outlook Web Access Calendar </cx:pt>
          <cx:pt idx="16">On the Go Techniques </cx:pt>
          <cx:pt idx="17">Retrieve Deleted files from OneDrive Recycle bin </cx:pt>
          <cx:pt idx="18">Search, Sort and Filter your email </cx:pt>
          <cx:pt idx="19">See the Change History of your files in OneDrive </cx:pt>
          <cx:pt idx="20">Share your files in OneDrive various ways </cx:pt>
          <cx:pt idx="21">Share Your Screen or the Burn </cx:pt>
          <cx:pt idx="22">Using Group Notebook with OneNote Online </cx:pt>
          <cx:pt idx="23">Using Sweep and Other Rules in the Browser </cx:pt>
          <cx:pt idx="24">Whiteboard with Skype at your Desk with others </cx:pt>
          <cx:pt idx="25">Work with a Shared Group Calendar </cx:pt>
          <cx:pt idx="26">Work with Group Conversations </cx:pt>
          <cx:pt idx="27">Work with People and Other Groups </cx:pt>
        </cx:lvl>
      </cx:strDim>
      <cx:numDim type="size">
        <cx:f>VideoCounts!$B$1:$B$28</cx:f>
        <cx:lvl ptCount="28" formatCode="General">
          <cx:pt idx="0">792</cx:pt>
          <cx:pt idx="1">205</cx:pt>
          <cx:pt idx="2">93</cx:pt>
          <cx:pt idx="3">84</cx:pt>
          <cx:pt idx="4">1</cx:pt>
          <cx:pt idx="5">15</cx:pt>
          <cx:pt idx="6">130</cx:pt>
          <cx:pt idx="7">31</cx:pt>
          <cx:pt idx="8">16</cx:pt>
          <cx:pt idx="9">55</cx:pt>
          <cx:pt idx="10">55</cx:pt>
          <cx:pt idx="11">68</cx:pt>
          <cx:pt idx="12">13</cx:pt>
          <cx:pt idx="13">24</cx:pt>
          <cx:pt idx="14">62</cx:pt>
          <cx:pt idx="15">5</cx:pt>
          <cx:pt idx="16">15</cx:pt>
          <cx:pt idx="17">9</cx:pt>
          <cx:pt idx="18">12</cx:pt>
          <cx:pt idx="19">1</cx:pt>
          <cx:pt idx="20">6</cx:pt>
          <cx:pt idx="21">9</cx:pt>
          <cx:pt idx="22">13</cx:pt>
          <cx:pt idx="23">12</cx:pt>
          <cx:pt idx="24">10</cx:pt>
          <cx:pt idx="25">17</cx:pt>
          <cx:pt idx="26">3</cx:pt>
          <cx:pt idx="27">13</cx:pt>
        </cx:lvl>
      </cx:numDim>
    </cx:data>
  </cx:chartData>
  <cx:chart>
    <cx:title pos="t" align="ctr" overlay="0">
      <cx:tx>
        <cx:txData>
          <cx:v>Most Watched Video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Most Watched Video</a:t>
          </a:r>
        </a:p>
      </cx:txPr>
    </cx:title>
    <cx:plotArea>
      <cx:plotAreaRegion>
        <cx:series layoutId="treemap" uniqueId="{3B013C1C-824D-4604-91CC-7F76F316270C}"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71B4-7C5D-444A-B7B4-E516E34A0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54B68-4F57-4E79-99F7-BF663379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FB542-3143-451C-9157-794DF55E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3A38-DD5F-4334-AD81-6290BE60E1B7}" type="datetimeFigureOut">
              <a:rPr lang="en-IE" smtClean="0"/>
              <a:t>21/12/2020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15439-2336-4F75-B792-29A6C65E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2E27-7F4D-4DDC-823E-F75BBDE0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6F4-A80D-4AAC-80E6-F71DAF588F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281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FF35-3910-4FC3-B508-EAB7C51A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D707C-9DA6-4252-A8AC-21A9276AF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D9CC8-040B-42F8-981A-CCCD67D5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3A38-DD5F-4334-AD81-6290BE60E1B7}" type="datetimeFigureOut">
              <a:rPr lang="en-IE" smtClean="0"/>
              <a:t>21/12/2020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30C45-8583-43DF-97E4-FC7690C2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0217-C339-4D75-93C2-E30FF4E4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6F4-A80D-4AAC-80E6-F71DAF588F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187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127E0-CEA6-4395-A8BA-FB8B445E5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EF89D-93EC-4FFD-BC37-D9264DA01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8522-1398-429B-B6C4-5B8E3C16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3A38-DD5F-4334-AD81-6290BE60E1B7}" type="datetimeFigureOut">
              <a:rPr lang="en-IE" smtClean="0"/>
              <a:t>21/12/2020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D57D-92E1-41D7-A94B-7A4C79F6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0C556-39DB-4CE8-934C-534B2BD7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6F4-A80D-4AAC-80E6-F71DAF588F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67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1547-1219-44A6-9662-080C8A5C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83E7E-BD23-40A1-B9A5-170F92442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537F-7CA4-47CD-802E-8A7EC568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3A38-DD5F-4334-AD81-6290BE60E1B7}" type="datetimeFigureOut">
              <a:rPr lang="en-IE" smtClean="0"/>
              <a:t>21/12/2020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465B6-36DD-4CC9-814C-4E96946C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177D7-B5E8-4DAA-AEB4-E0F09DDC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6F4-A80D-4AAC-80E6-F71DAF588F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27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B3EC-5C83-4F3C-899B-ACDC909A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DF7A-4C6C-4DD7-B4DF-BF57EAD98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6728B-03AC-4884-A48A-87C65B26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3A38-DD5F-4334-AD81-6290BE60E1B7}" type="datetimeFigureOut">
              <a:rPr lang="en-IE" smtClean="0"/>
              <a:t>21/12/2020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099A1-70CC-498B-98F1-C2E840D7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ABCE6-E6C4-45D4-B2B8-23C40A7A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6F4-A80D-4AAC-80E6-F71DAF588F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382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6834-DA86-481B-89E7-B55DBF64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6CB43-A08F-4E3F-AFB3-26EECDF94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C34BD-2A4A-4993-8AF5-5C20DB8BA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80CD7-9E42-4594-9486-8DDA4C77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3A38-DD5F-4334-AD81-6290BE60E1B7}" type="datetimeFigureOut">
              <a:rPr lang="en-IE" smtClean="0"/>
              <a:t>21/12/2020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15704-17E3-43D5-AB1D-F5883F20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609B-22DA-4941-9E0A-9CF37EAC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6F4-A80D-4AAC-80E6-F71DAF588F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703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C425-0AE7-4E43-809F-82C8B0AD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06B1-B77E-4A75-AF24-C452A010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7D58A-C275-44C7-90C9-130C81B99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4D420-2669-4B93-8443-B3DA4D0F6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F38A5-FDD2-4177-9E21-ED941EDDD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A0D2A-A7F5-472A-963B-A3A2BBAA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3A38-DD5F-4334-AD81-6290BE60E1B7}" type="datetimeFigureOut">
              <a:rPr lang="en-IE" smtClean="0"/>
              <a:t>21/12/2020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8D01C-26FF-4B87-8442-6A2EE73C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46B83-ED95-46B4-827D-3810A931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6F4-A80D-4AAC-80E6-F71DAF588F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905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F355-CAEA-47FA-8D50-9A92EF74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C5A0D-5C19-4303-803F-C2931F71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3A38-DD5F-4334-AD81-6290BE60E1B7}" type="datetimeFigureOut">
              <a:rPr lang="en-IE" smtClean="0"/>
              <a:t>21/12/2020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1C7E1-77C4-4606-9EF5-17B23CB1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820F2-8742-408C-87E9-146C411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6F4-A80D-4AAC-80E6-F71DAF588F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357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0D268-3DB0-49EE-9E04-86569856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3A38-DD5F-4334-AD81-6290BE60E1B7}" type="datetimeFigureOut">
              <a:rPr lang="en-IE" smtClean="0"/>
              <a:t>21/12/2020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0B788-C65F-4974-9ADD-57547591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DD1B6-8FAB-4F6F-9561-2E8F053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6F4-A80D-4AAC-80E6-F71DAF588F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822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D194-F551-4C28-9E00-B7B51D49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2E26-011A-4A77-BED8-A152E073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7A5A4-05EB-44BA-9DE8-7AA08D766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0CE40-9308-4959-9849-51DA88EF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3A38-DD5F-4334-AD81-6290BE60E1B7}" type="datetimeFigureOut">
              <a:rPr lang="en-IE" smtClean="0"/>
              <a:t>21/12/2020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327C3-8D3B-4C17-B4CA-63A08B3C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E10FE-E349-46F0-AE80-75D2C68D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6F4-A80D-4AAC-80E6-F71DAF588F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287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9C0B-9613-49DE-AB30-95719E38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08E83-D0A5-4610-8E39-12166B394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CF7D6-CB71-4668-B235-4F925A40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23F95-2674-4835-8B7D-30E3E79B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3A38-DD5F-4334-AD81-6290BE60E1B7}" type="datetimeFigureOut">
              <a:rPr lang="en-IE" smtClean="0"/>
              <a:t>21/12/2020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00D3B-822E-45AC-8F81-B0FE4106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A7954-D520-4CA2-A246-C63BC79E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6F4-A80D-4AAC-80E6-F71DAF588F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680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84BB7-C319-49E0-9331-2CE8A665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3B3AB-A14A-420D-AF06-976132208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EB92D-1DFB-42D5-B2E2-38BD04646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3A38-DD5F-4334-AD81-6290BE60E1B7}" type="datetimeFigureOut">
              <a:rPr lang="en-IE" smtClean="0"/>
              <a:t>21/12/2020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F4D8B-A671-4324-9C3B-04BB55402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307E4-D909-4573-9226-FA230C037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36F4-A80D-4AAC-80E6-F71DAF588F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733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A5D4-1471-4360-8FB5-5D3E1545F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Most Watched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50655-814D-4160-95CE-EE085F007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Information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2343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F1128032-0B28-4A4B-8B4F-D2C5D387677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78445858"/>
                  </p:ext>
                </p:extLst>
              </p:nvPr>
            </p:nvGraphicFramePr>
            <p:xfrm>
              <a:off x="2521131" y="742404"/>
              <a:ext cx="6805749" cy="442177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F1128032-0B28-4A4B-8B4F-D2C5D38767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1131" y="742404"/>
                <a:ext cx="6805749" cy="44217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893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5E2379-0BBD-47F9-B625-6D0033B7E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692" y="472184"/>
            <a:ext cx="4858933" cy="30177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F7523E-7710-448F-8B67-7C05B36DE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73" y="472184"/>
            <a:ext cx="5529551" cy="2956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D0EEF1-B3F1-4155-A148-5198CFA6E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729" y="3705751"/>
            <a:ext cx="4578493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9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9463E37-DD0A-451F-BADE-D32A3841BFFB}"/>
              </a:ext>
            </a:extLst>
          </p:cNvPr>
          <p:cNvGraphicFramePr>
            <a:graphicFrameLocks/>
          </p:cNvGraphicFramePr>
          <p:nvPr/>
        </p:nvGraphicFramePr>
        <p:xfrm>
          <a:off x="3338512" y="1957387"/>
          <a:ext cx="5514975" cy="294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535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Most Watched Videos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Watched Videos</dc:title>
  <dc:creator>Nadeem Hamza</dc:creator>
  <cp:lastModifiedBy>Nadeem Hamza</cp:lastModifiedBy>
  <cp:revision>2</cp:revision>
  <dcterms:created xsi:type="dcterms:W3CDTF">2020-12-21T01:09:25Z</dcterms:created>
  <dcterms:modified xsi:type="dcterms:W3CDTF">2020-12-21T01:45:33Z</dcterms:modified>
</cp:coreProperties>
</file>