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4.jpg" ContentType="image/png"/>
  <Override PartName="/ppt/media/image15.jpg" ContentType="image/png"/>
  <Override PartName="/ppt/media/image16.jpg" ContentType="image/png"/>
  <Override PartName="/ppt/media/image17.jpg" ContentType="image/unknown"/>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22"/>
  </p:notesMasterIdLst>
  <p:handoutMasterIdLst>
    <p:handoutMasterId r:id="rId23"/>
  </p:handoutMasterIdLst>
  <p:sldIdLst>
    <p:sldId id="256" r:id="rId5"/>
    <p:sldId id="258" r:id="rId6"/>
    <p:sldId id="275" r:id="rId7"/>
    <p:sldId id="282" r:id="rId8"/>
    <p:sldId id="259" r:id="rId9"/>
    <p:sldId id="276" r:id="rId10"/>
    <p:sldId id="283" r:id="rId11"/>
    <p:sldId id="284" r:id="rId12"/>
    <p:sldId id="285" r:id="rId13"/>
    <p:sldId id="264" r:id="rId14"/>
    <p:sldId id="266" r:id="rId15"/>
    <p:sldId id="279" r:id="rId16"/>
    <p:sldId id="280" r:id="rId17"/>
    <p:sldId id="267" r:id="rId18"/>
    <p:sldId id="277" r:id="rId19"/>
    <p:sldId id="281" r:id="rId20"/>
    <p:sldId id="278" r:id="rId21"/>
  </p:sldIdLst>
  <p:sldSz cx="9144000" cy="6858000" type="screen4x3"/>
  <p:notesSz cx="6562725" cy="8686800"/>
  <p:defaultTextStyle>
    <a:defPPr>
      <a:defRPr lang="pl-P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zhin Hama Saeed (270126)" initials="RHS(" lastIdx="1" clrIdx="0">
    <p:extLst>
      <p:ext uri="{19B8F6BF-5375-455C-9EA6-DF929625EA0E}">
        <p15:presenceInfo xmlns:p15="http://schemas.microsoft.com/office/powerpoint/2012/main" userId="S::270126@student.pwr.edu.pl::28f068b7-111f-45c7-b817-c4b2acb506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117"/>
    <a:srgbClr val="191A41"/>
    <a:srgbClr val="A7190E"/>
    <a:srgbClr val="FFD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2194" autoAdjust="0"/>
    <p:restoredTop sz="94062" autoAdjust="0"/>
  </p:normalViewPr>
  <p:slideViewPr>
    <p:cSldViewPr snapToObjects="1">
      <p:cViewPr varScale="1">
        <p:scale>
          <a:sx n="81" d="100"/>
          <a:sy n="81" d="100"/>
        </p:scale>
        <p:origin x="77" y="403"/>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2A19CFF8-7934-4B9F-A5E5-2BC1F0A18B2E}"/>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30BD84D2-4C65-4981-8C6D-359E2C0A2856}"/>
              </a:ext>
            </a:extLst>
          </p:cNvPr>
          <p:cNvSpPr>
            <a:spLocks noGrp="1"/>
          </p:cNvSpPr>
          <p:nvPr>
            <p:ph type="dt" sz="quarter" idx="1"/>
          </p:nvPr>
        </p:nvSpPr>
        <p:spPr>
          <a:xfrm>
            <a:off x="3717925" y="0"/>
            <a:ext cx="2843213" cy="434975"/>
          </a:xfrm>
          <a:prstGeom prst="rect">
            <a:avLst/>
          </a:prstGeom>
        </p:spPr>
        <p:txBody>
          <a:bodyPr vert="horz" lIns="91440" tIns="45720" rIns="91440" bIns="45720" rtlCol="0"/>
          <a:lstStyle>
            <a:lvl1pPr algn="r">
              <a:defRPr sz="1200">
                <a:latin typeface="Arial" charset="0"/>
                <a:cs typeface="+mn-cs"/>
              </a:defRPr>
            </a:lvl1pPr>
          </a:lstStyle>
          <a:p>
            <a:pPr>
              <a:defRPr/>
            </a:pPr>
            <a:fld id="{CDF296AC-CCDD-4DA7-9E71-834A0787FE4B}" type="datetimeFigureOut">
              <a:rPr lang="pl-PL"/>
              <a:pPr>
                <a:defRPr/>
              </a:pPr>
              <a:t>02.06.2023</a:t>
            </a:fld>
            <a:endParaRPr lang="pl-PL"/>
          </a:p>
        </p:txBody>
      </p:sp>
      <p:sp>
        <p:nvSpPr>
          <p:cNvPr id="4" name="Symbol zastępczy stopki 3">
            <a:extLst>
              <a:ext uri="{FF2B5EF4-FFF2-40B4-BE49-F238E27FC236}">
                <a16:creationId xmlns:a16="http://schemas.microsoft.com/office/drawing/2014/main" id="{A383BC76-F2BF-436C-8852-1232FA9F58F5}"/>
              </a:ext>
            </a:extLst>
          </p:cNvPr>
          <p:cNvSpPr>
            <a:spLocks noGrp="1"/>
          </p:cNvSpPr>
          <p:nvPr>
            <p:ph type="ftr" sz="quarter" idx="2"/>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5" name="Symbol zastępczy numeru slajdu 4">
            <a:extLst>
              <a:ext uri="{FF2B5EF4-FFF2-40B4-BE49-F238E27FC236}">
                <a16:creationId xmlns:a16="http://schemas.microsoft.com/office/drawing/2014/main" id="{DC918333-EFBA-4565-B4E0-DFA30806626E}"/>
              </a:ext>
            </a:extLst>
          </p:cNvPr>
          <p:cNvSpPr>
            <a:spLocks noGrp="1"/>
          </p:cNvSpPr>
          <p:nvPr>
            <p:ph type="sldNum" sz="quarter" idx="3"/>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E2ABA22-85D6-4867-A3FC-9F9BFC6746AD}" type="slidenum">
              <a:rPr lang="pl-PL" altLang="en-US"/>
              <a:pPr/>
              <a:t>‹#›</a:t>
            </a:fld>
            <a:endParaRPr lang="pl-PL"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4AB7D940-4ECB-4ACC-86C5-9A188126EC63}"/>
              </a:ext>
            </a:extLst>
          </p:cNvPr>
          <p:cNvSpPr>
            <a:spLocks noGrp="1"/>
          </p:cNvSpPr>
          <p:nvPr>
            <p:ph type="hdr" sz="quarter"/>
          </p:nvPr>
        </p:nvSpPr>
        <p:spPr>
          <a:xfrm>
            <a:off x="0" y="0"/>
            <a:ext cx="2843213" cy="434975"/>
          </a:xfrm>
          <a:prstGeom prst="rect">
            <a:avLst/>
          </a:prstGeom>
        </p:spPr>
        <p:txBody>
          <a:bodyPr vert="horz" lIns="91440" tIns="45720" rIns="91440" bIns="45720" rtlCol="0"/>
          <a:lstStyle>
            <a:lvl1pPr algn="l">
              <a:defRPr sz="1200">
                <a:latin typeface="Arial" charset="0"/>
                <a:cs typeface="+mn-cs"/>
              </a:defRPr>
            </a:lvl1pPr>
          </a:lstStyle>
          <a:p>
            <a:pPr>
              <a:defRPr/>
            </a:pPr>
            <a:endParaRPr lang="pl-PL"/>
          </a:p>
        </p:txBody>
      </p:sp>
      <p:sp>
        <p:nvSpPr>
          <p:cNvPr id="3" name="Symbol zastępczy daty 2">
            <a:extLst>
              <a:ext uri="{FF2B5EF4-FFF2-40B4-BE49-F238E27FC236}">
                <a16:creationId xmlns:a16="http://schemas.microsoft.com/office/drawing/2014/main" id="{64D91754-179B-4A04-8C23-89F32BA16393}"/>
              </a:ext>
            </a:extLst>
          </p:cNvPr>
          <p:cNvSpPr>
            <a:spLocks noGrp="1"/>
          </p:cNvSpPr>
          <p:nvPr>
            <p:ph type="dt" idx="1"/>
          </p:nvPr>
        </p:nvSpPr>
        <p:spPr>
          <a:xfrm>
            <a:off x="3717925" y="0"/>
            <a:ext cx="2843213" cy="434975"/>
          </a:xfrm>
          <a:prstGeom prst="rect">
            <a:avLst/>
          </a:prstGeom>
        </p:spPr>
        <p:txBody>
          <a:bodyPr vert="horz" lIns="91440" tIns="45720" rIns="91440" bIns="45720" rtlCol="0"/>
          <a:lstStyle>
            <a:lvl1pPr algn="r">
              <a:defRPr sz="1200">
                <a:latin typeface="Arial" charset="0"/>
                <a:cs typeface="+mn-cs"/>
              </a:defRPr>
            </a:lvl1pPr>
          </a:lstStyle>
          <a:p>
            <a:pPr>
              <a:defRPr/>
            </a:pPr>
            <a:fld id="{DF7AF35A-9A8A-4973-A0F9-9260F80ED296}" type="datetimeFigureOut">
              <a:rPr lang="pl-PL"/>
              <a:pPr>
                <a:defRPr/>
              </a:pPr>
              <a:t>02.06.2023</a:t>
            </a:fld>
            <a:endParaRPr lang="pl-PL"/>
          </a:p>
        </p:txBody>
      </p:sp>
      <p:sp>
        <p:nvSpPr>
          <p:cNvPr id="4" name="Symbol zastępczy obrazu slajdu 3">
            <a:extLst>
              <a:ext uri="{FF2B5EF4-FFF2-40B4-BE49-F238E27FC236}">
                <a16:creationId xmlns:a16="http://schemas.microsoft.com/office/drawing/2014/main" id="{A79FAA89-8124-424F-B00D-C3FEC61A5E15}"/>
              </a:ext>
            </a:extLst>
          </p:cNvPr>
          <p:cNvSpPr>
            <a:spLocks noGrp="1" noRot="1" noChangeAspect="1"/>
          </p:cNvSpPr>
          <p:nvPr>
            <p:ph type="sldImg" idx="2"/>
          </p:nvPr>
        </p:nvSpPr>
        <p:spPr>
          <a:xfrm>
            <a:off x="1109663" y="650875"/>
            <a:ext cx="4343400" cy="3257550"/>
          </a:xfrm>
          <a:prstGeom prst="rect">
            <a:avLst/>
          </a:prstGeom>
          <a:noFill/>
          <a:ln w="12700">
            <a:solidFill>
              <a:prstClr val="black"/>
            </a:solidFill>
          </a:ln>
        </p:spPr>
        <p:txBody>
          <a:bodyPr vert="horz" lIns="91440" tIns="45720" rIns="91440" bIns="45720" rtlCol="0" anchor="ctr"/>
          <a:lstStyle/>
          <a:p>
            <a:pPr lvl="0"/>
            <a:endParaRPr lang="pl-PL" noProof="0"/>
          </a:p>
        </p:txBody>
      </p:sp>
      <p:sp>
        <p:nvSpPr>
          <p:cNvPr id="5" name="Symbol zastępczy notatek 4">
            <a:extLst>
              <a:ext uri="{FF2B5EF4-FFF2-40B4-BE49-F238E27FC236}">
                <a16:creationId xmlns:a16="http://schemas.microsoft.com/office/drawing/2014/main" id="{90508245-91B3-492E-92E7-69927F4BECF1}"/>
              </a:ext>
            </a:extLst>
          </p:cNvPr>
          <p:cNvSpPr>
            <a:spLocks noGrp="1"/>
          </p:cNvSpPr>
          <p:nvPr>
            <p:ph type="body" sz="quarter" idx="3"/>
          </p:nvPr>
        </p:nvSpPr>
        <p:spPr>
          <a:xfrm>
            <a:off x="655638" y="4125913"/>
            <a:ext cx="5251450" cy="3910012"/>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a:extLst>
              <a:ext uri="{FF2B5EF4-FFF2-40B4-BE49-F238E27FC236}">
                <a16:creationId xmlns:a16="http://schemas.microsoft.com/office/drawing/2014/main" id="{113A2BC9-4003-4BC2-B581-D29E961E7220}"/>
              </a:ext>
            </a:extLst>
          </p:cNvPr>
          <p:cNvSpPr>
            <a:spLocks noGrp="1"/>
          </p:cNvSpPr>
          <p:nvPr>
            <p:ph type="ftr" sz="quarter" idx="4"/>
          </p:nvPr>
        </p:nvSpPr>
        <p:spPr>
          <a:xfrm>
            <a:off x="0" y="8250238"/>
            <a:ext cx="2843213" cy="434975"/>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l-PL"/>
          </a:p>
        </p:txBody>
      </p:sp>
      <p:sp>
        <p:nvSpPr>
          <p:cNvPr id="7" name="Symbol zastępczy numeru slajdu 6">
            <a:extLst>
              <a:ext uri="{FF2B5EF4-FFF2-40B4-BE49-F238E27FC236}">
                <a16:creationId xmlns:a16="http://schemas.microsoft.com/office/drawing/2014/main" id="{216A8D5B-5C43-4F94-AE6F-FAD11A307AFC}"/>
              </a:ext>
            </a:extLst>
          </p:cNvPr>
          <p:cNvSpPr>
            <a:spLocks noGrp="1"/>
          </p:cNvSpPr>
          <p:nvPr>
            <p:ph type="sldNum" sz="quarter" idx="5"/>
          </p:nvPr>
        </p:nvSpPr>
        <p:spPr>
          <a:xfrm>
            <a:off x="3717925" y="8250238"/>
            <a:ext cx="2843213" cy="4349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EEE24AA-AA0C-4893-8A18-417F80E71BF3}" type="slidenum">
              <a:rPr lang="pl-PL" altLang="en-US"/>
              <a:pPr/>
              <a:t>‹#›</a:t>
            </a:fld>
            <a:endParaRPr lang="pl-PL"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Time-consuming: The traditional voting process is time-consuming, as voters have to physically go to polling stations to cast their votes, which can take several hours, especially during peak voting periods.</a:t>
            </a:r>
          </a:p>
          <a:p>
            <a:pPr marL="457200" marR="0">
              <a:lnSpc>
                <a:spcPct val="107000"/>
              </a:lnSpc>
              <a:spcBef>
                <a:spcPts val="0"/>
              </a:spcBef>
              <a:spcAft>
                <a:spcPts val="8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Inconvenient: The traditional voting process can be inconvenient for voters who have mobility issues, are elderly, or live in remote locations, making it difficult for them to access polling stations.</a:t>
            </a:r>
          </a:p>
          <a:p>
            <a:pPr marL="457200" marR="0">
              <a:lnSpc>
                <a:spcPct val="107000"/>
              </a:lnSpc>
              <a:spcBef>
                <a:spcPts val="0"/>
              </a:spcBef>
              <a:spcAft>
                <a:spcPts val="8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Inefficient: The traditional voting process can be inefficient, as it requires a large number of polling stations, ballot boxes, and personnel to manage the voting process, leading to long queues, delays, and errors.</a:t>
            </a:r>
          </a:p>
          <a:p>
            <a:pPr marL="457200" marR="0">
              <a:lnSpc>
                <a:spcPct val="107000"/>
              </a:lnSpc>
              <a:spcBef>
                <a:spcPts val="0"/>
              </a:spcBef>
              <a:spcAft>
                <a:spcPts val="8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Security concerns: The traditional voting process can be vulnerable to security threats, such as ballot stuffing, voter impersonation, and hacking of electronic voting machines.</a:t>
            </a:r>
          </a:p>
          <a:p>
            <a:pPr marL="457200" marR="0">
              <a:lnSpc>
                <a:spcPct val="107000"/>
              </a:lnSpc>
              <a:spcBef>
                <a:spcPts val="0"/>
              </a:spcBef>
              <a:spcAft>
                <a:spcPts val="8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Lack of transparency: The traditional voting process can lack transparency, as it can be challenging to ensure that every vote is counted accurately and fairly, especially when counting is done manually.</a:t>
            </a:r>
          </a:p>
          <a:p>
            <a:endParaRPr lang="en-US" dirty="0"/>
          </a:p>
        </p:txBody>
      </p:sp>
      <p:sp>
        <p:nvSpPr>
          <p:cNvPr id="4" name="Slide Number Placeholder 3"/>
          <p:cNvSpPr>
            <a:spLocks noGrp="1"/>
          </p:cNvSpPr>
          <p:nvPr>
            <p:ph type="sldNum" sz="quarter" idx="5"/>
          </p:nvPr>
        </p:nvSpPr>
        <p:spPr/>
        <p:txBody>
          <a:bodyPr/>
          <a:lstStyle/>
          <a:p>
            <a:fld id="{9EEE24AA-AA0C-4893-8A18-417F80E71BF3}" type="slidenum">
              <a:rPr lang="pl-PL" altLang="en-US" smtClean="0"/>
              <a:pPr/>
              <a:t>2</a:t>
            </a:fld>
            <a:endParaRPr lang="pl-PL" altLang="en-US"/>
          </a:p>
        </p:txBody>
      </p:sp>
    </p:spTree>
    <p:extLst>
      <p:ext uri="{BB962C8B-B14F-4D97-AF65-F5344CB8AC3E}">
        <p14:creationId xmlns:p14="http://schemas.microsoft.com/office/powerpoint/2010/main" val="349989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Convenience: E-voting systems offer a convenient alternative to traditional voting methods, as voters can cast their votes remotely from their homes, offices, or other locations using electronic devices.</a:t>
            </a: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Accessibility: E-voting systems offer greater </a:t>
            </a:r>
            <a:r>
              <a:rPr lang="en-US" sz="8800" dirty="0">
                <a:effectLst/>
                <a:latin typeface="Calibri" panose="020F0502020204030204" pitchFamily="34" charset="0"/>
                <a:ea typeface="Times New Roman" panose="02020603050405020304" pitchFamily="18" charset="0"/>
                <a:cs typeface="Times New Roman" panose="02020603050405020304" pitchFamily="18" charset="0"/>
              </a:rPr>
              <a:t>accessibility</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voters who have mobility issues, are elderly, or live in remote locations, as they can vote from anywhere with an internet connection.</a:t>
            </a: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Efficiency: E-voting systems are more efficient than traditional voting methods, as they require fewer resources and personnel to manage the voting process, leading to quicker results.</a:t>
            </a: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Accuracy: E-voting systems are more accurate than traditional voting methods, as they can eliminate errors associated with manual vote counting, such as miscounts, lost ballots, or illegible handwriting.</a:t>
            </a: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Transparency: E-voting systems can be more transparent than traditional voting methods, as they can provide real-time updates on the voting process, enabling voters and election officials to monitor the process closely.</a:t>
            </a:r>
          </a:p>
          <a:p>
            <a:endParaRPr lang="en-US" dirty="0"/>
          </a:p>
        </p:txBody>
      </p:sp>
      <p:sp>
        <p:nvSpPr>
          <p:cNvPr id="4" name="Slide Number Placeholder 3"/>
          <p:cNvSpPr>
            <a:spLocks noGrp="1"/>
          </p:cNvSpPr>
          <p:nvPr>
            <p:ph type="sldNum" sz="quarter" idx="5"/>
          </p:nvPr>
        </p:nvSpPr>
        <p:spPr/>
        <p:txBody>
          <a:bodyPr/>
          <a:lstStyle/>
          <a:p>
            <a:fld id="{9EEE24AA-AA0C-4893-8A18-417F80E71BF3}" type="slidenum">
              <a:rPr lang="pl-PL" altLang="en-US" smtClean="0"/>
              <a:pPr/>
              <a:t>3</a:t>
            </a:fld>
            <a:endParaRPr lang="pl-PL" altLang="en-US"/>
          </a:p>
        </p:txBody>
      </p:sp>
    </p:spTree>
    <p:extLst>
      <p:ext uri="{BB962C8B-B14F-4D97-AF65-F5344CB8AC3E}">
        <p14:creationId xmlns:p14="http://schemas.microsoft.com/office/powerpoint/2010/main" val="3395730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E24AA-AA0C-4893-8A18-417F80E71BF3}" type="slidenum">
              <a:rPr lang="pl-PL" altLang="en-US" smtClean="0"/>
              <a:pPr/>
              <a:t>5</a:t>
            </a:fld>
            <a:endParaRPr lang="pl-PL" altLang="en-US"/>
          </a:p>
        </p:txBody>
      </p:sp>
    </p:spTree>
    <p:extLst>
      <p:ext uri="{BB962C8B-B14F-4D97-AF65-F5344CB8AC3E}">
        <p14:creationId xmlns:p14="http://schemas.microsoft.com/office/powerpoint/2010/main" val="339115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E24AA-AA0C-4893-8A18-417F80E71BF3}" type="slidenum">
              <a:rPr lang="pl-PL" altLang="en-US" smtClean="0"/>
              <a:pPr/>
              <a:t>6</a:t>
            </a:fld>
            <a:endParaRPr lang="pl-PL" altLang="en-US"/>
          </a:p>
        </p:txBody>
      </p:sp>
    </p:spTree>
    <p:extLst>
      <p:ext uri="{BB962C8B-B14F-4D97-AF65-F5344CB8AC3E}">
        <p14:creationId xmlns:p14="http://schemas.microsoft.com/office/powerpoint/2010/main" val="3004476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1500"/>
              </a:spcBef>
              <a:spcAft>
                <a:spcPts val="15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The use of blockchain technology in E-voting systems can help to address some of the challenges associated with traditional voting systems, such as the potential for fraud, errors in vote counting, and lack of transparency. By leveraging the security and transparency of blockchain, E-voting systems can help to improve the accuracy and integrity of election results.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1500"/>
              </a:spcBef>
              <a:spcAft>
                <a:spcPts val="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However, it is important to note that the implementation of blockchain-based E-voting systems is still in its early stages, and there are several challenges that must be addressed before they can be widely adopted. These challenges include ensuring the privacy and anonymity of voters, preventing attacks on the network, and ensuring that the technology is accessible and user-friendly.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EEE24AA-AA0C-4893-8A18-417F80E71BF3}" type="slidenum">
              <a:rPr lang="pl-PL" altLang="en-US" smtClean="0"/>
              <a:pPr/>
              <a:t>10</a:t>
            </a:fld>
            <a:endParaRPr lang="pl-PL" altLang="en-US"/>
          </a:p>
        </p:txBody>
      </p:sp>
    </p:spTree>
    <p:extLst>
      <p:ext uri="{BB962C8B-B14F-4D97-AF65-F5344CB8AC3E}">
        <p14:creationId xmlns:p14="http://schemas.microsoft.com/office/powerpoint/2010/main" val="257437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E24AA-AA0C-4893-8A18-417F80E71BF3}" type="slidenum">
              <a:rPr lang="pl-PL" altLang="en-US" smtClean="0"/>
              <a:pPr/>
              <a:t>11</a:t>
            </a:fld>
            <a:endParaRPr lang="pl-PL" altLang="en-US"/>
          </a:p>
        </p:txBody>
      </p:sp>
    </p:spTree>
    <p:extLst>
      <p:ext uri="{BB962C8B-B14F-4D97-AF65-F5344CB8AC3E}">
        <p14:creationId xmlns:p14="http://schemas.microsoft.com/office/powerpoint/2010/main" val="783926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jd tytuł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C78838FC-2909-4C15-BDEC-EF2A761DFA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ytuł 1">
            <a:extLst>
              <a:ext uri="{FF2B5EF4-FFF2-40B4-BE49-F238E27FC236}">
                <a16:creationId xmlns:a16="http://schemas.microsoft.com/office/drawing/2014/main" id="{157994E4-9B5E-4117-B534-5163F501C65B}"/>
              </a:ext>
            </a:extLst>
          </p:cNvPr>
          <p:cNvSpPr txBox="1">
            <a:spLocks/>
          </p:cNvSpPr>
          <p:nvPr/>
        </p:nvSpPr>
        <p:spPr bwMode="auto">
          <a:xfrm>
            <a:off x="290513" y="2420938"/>
            <a:ext cx="86407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lgn="l" rtl="0" eaLnBrk="1" fontAlgn="base" hangingPunct="1">
              <a:spcBef>
                <a:spcPct val="0"/>
              </a:spcBef>
              <a:spcAft>
                <a:spcPct val="0"/>
              </a:spcAft>
              <a:defRPr sz="4000" b="1" cap="all">
                <a:solidFill>
                  <a:schemeClr val="tx1"/>
                </a:solidFill>
                <a:latin typeface="+mj-lt"/>
                <a:ea typeface="+mj-ea"/>
                <a:cs typeface="+mj-cs"/>
              </a:defRPr>
            </a:lvl1pPr>
            <a:lvl2pPr algn="l" rtl="0" eaLnBrk="1" fontAlgn="base" hangingPunct="1">
              <a:spcBef>
                <a:spcPct val="0"/>
              </a:spcBef>
              <a:spcAft>
                <a:spcPct val="0"/>
              </a:spcAft>
              <a:defRPr sz="3600" b="1">
                <a:solidFill>
                  <a:schemeClr val="tx2"/>
                </a:solidFill>
                <a:latin typeface="Trebuchet MS" pitchFamily="34" charset="0"/>
              </a:defRPr>
            </a:lvl2pPr>
            <a:lvl3pPr algn="l" rtl="0" eaLnBrk="1" fontAlgn="base" hangingPunct="1">
              <a:spcBef>
                <a:spcPct val="0"/>
              </a:spcBef>
              <a:spcAft>
                <a:spcPct val="0"/>
              </a:spcAft>
              <a:defRPr sz="3600" b="1">
                <a:solidFill>
                  <a:schemeClr val="tx2"/>
                </a:solidFill>
                <a:latin typeface="Trebuchet MS" pitchFamily="34" charset="0"/>
              </a:defRPr>
            </a:lvl3pPr>
            <a:lvl4pPr algn="l" rtl="0" eaLnBrk="1" fontAlgn="base" hangingPunct="1">
              <a:spcBef>
                <a:spcPct val="0"/>
              </a:spcBef>
              <a:spcAft>
                <a:spcPct val="0"/>
              </a:spcAft>
              <a:defRPr sz="3600" b="1">
                <a:solidFill>
                  <a:schemeClr val="tx2"/>
                </a:solidFill>
                <a:latin typeface="Trebuchet MS" pitchFamily="34" charset="0"/>
              </a:defRPr>
            </a:lvl4pPr>
            <a:lvl5pPr algn="l" rtl="0" eaLnBrk="1" fontAlgn="base" hangingPunct="1">
              <a:spcBef>
                <a:spcPct val="0"/>
              </a:spcBef>
              <a:spcAft>
                <a:spcPct val="0"/>
              </a:spcAft>
              <a:defRPr sz="3600" b="1">
                <a:solidFill>
                  <a:schemeClr val="tx2"/>
                </a:solidFill>
                <a:latin typeface="Trebuchet MS"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a:lstStyle>
          <a:p>
            <a:pPr>
              <a:defRPr/>
            </a:pPr>
            <a:endParaRPr lang="pl-PL" kern="0" dirty="0">
              <a:latin typeface="Calibri" panose="020F0502020204030204" pitchFamily="34" charset="0"/>
            </a:endParaRPr>
          </a:p>
        </p:txBody>
      </p:sp>
      <p:pic>
        <p:nvPicPr>
          <p:cNvPr id="6" name="Symbol zastępczy obrazu 4">
            <a:extLst>
              <a:ext uri="{FF2B5EF4-FFF2-40B4-BE49-F238E27FC236}">
                <a16:creationId xmlns:a16="http://schemas.microsoft.com/office/drawing/2014/main" id="{AE8848C5-D8FC-4EAB-90C3-AE4D8CE47024}"/>
              </a:ext>
            </a:extLst>
          </p:cNvPr>
          <p:cNvPicPr>
            <a:picLocks noChangeAspect="1"/>
          </p:cNvPicPr>
          <p:nvPr/>
        </p:nvPicPr>
        <p:blipFill>
          <a:blip r:embed="rId3">
            <a:extLst>
              <a:ext uri="{28A0092B-C50C-407E-A947-70E740481C1C}">
                <a14:useLocalDpi xmlns:a14="http://schemas.microsoft.com/office/drawing/2010/main" val="0"/>
              </a:ext>
            </a:extLst>
          </a:blip>
          <a:srcRect l="2492" t="-3056" r="-542" b="2946"/>
          <a:stretch>
            <a:fillRect/>
          </a:stretch>
        </p:blipFill>
        <p:spPr bwMode="auto">
          <a:xfrm>
            <a:off x="1403350" y="5649913"/>
            <a:ext cx="1533525"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Prostokąt 6">
            <a:extLst>
              <a:ext uri="{FF2B5EF4-FFF2-40B4-BE49-F238E27FC236}">
                <a16:creationId xmlns:a16="http://schemas.microsoft.com/office/drawing/2014/main" id="{B7A079BA-41F3-40EC-87DB-F905DD9B401A}"/>
              </a:ext>
            </a:extLst>
          </p:cNvPr>
          <p:cNvSpPr/>
          <p:nvPr/>
        </p:nvSpPr>
        <p:spPr>
          <a:xfrm>
            <a:off x="4356100" y="5707063"/>
            <a:ext cx="4662488" cy="10350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8" name="Obraz 7">
            <a:extLst>
              <a:ext uri="{FF2B5EF4-FFF2-40B4-BE49-F238E27FC236}">
                <a16:creationId xmlns:a16="http://schemas.microsoft.com/office/drawing/2014/main" id="{A126EF2C-0A78-4923-B22B-C1199947A4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4088" y="5759450"/>
            <a:ext cx="41417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ymbol zastępczy obrazu 2"/>
          <p:cNvSpPr>
            <a:spLocks noGrp="1"/>
          </p:cNvSpPr>
          <p:nvPr>
            <p:ph type="pic" idx="1"/>
          </p:nvPr>
        </p:nvSpPr>
        <p:spPr>
          <a:xfrm>
            <a:off x="125947" y="1988840"/>
            <a:ext cx="8892103" cy="35283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tekstu 2"/>
          <p:cNvSpPr>
            <a:spLocks noGrp="1"/>
          </p:cNvSpPr>
          <p:nvPr>
            <p:ph type="body" idx="11"/>
          </p:nvPr>
        </p:nvSpPr>
        <p:spPr>
          <a:xfrm>
            <a:off x="125947" y="116632"/>
            <a:ext cx="8892103" cy="1728192"/>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5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2218129"/>
      </p:ext>
    </p:extLst>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83BB2646-3E91-44DD-8BC6-B147D57EEF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B26D480C-1692-4FD9-ACF5-5FA6F5A896F9}"/>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670C787-614B-4E67-8B7D-D44462BD3317}" type="slidenum">
              <a:rPr lang="pl-PL" altLang="pl-PL" sz="1000">
                <a:solidFill>
                  <a:schemeClr val="bg1"/>
                </a:solidFill>
                <a:latin typeface="Calibri" panose="020F0502020204030204" pitchFamily="34" charset="0"/>
              </a:rPr>
              <a:pPr algn="ctr" eaLnBrk="1" hangingPunct="1"/>
              <a:t>‹#›</a:t>
            </a:fld>
            <a:endParaRPr lang="pl-PL" altLang="pl-PL" sz="1000">
              <a:solidFill>
                <a:schemeClr val="bg1"/>
              </a:solidFill>
            </a:endParaRPr>
          </a:p>
        </p:txBody>
      </p:sp>
      <p:sp>
        <p:nvSpPr>
          <p:cNvPr id="6" name="Prostokąt 5">
            <a:extLst>
              <a:ext uri="{FF2B5EF4-FFF2-40B4-BE49-F238E27FC236}">
                <a16:creationId xmlns:a16="http://schemas.microsoft.com/office/drawing/2014/main" id="{EA7FA1E8-BD77-4B5E-B2CE-1C3E3850103E}"/>
              </a:ext>
            </a:extLst>
          </p:cNvPr>
          <p:cNvSpPr/>
          <p:nvPr/>
        </p:nvSpPr>
        <p:spPr>
          <a:xfrm>
            <a:off x="7019925" y="6308725"/>
            <a:ext cx="2070100" cy="4841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7" name="Obraz 6">
            <a:extLst>
              <a:ext uri="{FF2B5EF4-FFF2-40B4-BE49-F238E27FC236}">
                <a16:creationId xmlns:a16="http://schemas.microsoft.com/office/drawing/2014/main" id="{BB28C089-C119-4DF8-9D0E-91312AD23C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6308725"/>
            <a:ext cx="1920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ytuł pionowy 1"/>
          <p:cNvSpPr>
            <a:spLocks noGrp="1"/>
          </p:cNvSpPr>
          <p:nvPr>
            <p:ph type="title" orient="vert"/>
          </p:nvPr>
        </p:nvSpPr>
        <p:spPr>
          <a:xfrm>
            <a:off x="6629400" y="116632"/>
            <a:ext cx="2407096" cy="6009531"/>
          </a:xfrm>
        </p:spPr>
        <p:txBody>
          <a:bodyPr vert="eaVert"/>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107504" y="116632"/>
            <a:ext cx="6369496" cy="60095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403300091"/>
      </p:ext>
    </p:extLst>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lajd tytułowy">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AD79276D-6034-439E-91B0-8136F52688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ymbol zastępczy obrazu 4">
            <a:extLst>
              <a:ext uri="{FF2B5EF4-FFF2-40B4-BE49-F238E27FC236}">
                <a16:creationId xmlns:a16="http://schemas.microsoft.com/office/drawing/2014/main" id="{37BC6702-E2F2-46DD-BE42-19A66D26CC50}"/>
              </a:ext>
            </a:extLst>
          </p:cNvPr>
          <p:cNvPicPr>
            <a:picLocks noChangeAspect="1"/>
          </p:cNvPicPr>
          <p:nvPr/>
        </p:nvPicPr>
        <p:blipFill>
          <a:blip r:embed="rId3">
            <a:extLst>
              <a:ext uri="{28A0092B-C50C-407E-A947-70E740481C1C}">
                <a14:useLocalDpi xmlns:a14="http://schemas.microsoft.com/office/drawing/2010/main" val="0"/>
              </a:ext>
            </a:extLst>
          </a:blip>
          <a:srcRect l="2492" t="-3056" r="-542" b="2946"/>
          <a:stretch>
            <a:fillRect/>
          </a:stretch>
        </p:blipFill>
        <p:spPr bwMode="auto">
          <a:xfrm>
            <a:off x="1403350" y="5649913"/>
            <a:ext cx="1533525"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Prostokąt 5">
            <a:extLst>
              <a:ext uri="{FF2B5EF4-FFF2-40B4-BE49-F238E27FC236}">
                <a16:creationId xmlns:a16="http://schemas.microsoft.com/office/drawing/2014/main" id="{955D3F44-341B-4572-8787-C172CAAFA9A4}"/>
              </a:ext>
            </a:extLst>
          </p:cNvPr>
          <p:cNvSpPr/>
          <p:nvPr/>
        </p:nvSpPr>
        <p:spPr>
          <a:xfrm>
            <a:off x="4356100" y="5707063"/>
            <a:ext cx="4662488" cy="103505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8" name="Obraz 6">
            <a:extLst>
              <a:ext uri="{FF2B5EF4-FFF2-40B4-BE49-F238E27FC236}">
                <a16:creationId xmlns:a16="http://schemas.microsoft.com/office/drawing/2014/main" id="{7FD791E9-119E-4CF5-B370-3320F5DF96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4088" y="5759450"/>
            <a:ext cx="41417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ymbol zastępczy tekstu 2"/>
          <p:cNvSpPr>
            <a:spLocks noGrp="1"/>
          </p:cNvSpPr>
          <p:nvPr>
            <p:ph type="body" idx="10"/>
          </p:nvPr>
        </p:nvSpPr>
        <p:spPr>
          <a:xfrm>
            <a:off x="4704169" y="2492896"/>
            <a:ext cx="4313881" cy="1152128"/>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25" name="Symbol zastępczy obrazu 2"/>
          <p:cNvSpPr>
            <a:spLocks noGrp="1"/>
          </p:cNvSpPr>
          <p:nvPr>
            <p:ph type="pic" idx="1"/>
          </p:nvPr>
        </p:nvSpPr>
        <p:spPr>
          <a:xfrm>
            <a:off x="107504" y="116632"/>
            <a:ext cx="4464496" cy="53285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a:p>
        </p:txBody>
      </p:sp>
      <p:sp>
        <p:nvSpPr>
          <p:cNvPr id="10" name="Symbol zastępczy tekstu 2"/>
          <p:cNvSpPr>
            <a:spLocks noGrp="1"/>
          </p:cNvSpPr>
          <p:nvPr>
            <p:ph type="body" idx="11"/>
          </p:nvPr>
        </p:nvSpPr>
        <p:spPr>
          <a:xfrm>
            <a:off x="4704169" y="116632"/>
            <a:ext cx="4313881" cy="2232248"/>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1">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4741075"/>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ytuł i zawartość">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4351FA79-59D4-4362-B8BF-36FCEEEF39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97439F25-513D-47EF-85FE-5205A2F261BA}"/>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5614A30E-9606-4CF1-A3BD-44082C5BCFB9}" type="slidenum">
              <a:rPr lang="pl-PL" altLang="pl-PL" sz="1000">
                <a:solidFill>
                  <a:schemeClr val="bg1"/>
                </a:solidFill>
                <a:latin typeface="Calibri" panose="020F0502020204030204" pitchFamily="34" charset="0"/>
              </a:rPr>
              <a:pPr algn="ctr" eaLnBrk="1" hangingPunct="1"/>
              <a:t>‹#›</a:t>
            </a:fld>
            <a:endParaRPr lang="pl-PL" altLang="pl-PL" sz="1000">
              <a:solidFill>
                <a:schemeClr val="bg1"/>
              </a:solidFill>
              <a:latin typeface="Calibri" panose="020F0502020204030204" pitchFamily="34" charset="0"/>
            </a:endParaRPr>
          </a:p>
        </p:txBody>
      </p:sp>
      <p:sp>
        <p:nvSpPr>
          <p:cNvPr id="10" name="Prostokąt 5">
            <a:extLst>
              <a:ext uri="{FF2B5EF4-FFF2-40B4-BE49-F238E27FC236}">
                <a16:creationId xmlns:a16="http://schemas.microsoft.com/office/drawing/2014/main" id="{56EEAA61-121B-4517-8261-4F79A3C19D2B}"/>
              </a:ext>
            </a:extLst>
          </p:cNvPr>
          <p:cNvSpPr/>
          <p:nvPr/>
        </p:nvSpPr>
        <p:spPr>
          <a:xfrm>
            <a:off x="7019925" y="6308725"/>
            <a:ext cx="2070100" cy="4841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11" name="Obraz 6">
            <a:extLst>
              <a:ext uri="{FF2B5EF4-FFF2-40B4-BE49-F238E27FC236}">
                <a16:creationId xmlns:a16="http://schemas.microsoft.com/office/drawing/2014/main" id="{53BCACAE-4B3C-4F60-9914-8AB8CB940C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6308725"/>
            <a:ext cx="1920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ymbol zastępczy zawartości 2"/>
          <p:cNvSpPr>
            <a:spLocks noGrp="1"/>
          </p:cNvSpPr>
          <p:nvPr>
            <p:ph sz="half" idx="1"/>
          </p:nvPr>
        </p:nvSpPr>
        <p:spPr>
          <a:xfrm>
            <a:off x="107505" y="1556792"/>
            <a:ext cx="8910546" cy="4536505"/>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8" name="Symbol zastępczy tekstu 2"/>
          <p:cNvSpPr>
            <a:spLocks noGrp="1"/>
          </p:cNvSpPr>
          <p:nvPr>
            <p:ph type="body" idx="10"/>
          </p:nvPr>
        </p:nvSpPr>
        <p:spPr>
          <a:xfrm>
            <a:off x="129753" y="44624"/>
            <a:ext cx="8910546"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9" name="Symbol zastępczy tekstu 2"/>
          <p:cNvSpPr>
            <a:spLocks noGrp="1"/>
          </p:cNvSpPr>
          <p:nvPr>
            <p:ph type="body" idx="11"/>
          </p:nvPr>
        </p:nvSpPr>
        <p:spPr>
          <a:xfrm>
            <a:off x="129753" y="548680"/>
            <a:ext cx="8910546"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57986691"/>
      </p:ext>
    </p:extLst>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agłówek sekcj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334CA33D-41CC-4E98-94C5-8E63533C78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FDD1AEBE-1214-4E41-8F89-537C79B395D0}"/>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D0BF46B-D935-4421-82B3-1A493357ABA0}" type="slidenum">
              <a:rPr lang="pl-PL" altLang="pl-PL" sz="1000">
                <a:solidFill>
                  <a:schemeClr val="bg1"/>
                </a:solidFill>
                <a:latin typeface="Calibri" panose="020F0502020204030204" pitchFamily="34" charset="0"/>
              </a:rPr>
              <a:pPr algn="ctr" eaLnBrk="1" hangingPunct="1"/>
              <a:t>‹#›</a:t>
            </a:fld>
            <a:endParaRPr lang="pl-PL" altLang="pl-PL" sz="1000">
              <a:solidFill>
                <a:schemeClr val="bg1"/>
              </a:solidFill>
            </a:endParaRPr>
          </a:p>
        </p:txBody>
      </p:sp>
      <p:sp>
        <p:nvSpPr>
          <p:cNvPr id="10" name="Prostokąt 5">
            <a:extLst>
              <a:ext uri="{FF2B5EF4-FFF2-40B4-BE49-F238E27FC236}">
                <a16:creationId xmlns:a16="http://schemas.microsoft.com/office/drawing/2014/main" id="{4FE43B08-24DE-4326-B769-CD8040FB714D}"/>
              </a:ext>
            </a:extLst>
          </p:cNvPr>
          <p:cNvSpPr/>
          <p:nvPr/>
        </p:nvSpPr>
        <p:spPr>
          <a:xfrm>
            <a:off x="7019925" y="6308725"/>
            <a:ext cx="2070100" cy="4841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11" name="Obraz 6">
            <a:extLst>
              <a:ext uri="{FF2B5EF4-FFF2-40B4-BE49-F238E27FC236}">
                <a16:creationId xmlns:a16="http://schemas.microsoft.com/office/drawing/2014/main" id="{758D3B86-094C-443F-861E-AB0793FD0A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6308725"/>
            <a:ext cx="1920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obrazu 2"/>
          <p:cNvSpPr>
            <a:spLocks noGrp="1"/>
          </p:cNvSpPr>
          <p:nvPr>
            <p:ph type="pic" idx="1"/>
          </p:nvPr>
        </p:nvSpPr>
        <p:spPr>
          <a:xfrm>
            <a:off x="377" y="1844823"/>
            <a:ext cx="4283591" cy="43204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dirty="0"/>
          </a:p>
        </p:txBody>
      </p:sp>
      <p:sp>
        <p:nvSpPr>
          <p:cNvPr id="9" name="Symbol zastępczy zawartości 2"/>
          <p:cNvSpPr>
            <a:spLocks noGrp="1"/>
          </p:cNvSpPr>
          <p:nvPr>
            <p:ph idx="11"/>
          </p:nvPr>
        </p:nvSpPr>
        <p:spPr>
          <a:xfrm>
            <a:off x="4571428" y="1844823"/>
            <a:ext cx="4465067" cy="4320481"/>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4" name="Symbol zastępczy tekstu 2"/>
          <p:cNvSpPr>
            <a:spLocks noGrp="1"/>
          </p:cNvSpPr>
          <p:nvPr>
            <p:ph type="body" idx="12"/>
          </p:nvPr>
        </p:nvSpPr>
        <p:spPr>
          <a:xfrm>
            <a:off x="107505" y="116632"/>
            <a:ext cx="8910546"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5" name="Symbol zastępczy tekstu 2"/>
          <p:cNvSpPr>
            <a:spLocks noGrp="1"/>
          </p:cNvSpPr>
          <p:nvPr>
            <p:ph type="body" idx="10"/>
          </p:nvPr>
        </p:nvSpPr>
        <p:spPr>
          <a:xfrm>
            <a:off x="107505" y="1120625"/>
            <a:ext cx="8928990"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0903795"/>
      </p:ext>
    </p:extLst>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wa elementy zawartości">
    <p:spTree>
      <p:nvGrpSpPr>
        <p:cNvPr id="1" name=""/>
        <p:cNvGrpSpPr/>
        <p:nvPr/>
      </p:nvGrpSpPr>
      <p:grpSpPr>
        <a:xfrm>
          <a:off x="0" y="0"/>
          <a:ext cx="0" cy="0"/>
          <a:chOff x="0" y="0"/>
          <a:chExt cx="0" cy="0"/>
        </a:xfrm>
      </p:grpSpPr>
      <p:pic>
        <p:nvPicPr>
          <p:cNvPr id="6" name="Obraz 3">
            <a:extLst>
              <a:ext uri="{FF2B5EF4-FFF2-40B4-BE49-F238E27FC236}">
                <a16:creationId xmlns:a16="http://schemas.microsoft.com/office/drawing/2014/main" id="{902AE404-15CE-41B3-8360-DF898C51A9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ole tekstowe 4">
            <a:extLst>
              <a:ext uri="{FF2B5EF4-FFF2-40B4-BE49-F238E27FC236}">
                <a16:creationId xmlns:a16="http://schemas.microsoft.com/office/drawing/2014/main" id="{87EB10C6-75EA-4085-8132-D344A4F85608}"/>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1902ADB6-7E8C-41AF-A93B-F22542CB1921}" type="slidenum">
              <a:rPr lang="pl-PL" altLang="pl-PL" sz="1000">
                <a:solidFill>
                  <a:schemeClr val="bg1"/>
                </a:solidFill>
                <a:latin typeface="Calibri" panose="020F0502020204030204" pitchFamily="34" charset="0"/>
              </a:rPr>
              <a:pPr algn="ctr" eaLnBrk="1" hangingPunct="1"/>
              <a:t>‹#›</a:t>
            </a:fld>
            <a:endParaRPr lang="pl-PL" altLang="pl-PL" sz="1000">
              <a:solidFill>
                <a:schemeClr val="bg1"/>
              </a:solidFill>
            </a:endParaRPr>
          </a:p>
        </p:txBody>
      </p:sp>
      <p:sp>
        <p:nvSpPr>
          <p:cNvPr id="8" name="Prostokąt 5">
            <a:extLst>
              <a:ext uri="{FF2B5EF4-FFF2-40B4-BE49-F238E27FC236}">
                <a16:creationId xmlns:a16="http://schemas.microsoft.com/office/drawing/2014/main" id="{475012FA-9978-49BD-BD53-72FE59036156}"/>
              </a:ext>
            </a:extLst>
          </p:cNvPr>
          <p:cNvSpPr/>
          <p:nvPr/>
        </p:nvSpPr>
        <p:spPr>
          <a:xfrm>
            <a:off x="7019925" y="6308725"/>
            <a:ext cx="2070100" cy="4841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9" name="Obraz 6">
            <a:extLst>
              <a:ext uri="{FF2B5EF4-FFF2-40B4-BE49-F238E27FC236}">
                <a16:creationId xmlns:a16="http://schemas.microsoft.com/office/drawing/2014/main" id="{143A1846-E444-4F16-A61D-3253E24203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6308725"/>
            <a:ext cx="1920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ymbol zastępczy zawartości 2"/>
          <p:cNvSpPr>
            <a:spLocks noGrp="1"/>
          </p:cNvSpPr>
          <p:nvPr>
            <p:ph sz="half" idx="1"/>
          </p:nvPr>
        </p:nvSpPr>
        <p:spPr>
          <a:xfrm>
            <a:off x="129753" y="1628801"/>
            <a:ext cx="4154215" cy="4464496"/>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0" name="Symbol zastępczy zawartości 2"/>
          <p:cNvSpPr>
            <a:spLocks noGrp="1"/>
          </p:cNvSpPr>
          <p:nvPr>
            <p:ph sz="half" idx="11"/>
          </p:nvPr>
        </p:nvSpPr>
        <p:spPr>
          <a:xfrm>
            <a:off x="4572000" y="1628801"/>
            <a:ext cx="4468299" cy="4464496"/>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tekstu 2"/>
          <p:cNvSpPr>
            <a:spLocks noGrp="1"/>
          </p:cNvSpPr>
          <p:nvPr>
            <p:ph type="body" idx="10"/>
          </p:nvPr>
        </p:nvSpPr>
        <p:spPr>
          <a:xfrm>
            <a:off x="129753" y="44624"/>
            <a:ext cx="8910546" cy="50405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200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3" name="Symbol zastępczy tekstu 2"/>
          <p:cNvSpPr>
            <a:spLocks noGrp="1"/>
          </p:cNvSpPr>
          <p:nvPr>
            <p:ph type="body" idx="12"/>
          </p:nvPr>
        </p:nvSpPr>
        <p:spPr>
          <a:xfrm>
            <a:off x="129753" y="548680"/>
            <a:ext cx="8910546"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28516605"/>
      </p:ext>
    </p:extLst>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orównanie">
    <p:spTree>
      <p:nvGrpSpPr>
        <p:cNvPr id="1" name=""/>
        <p:cNvGrpSpPr/>
        <p:nvPr/>
      </p:nvGrpSpPr>
      <p:grpSpPr>
        <a:xfrm>
          <a:off x="0" y="0"/>
          <a:ext cx="0" cy="0"/>
          <a:chOff x="0" y="0"/>
          <a:chExt cx="0" cy="0"/>
        </a:xfrm>
      </p:grpSpPr>
      <p:pic>
        <p:nvPicPr>
          <p:cNvPr id="7" name="Obraz 3">
            <a:extLst>
              <a:ext uri="{FF2B5EF4-FFF2-40B4-BE49-F238E27FC236}">
                <a16:creationId xmlns:a16="http://schemas.microsoft.com/office/drawing/2014/main" id="{65D1312F-BE7C-4A19-AB02-8F877A0D1F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ole tekstowe 4">
            <a:extLst>
              <a:ext uri="{FF2B5EF4-FFF2-40B4-BE49-F238E27FC236}">
                <a16:creationId xmlns:a16="http://schemas.microsoft.com/office/drawing/2014/main" id="{11F0885E-508E-43E0-8EB1-12F490BD3EAA}"/>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A307A643-4E72-4AE6-956D-03EE71994EF5}" type="slidenum">
              <a:rPr lang="pl-PL" altLang="pl-PL" sz="1000">
                <a:solidFill>
                  <a:schemeClr val="bg1"/>
                </a:solidFill>
                <a:latin typeface="Calibri" panose="020F0502020204030204" pitchFamily="34" charset="0"/>
              </a:rPr>
              <a:pPr algn="ctr" eaLnBrk="1" hangingPunct="1"/>
              <a:t>‹#›</a:t>
            </a:fld>
            <a:endParaRPr lang="pl-PL" altLang="pl-PL" sz="1000">
              <a:solidFill>
                <a:schemeClr val="bg1"/>
              </a:solidFill>
            </a:endParaRPr>
          </a:p>
        </p:txBody>
      </p:sp>
      <p:sp>
        <p:nvSpPr>
          <p:cNvPr id="9" name="Prostokąt 5">
            <a:extLst>
              <a:ext uri="{FF2B5EF4-FFF2-40B4-BE49-F238E27FC236}">
                <a16:creationId xmlns:a16="http://schemas.microsoft.com/office/drawing/2014/main" id="{D65559AD-B9BF-4276-A75B-3447994D0589}"/>
              </a:ext>
            </a:extLst>
          </p:cNvPr>
          <p:cNvSpPr/>
          <p:nvPr/>
        </p:nvSpPr>
        <p:spPr>
          <a:xfrm>
            <a:off x="7019925" y="6308725"/>
            <a:ext cx="2070100" cy="4841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10" name="Obraz 6">
            <a:extLst>
              <a:ext uri="{FF2B5EF4-FFF2-40B4-BE49-F238E27FC236}">
                <a16:creationId xmlns:a16="http://schemas.microsoft.com/office/drawing/2014/main" id="{32A6B255-6F80-4023-91C3-2B9C9E7931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6308725"/>
            <a:ext cx="1920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ymbol zastępczy zawartości 2"/>
          <p:cNvSpPr>
            <a:spLocks noGrp="1"/>
          </p:cNvSpPr>
          <p:nvPr>
            <p:ph sz="half" idx="1"/>
          </p:nvPr>
        </p:nvSpPr>
        <p:spPr>
          <a:xfrm>
            <a:off x="107505" y="1628800"/>
            <a:ext cx="4320000" cy="4464497"/>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Symbol zastępczy zawartości 2"/>
          <p:cNvSpPr>
            <a:spLocks noGrp="1"/>
          </p:cNvSpPr>
          <p:nvPr>
            <p:ph sz="half" idx="11"/>
          </p:nvPr>
        </p:nvSpPr>
        <p:spPr>
          <a:xfrm>
            <a:off x="4698051" y="1628801"/>
            <a:ext cx="4320000" cy="4464496"/>
          </a:xfrm>
        </p:spPr>
        <p:txBody>
          <a:bodyPr lIns="0" rIns="0"/>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6" name="Symbol zastępczy tekstu 2"/>
          <p:cNvSpPr>
            <a:spLocks noGrp="1"/>
          </p:cNvSpPr>
          <p:nvPr>
            <p:ph type="body" idx="12"/>
          </p:nvPr>
        </p:nvSpPr>
        <p:spPr>
          <a:xfrm>
            <a:off x="107505" y="116632"/>
            <a:ext cx="8910546" cy="864096"/>
          </a:xfrm>
        </p:spPr>
        <p:txBody>
          <a:bodyPr lIns="0" anchor="ctr"/>
          <a:lstStyle>
            <a:lvl1pPr marL="0" marR="0" indent="0" algn="l" defTabSz="914400" rtl="0" eaLnBrk="1" fontAlgn="base" latinLnBrk="0" hangingPunct="1">
              <a:lnSpc>
                <a:spcPct val="100000"/>
              </a:lnSpc>
              <a:spcBef>
                <a:spcPct val="20000"/>
              </a:spcBef>
              <a:spcAft>
                <a:spcPct val="0"/>
              </a:spcAft>
              <a:buClrTx/>
              <a:buSzTx/>
              <a:buFontTx/>
              <a:buNone/>
              <a:tabLst/>
              <a:defRPr sz="4400" b="0">
                <a:solidFill>
                  <a:schemeClr val="tx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7" name="Symbol zastępczy tekstu 2"/>
          <p:cNvSpPr>
            <a:spLocks noGrp="1"/>
          </p:cNvSpPr>
          <p:nvPr>
            <p:ph type="body" idx="10"/>
          </p:nvPr>
        </p:nvSpPr>
        <p:spPr>
          <a:xfrm>
            <a:off x="107505" y="1120625"/>
            <a:ext cx="4320000"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9" name="Symbol zastępczy tekstu 2"/>
          <p:cNvSpPr>
            <a:spLocks noGrp="1"/>
          </p:cNvSpPr>
          <p:nvPr>
            <p:ph type="body" idx="13"/>
          </p:nvPr>
        </p:nvSpPr>
        <p:spPr>
          <a:xfrm>
            <a:off x="4698051" y="1120625"/>
            <a:ext cx="4320000" cy="508175"/>
          </a:xfrm>
          <a:solidFill>
            <a:srgbClr val="C00000"/>
          </a:solidFill>
        </p:spPr>
        <p:txBody>
          <a:bodyPr lIns="108000" rIns="108000" anchor="ctr"/>
          <a:lstStyle>
            <a:lvl1pPr marL="0" marR="0" indent="0" algn="l" defTabSz="914400" rtl="0" eaLnBrk="1" fontAlgn="base" latinLnBrk="0" hangingPunct="1">
              <a:lnSpc>
                <a:spcPct val="100000"/>
              </a:lnSpc>
              <a:spcBef>
                <a:spcPct val="20000"/>
              </a:spcBef>
              <a:spcAft>
                <a:spcPct val="0"/>
              </a:spcAft>
              <a:buClrTx/>
              <a:buSzTx/>
              <a:buFontTx/>
              <a:buNone/>
              <a:tabLst/>
              <a:defRPr sz="1200">
                <a:solidFill>
                  <a:schemeClr val="bg1"/>
                </a:solidFill>
                <a:latin typeface="Calibri" panose="020F050202020403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85668732"/>
      </p:ext>
    </p:extLst>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89917767-C78B-4B4A-9C2C-6C6B81DD78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DB1A9515-82B4-4C35-80CC-AFF0321DEA6E}"/>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7B0911D6-DE00-4C84-B604-ADED510499E2}" type="slidenum">
              <a:rPr lang="pl-PL" altLang="pl-PL" sz="1000">
                <a:solidFill>
                  <a:schemeClr val="bg1"/>
                </a:solidFill>
                <a:latin typeface="Calibri" panose="020F0502020204030204" pitchFamily="34" charset="0"/>
              </a:rPr>
              <a:pPr algn="ctr" eaLnBrk="1" hangingPunct="1"/>
              <a:t>‹#›</a:t>
            </a:fld>
            <a:endParaRPr lang="pl-PL" altLang="pl-PL" sz="1000">
              <a:solidFill>
                <a:schemeClr val="bg1"/>
              </a:solidFill>
            </a:endParaRPr>
          </a:p>
        </p:txBody>
      </p:sp>
      <p:sp>
        <p:nvSpPr>
          <p:cNvPr id="7" name="Prostokąt 5">
            <a:extLst>
              <a:ext uri="{FF2B5EF4-FFF2-40B4-BE49-F238E27FC236}">
                <a16:creationId xmlns:a16="http://schemas.microsoft.com/office/drawing/2014/main" id="{C15E3F86-6F42-4358-8011-04D58D07CF44}"/>
              </a:ext>
            </a:extLst>
          </p:cNvPr>
          <p:cNvSpPr/>
          <p:nvPr/>
        </p:nvSpPr>
        <p:spPr>
          <a:xfrm>
            <a:off x="7019925" y="6308725"/>
            <a:ext cx="2070100" cy="4841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8" name="Obraz 6">
            <a:extLst>
              <a:ext uri="{FF2B5EF4-FFF2-40B4-BE49-F238E27FC236}">
                <a16:creationId xmlns:a16="http://schemas.microsoft.com/office/drawing/2014/main" id="{81CDD11A-7691-43A1-BED1-7780D54B85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6308725"/>
            <a:ext cx="1920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ytuł 1"/>
          <p:cNvSpPr>
            <a:spLocks noGrp="1"/>
          </p:cNvSpPr>
          <p:nvPr>
            <p:ph type="title"/>
          </p:nvPr>
        </p:nvSpPr>
        <p:spPr>
          <a:xfrm>
            <a:off x="107504" y="116632"/>
            <a:ext cx="3358009" cy="1318468"/>
          </a:xfrm>
        </p:spPr>
        <p:txBody>
          <a:bodyPr anchor="b"/>
          <a:lstStyle>
            <a:lvl1pPr algn="l">
              <a:defRPr sz="2000" b="1"/>
            </a:lvl1pPr>
          </a:lstStyle>
          <a:p>
            <a:r>
              <a:rPr lang="en-US"/>
              <a:t>Click to edit Master title style</a:t>
            </a:r>
            <a:endParaRPr lang="pl-PL" dirty="0"/>
          </a:p>
        </p:txBody>
      </p:sp>
      <p:sp>
        <p:nvSpPr>
          <p:cNvPr id="3" name="Symbol zastępczy zawartości 2"/>
          <p:cNvSpPr>
            <a:spLocks noGrp="1"/>
          </p:cNvSpPr>
          <p:nvPr>
            <p:ph idx="1"/>
          </p:nvPr>
        </p:nvSpPr>
        <p:spPr>
          <a:xfrm>
            <a:off x="3575050" y="116632"/>
            <a:ext cx="5461446" cy="60095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4" name="Symbol zastępczy tekstu 3"/>
          <p:cNvSpPr>
            <a:spLocks noGrp="1"/>
          </p:cNvSpPr>
          <p:nvPr>
            <p:ph type="body" sz="half" idx="2"/>
          </p:nvPr>
        </p:nvSpPr>
        <p:spPr>
          <a:xfrm>
            <a:off x="107504" y="1435100"/>
            <a:ext cx="335800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6536580"/>
      </p:ext>
    </p:extLst>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pic>
        <p:nvPicPr>
          <p:cNvPr id="5" name="Obraz 3">
            <a:extLst>
              <a:ext uri="{FF2B5EF4-FFF2-40B4-BE49-F238E27FC236}">
                <a16:creationId xmlns:a16="http://schemas.microsoft.com/office/drawing/2014/main" id="{C5BFE752-DDA7-4770-9B3A-BD6E9B061D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ole tekstowe 4">
            <a:extLst>
              <a:ext uri="{FF2B5EF4-FFF2-40B4-BE49-F238E27FC236}">
                <a16:creationId xmlns:a16="http://schemas.microsoft.com/office/drawing/2014/main" id="{0249F941-FA37-4F82-980E-C788725EAEBF}"/>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2CAB7B5F-EBF3-4927-8FA5-B88BF9D4F2B7}" type="slidenum">
              <a:rPr lang="pl-PL" altLang="pl-PL" sz="1000">
                <a:solidFill>
                  <a:schemeClr val="bg1"/>
                </a:solidFill>
                <a:latin typeface="Calibri" panose="020F0502020204030204" pitchFamily="34" charset="0"/>
              </a:rPr>
              <a:pPr algn="ctr" eaLnBrk="1" hangingPunct="1"/>
              <a:t>‹#›</a:t>
            </a:fld>
            <a:endParaRPr lang="pl-PL" altLang="pl-PL" sz="1000">
              <a:solidFill>
                <a:schemeClr val="bg1"/>
              </a:solidFill>
            </a:endParaRPr>
          </a:p>
        </p:txBody>
      </p:sp>
      <p:sp>
        <p:nvSpPr>
          <p:cNvPr id="7" name="Prostokąt 5">
            <a:extLst>
              <a:ext uri="{FF2B5EF4-FFF2-40B4-BE49-F238E27FC236}">
                <a16:creationId xmlns:a16="http://schemas.microsoft.com/office/drawing/2014/main" id="{6E130FCC-0E8B-4803-BB1F-088D0327B4AF}"/>
              </a:ext>
            </a:extLst>
          </p:cNvPr>
          <p:cNvSpPr/>
          <p:nvPr/>
        </p:nvSpPr>
        <p:spPr>
          <a:xfrm>
            <a:off x="7019925" y="6308725"/>
            <a:ext cx="2070100" cy="4841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8" name="Obraz 6">
            <a:extLst>
              <a:ext uri="{FF2B5EF4-FFF2-40B4-BE49-F238E27FC236}">
                <a16:creationId xmlns:a16="http://schemas.microsoft.com/office/drawing/2014/main" id="{6D6BE69C-1C5D-4EB1-AD7B-1127C19147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6308725"/>
            <a:ext cx="1920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ytuł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l-PL" dirty="0"/>
          </a:p>
        </p:txBody>
      </p:sp>
      <p:sp>
        <p:nvSpPr>
          <p:cNvPr id="3" name="Symbol zastępczy obrazu 2"/>
          <p:cNvSpPr>
            <a:spLocks noGrp="1"/>
          </p:cNvSpPr>
          <p:nvPr>
            <p:ph type="pic" idx="1"/>
          </p:nvPr>
        </p:nvSpPr>
        <p:spPr>
          <a:xfrm>
            <a:off x="0" y="283"/>
            <a:ext cx="9143622" cy="4727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pl-PL"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1777459"/>
      </p:ext>
    </p:extLst>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Tytuł i tekst pionowy">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C2D8DC4F-337B-4FFF-B503-4253115ECB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a:extLst>
              <a:ext uri="{FF2B5EF4-FFF2-40B4-BE49-F238E27FC236}">
                <a16:creationId xmlns:a16="http://schemas.microsoft.com/office/drawing/2014/main" id="{D3E94386-88CD-4844-8FFF-9219FA7210ED}"/>
              </a:ext>
            </a:extLst>
          </p:cNvPr>
          <p:cNvSpPr txBox="1">
            <a:spLocks noChangeArrowheads="1"/>
          </p:cNvSpPr>
          <p:nvPr/>
        </p:nvSpPr>
        <p:spPr bwMode="auto">
          <a:xfrm>
            <a:off x="0" y="6546850"/>
            <a:ext cx="6111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A3F26D2E-0A98-4C20-AE43-4B5D141A4E0D}" type="slidenum">
              <a:rPr lang="pl-PL" altLang="pl-PL" sz="1000">
                <a:solidFill>
                  <a:schemeClr val="bg1"/>
                </a:solidFill>
                <a:latin typeface="Calibri" panose="020F0502020204030204" pitchFamily="34" charset="0"/>
              </a:rPr>
              <a:pPr algn="ctr" eaLnBrk="1" hangingPunct="1"/>
              <a:t>‹#›</a:t>
            </a:fld>
            <a:endParaRPr lang="pl-PL" altLang="pl-PL" sz="1000">
              <a:solidFill>
                <a:schemeClr val="bg1"/>
              </a:solidFill>
            </a:endParaRPr>
          </a:p>
        </p:txBody>
      </p:sp>
      <p:sp>
        <p:nvSpPr>
          <p:cNvPr id="6" name="Prostokąt 5">
            <a:extLst>
              <a:ext uri="{FF2B5EF4-FFF2-40B4-BE49-F238E27FC236}">
                <a16:creationId xmlns:a16="http://schemas.microsoft.com/office/drawing/2014/main" id="{BF8C310A-3725-44E0-8E5B-76FF15C00A9A}"/>
              </a:ext>
            </a:extLst>
          </p:cNvPr>
          <p:cNvSpPr/>
          <p:nvPr/>
        </p:nvSpPr>
        <p:spPr>
          <a:xfrm>
            <a:off x="7019925" y="6308725"/>
            <a:ext cx="2070100" cy="4841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p>
        </p:txBody>
      </p:sp>
      <p:pic>
        <p:nvPicPr>
          <p:cNvPr id="7" name="Obraz 6">
            <a:extLst>
              <a:ext uri="{FF2B5EF4-FFF2-40B4-BE49-F238E27FC236}">
                <a16:creationId xmlns:a16="http://schemas.microsoft.com/office/drawing/2014/main" id="{1140A8AC-14C1-428D-A6B9-E026D2E398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6308725"/>
            <a:ext cx="1920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ytuł 1"/>
          <p:cNvSpPr>
            <a:spLocks noGrp="1"/>
          </p:cNvSpPr>
          <p:nvPr>
            <p:ph type="title"/>
          </p:nvPr>
        </p:nvSpPr>
        <p:spPr>
          <a:xfrm>
            <a:off x="107504" y="116632"/>
            <a:ext cx="8928992" cy="1548656"/>
          </a:xfrm>
        </p:spPr>
        <p:txBody>
          <a:bodyPr/>
          <a:lstStyle>
            <a:lvl1pPr>
              <a:defRPr b="0"/>
            </a:lvl1pPr>
          </a:lstStyle>
          <a:p>
            <a:r>
              <a:rPr lang="en-US"/>
              <a:t>Click to edit Master title style</a:t>
            </a:r>
            <a:endParaRPr lang="pl-PL" dirty="0"/>
          </a:p>
        </p:txBody>
      </p:sp>
      <p:sp>
        <p:nvSpPr>
          <p:cNvPr id="3" name="Symbol zastępczy tytułu pionowego 2"/>
          <p:cNvSpPr>
            <a:spLocks noGrp="1"/>
          </p:cNvSpPr>
          <p:nvPr>
            <p:ph type="body" orient="vert" idx="1"/>
          </p:nvPr>
        </p:nvSpPr>
        <p:spPr>
          <a:xfrm>
            <a:off x="107504" y="1772817"/>
            <a:ext cx="8928992" cy="43924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715472008"/>
      </p:ext>
    </p:extLst>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4">
            <a:extLst>
              <a:ext uri="{FF2B5EF4-FFF2-40B4-BE49-F238E27FC236}">
                <a16:creationId xmlns:a16="http://schemas.microsoft.com/office/drawing/2014/main" id="{A6371127-0B3D-4FD3-984D-D9FD214EC146}"/>
              </a:ext>
            </a:extLst>
          </p:cNvPr>
          <p:cNvSpPr>
            <a:spLocks noGrp="1" noChangeArrowheads="1"/>
          </p:cNvSpPr>
          <p:nvPr>
            <p:ph type="title"/>
          </p:nvPr>
        </p:nvSpPr>
        <p:spPr bwMode="auto">
          <a:xfrm>
            <a:off x="107950" y="115888"/>
            <a:ext cx="8280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l-PL" altLang="pl-PL"/>
              <a:t>Kliknij, aby edytować styl wzorca tytułu</a:t>
            </a:r>
          </a:p>
        </p:txBody>
      </p:sp>
      <p:sp>
        <p:nvSpPr>
          <p:cNvPr id="1027" name="Rectangle 15">
            <a:extLst>
              <a:ext uri="{FF2B5EF4-FFF2-40B4-BE49-F238E27FC236}">
                <a16:creationId xmlns:a16="http://schemas.microsoft.com/office/drawing/2014/main" id="{9362D3A2-D8C4-4D0C-A884-A204D2E52844}"/>
              </a:ext>
            </a:extLst>
          </p:cNvPr>
          <p:cNvSpPr>
            <a:spLocks noGrp="1" noChangeArrowheads="1"/>
          </p:cNvSpPr>
          <p:nvPr>
            <p:ph type="body" idx="1"/>
          </p:nvPr>
        </p:nvSpPr>
        <p:spPr bwMode="auto">
          <a:xfrm>
            <a:off x="107950" y="1773238"/>
            <a:ext cx="8280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a:t>Kliknij, aby edytować style wzorca tekstu</a:t>
            </a:r>
          </a:p>
          <a:p>
            <a:pPr lvl="1"/>
            <a:r>
              <a:rPr lang="pl-PL" altLang="pl-PL"/>
              <a:t>Drugi poziom</a:t>
            </a:r>
          </a:p>
          <a:p>
            <a:pPr lvl="2"/>
            <a:r>
              <a:rPr lang="pl-PL" altLang="pl-PL"/>
              <a:t>Trzeci poziom</a:t>
            </a:r>
          </a:p>
          <a:p>
            <a:pPr lvl="3"/>
            <a:r>
              <a:rPr lang="pl-PL" altLang="pl-PL"/>
              <a:t>Czwarty poziom</a:t>
            </a:r>
          </a:p>
          <a:p>
            <a:pPr lvl="4"/>
            <a:r>
              <a:rPr lang="pl-PL" altLang="pl-PL"/>
              <a:t>Piąty poziom</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ransition>
    <p:randomBar/>
  </p:transition>
  <p:txStyles>
    <p:titleStyle>
      <a:lvl1pPr algn="l" rtl="0" eaLnBrk="1" fontAlgn="base" hangingPunct="1">
        <a:spcBef>
          <a:spcPct val="0"/>
        </a:spcBef>
        <a:spcAft>
          <a:spcPct val="0"/>
        </a:spcAft>
        <a:defRPr sz="3600">
          <a:solidFill>
            <a:schemeClr val="tx1"/>
          </a:solidFill>
          <a:latin typeface="Calibri" panose="020F0502020204030204" pitchFamily="34" charset="0"/>
          <a:ea typeface="+mj-ea"/>
          <a:cs typeface="+mj-cs"/>
        </a:defRPr>
      </a:lvl1pPr>
      <a:lvl2pPr algn="l" rtl="0" eaLnBrk="1" fontAlgn="base" hangingPunct="1">
        <a:spcBef>
          <a:spcPct val="0"/>
        </a:spcBef>
        <a:spcAft>
          <a:spcPct val="0"/>
        </a:spcAft>
        <a:defRPr sz="3600">
          <a:solidFill>
            <a:schemeClr val="tx1"/>
          </a:solidFill>
          <a:latin typeface="Calibri" pitchFamily="34" charset="0"/>
        </a:defRPr>
      </a:lvl2pPr>
      <a:lvl3pPr algn="l" rtl="0" eaLnBrk="1" fontAlgn="base" hangingPunct="1">
        <a:spcBef>
          <a:spcPct val="0"/>
        </a:spcBef>
        <a:spcAft>
          <a:spcPct val="0"/>
        </a:spcAft>
        <a:defRPr sz="3600">
          <a:solidFill>
            <a:schemeClr val="tx1"/>
          </a:solidFill>
          <a:latin typeface="Calibri" pitchFamily="34" charset="0"/>
        </a:defRPr>
      </a:lvl3pPr>
      <a:lvl4pPr algn="l" rtl="0" eaLnBrk="1" fontAlgn="base" hangingPunct="1">
        <a:spcBef>
          <a:spcPct val="0"/>
        </a:spcBef>
        <a:spcAft>
          <a:spcPct val="0"/>
        </a:spcAft>
        <a:defRPr sz="3600">
          <a:solidFill>
            <a:schemeClr val="tx1"/>
          </a:solidFill>
          <a:latin typeface="Calibri" pitchFamily="34" charset="0"/>
        </a:defRPr>
      </a:lvl4pPr>
      <a:lvl5pPr algn="l" rtl="0" eaLnBrk="1" fontAlgn="base" hangingPunct="1">
        <a:spcBef>
          <a:spcPct val="0"/>
        </a:spcBef>
        <a:spcAft>
          <a:spcPct val="0"/>
        </a:spcAft>
        <a:defRPr sz="3600">
          <a:solidFill>
            <a:schemeClr val="tx1"/>
          </a:solidFill>
          <a:latin typeface="Calibri" pitchFamily="34" charset="0"/>
        </a:defRPr>
      </a:lvl5pPr>
      <a:lvl6pPr marL="457200" algn="l" rtl="0" eaLnBrk="1" fontAlgn="base" hangingPunct="1">
        <a:spcBef>
          <a:spcPct val="0"/>
        </a:spcBef>
        <a:spcAft>
          <a:spcPct val="0"/>
        </a:spcAft>
        <a:defRPr sz="3600" b="1">
          <a:solidFill>
            <a:schemeClr val="tx2"/>
          </a:solidFill>
          <a:latin typeface="Trebuchet MS" pitchFamily="34" charset="0"/>
        </a:defRPr>
      </a:lvl6pPr>
      <a:lvl7pPr marL="914400" algn="l" rtl="0" eaLnBrk="1" fontAlgn="base" hangingPunct="1">
        <a:spcBef>
          <a:spcPct val="0"/>
        </a:spcBef>
        <a:spcAft>
          <a:spcPct val="0"/>
        </a:spcAft>
        <a:defRPr sz="3600" b="1">
          <a:solidFill>
            <a:schemeClr val="tx2"/>
          </a:solidFill>
          <a:latin typeface="Trebuchet MS" pitchFamily="34" charset="0"/>
        </a:defRPr>
      </a:lvl7pPr>
      <a:lvl8pPr marL="1371600" algn="l" rtl="0" eaLnBrk="1" fontAlgn="base" hangingPunct="1">
        <a:spcBef>
          <a:spcPct val="0"/>
        </a:spcBef>
        <a:spcAft>
          <a:spcPct val="0"/>
        </a:spcAft>
        <a:defRPr sz="3600" b="1">
          <a:solidFill>
            <a:schemeClr val="tx2"/>
          </a:solidFill>
          <a:latin typeface="Trebuchet MS" pitchFamily="34" charset="0"/>
        </a:defRPr>
      </a:lvl8pPr>
      <a:lvl9pPr marL="1828800" algn="l" rtl="0" eaLnBrk="1" fontAlgn="base" hangingPunct="1">
        <a:spcBef>
          <a:spcPct val="0"/>
        </a:spcBef>
        <a:spcAft>
          <a:spcPct val="0"/>
        </a:spcAft>
        <a:defRPr sz="3600" b="1">
          <a:solidFill>
            <a:schemeClr val="tx2"/>
          </a:solidFill>
          <a:latin typeface="Trebuchet MS"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Symbol zastępczy tekstu 2">
            <a:extLst>
              <a:ext uri="{FF2B5EF4-FFF2-40B4-BE49-F238E27FC236}">
                <a16:creationId xmlns:a16="http://schemas.microsoft.com/office/drawing/2014/main" id="{90BFF0D8-2F05-4032-812A-4FCB3C80ED7A}"/>
              </a:ext>
            </a:extLst>
          </p:cNvPr>
          <p:cNvSpPr>
            <a:spLocks noGrp="1"/>
          </p:cNvSpPr>
          <p:nvPr>
            <p:ph type="body" idx="11"/>
          </p:nvPr>
        </p:nvSpPr>
        <p:spPr>
          <a:xfrm>
            <a:off x="250825" y="1408477"/>
            <a:ext cx="8893175" cy="1728787"/>
          </a:xfrm>
        </p:spPr>
        <p:txBody>
          <a:bodyPr/>
          <a:lstStyle/>
          <a:p>
            <a:pPr marL="0" marR="0" algn="ctr">
              <a:lnSpc>
                <a:spcPct val="107000"/>
              </a:lnSpc>
              <a:spcBef>
                <a:spcPts val="0"/>
              </a:spcBef>
              <a:spcAft>
                <a:spcPts val="800"/>
              </a:spcAft>
            </a:pPr>
            <a:r>
              <a:rPr lang="en-US" sz="3200" dirty="0">
                <a:solidFill>
                  <a:srgbClr val="500050"/>
                </a:solidFill>
                <a:effectLst/>
                <a:latin typeface="Arial" panose="020B0604020202020204" pitchFamily="34" charset="0"/>
                <a:ea typeface="Calibri" panose="020F0502020204030204" pitchFamily="34" charset="0"/>
                <a:cs typeface="Times New Roman" panose="02020603050405020304" pitchFamily="18" charset="0"/>
              </a:rPr>
              <a:t>Anonymity and privacy properties of blockchain-based voting systems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ymbol zastępczy obrazu 1">
            <a:extLst>
              <a:ext uri="{FF2B5EF4-FFF2-40B4-BE49-F238E27FC236}">
                <a16:creationId xmlns:a16="http://schemas.microsoft.com/office/drawing/2014/main" id="{71AF093B-932E-4E35-B0B5-CC78DC1B6447}"/>
              </a:ext>
            </a:extLst>
          </p:cNvPr>
          <p:cNvSpPr>
            <a:spLocks noGrp="1"/>
          </p:cNvSpPr>
          <p:nvPr/>
        </p:nvSpPr>
        <p:spPr bwMode="auto">
          <a:xfrm>
            <a:off x="-1905000" y="4267200"/>
            <a:ext cx="7620000" cy="2005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ctr"/>
            <a:endParaRPr lang="en-US" dirty="0"/>
          </a:p>
        </p:txBody>
      </p:sp>
    </p:spTree>
  </p:cSld>
  <p:clrMapOvr>
    <a:masterClrMapping/>
  </p:clrMapOvr>
  <p:transition>
    <p:randomBa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Symbol zastępczy zawartości 2">
            <a:extLst>
              <a:ext uri="{FF2B5EF4-FFF2-40B4-BE49-F238E27FC236}">
                <a16:creationId xmlns:a16="http://schemas.microsoft.com/office/drawing/2014/main" id="{6AAD82E2-BA23-42D5-B637-EEA6955D25F2}"/>
              </a:ext>
            </a:extLst>
          </p:cNvPr>
          <p:cNvSpPr>
            <a:spLocks noGrp="1"/>
          </p:cNvSpPr>
          <p:nvPr>
            <p:ph idx="11"/>
          </p:nvPr>
        </p:nvSpPr>
        <p:spPr>
          <a:xfrm>
            <a:off x="107950" y="1844675"/>
            <a:ext cx="8928100" cy="3336925"/>
          </a:xfrm>
        </p:spPr>
        <p:txBody>
          <a:bodyPr/>
          <a:lstStyle/>
          <a:p>
            <a:pPr marL="0" marR="0" indent="0">
              <a:lnSpc>
                <a:spcPct val="107000"/>
              </a:lnSpc>
              <a:spcBef>
                <a:spcPts val="0"/>
              </a:spcBef>
              <a:spcAft>
                <a:spcPts val="1500"/>
              </a:spcAft>
              <a:buNone/>
            </a:pPr>
            <a:r>
              <a:rPr lang="en-US" sz="2000" b="0" i="0" dirty="0">
                <a:effectLst/>
                <a:latin typeface="Söhne"/>
              </a:rPr>
              <a:t>Right now, I'm working on building the backend of the voting system and connecting it to the Ethereum blockchain. This work is a bit tough because it needs a good understanding of how blockchain works and needs careful coding. To solve any problems that come up, I plan to do a lot of research, ask for advice from others, and test the system thoroughly.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365" name="Symbol zastępczy tekstu 4">
            <a:extLst>
              <a:ext uri="{FF2B5EF4-FFF2-40B4-BE49-F238E27FC236}">
                <a16:creationId xmlns:a16="http://schemas.microsoft.com/office/drawing/2014/main" id="{88450452-B076-4DE6-B145-69F3E019CB94}"/>
              </a:ext>
            </a:extLst>
          </p:cNvPr>
          <p:cNvSpPr>
            <a:spLocks noGrp="1"/>
          </p:cNvSpPr>
          <p:nvPr>
            <p:ph type="body" idx="10"/>
          </p:nvPr>
        </p:nvSpPr>
        <p:spPr>
          <a:xfrm>
            <a:off x="107950" y="76201"/>
            <a:ext cx="8928100" cy="1066800"/>
          </a:xfrm>
        </p:spPr>
        <p:txBody>
          <a:bodyPr/>
          <a:lstStyle/>
          <a:p>
            <a:pPr algn="ctr"/>
            <a:r>
              <a:rPr lang="en-US" sz="2800" b="1" i="0" dirty="0">
                <a:solidFill>
                  <a:srgbClr val="D1D5DB"/>
                </a:solidFill>
                <a:effectLst/>
                <a:latin typeface="Söhne"/>
              </a:rPr>
              <a:t>Current Work</a:t>
            </a:r>
            <a:endParaRPr lang="pl-PL" altLang="pl-PL" sz="2800" b="1" dirty="0"/>
          </a:p>
        </p:txBody>
      </p:sp>
    </p:spTree>
    <p:extLst>
      <p:ext uri="{BB962C8B-B14F-4D97-AF65-F5344CB8AC3E}">
        <p14:creationId xmlns:p14="http://schemas.microsoft.com/office/powerpoint/2010/main" val="3555749538"/>
      </p:ext>
    </p:extLst>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9" name="Symbol zastępczy tekstu 4">
            <a:extLst>
              <a:ext uri="{FF2B5EF4-FFF2-40B4-BE49-F238E27FC236}">
                <a16:creationId xmlns:a16="http://schemas.microsoft.com/office/drawing/2014/main" id="{7F0BB82C-0F0B-4AD5-910A-342CD5C15304}"/>
              </a:ext>
            </a:extLst>
          </p:cNvPr>
          <p:cNvSpPr>
            <a:spLocks noGrp="1"/>
          </p:cNvSpPr>
          <p:nvPr>
            <p:ph type="body" idx="12"/>
          </p:nvPr>
        </p:nvSpPr>
        <p:spPr>
          <a:xfrm>
            <a:off x="76200" y="0"/>
            <a:ext cx="6172200" cy="762000"/>
          </a:xfrm>
        </p:spPr>
        <p:txBody>
          <a:bodyPr/>
          <a:lstStyle/>
          <a:p>
            <a:pPr>
              <a:lnSpc>
                <a:spcPct val="107000"/>
              </a:lnSpc>
              <a:spcBef>
                <a:spcPts val="0"/>
              </a:spcBef>
              <a:spcAft>
                <a:spcPts val="0"/>
              </a:spcAft>
            </a:pPr>
            <a:r>
              <a:rPr lang="en-US" sz="3200" b="1" i="0" dirty="0">
                <a:effectLst/>
                <a:latin typeface="Söhne"/>
              </a:rPr>
              <a:t>Class Diagram of the Voting System</a:t>
            </a:r>
            <a:endParaRPr lang="en-US" sz="32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4411D2-0206-B18E-210F-737D09F35602}"/>
              </a:ext>
            </a:extLst>
          </p:cNvPr>
          <p:cNvSpPr txBox="1"/>
          <p:nvPr/>
        </p:nvSpPr>
        <p:spPr>
          <a:xfrm>
            <a:off x="76200" y="838200"/>
            <a:ext cx="8938047" cy="999761"/>
          </a:xfrm>
          <a:prstGeom prst="rect">
            <a:avLst/>
          </a:prstGeom>
          <a:noFill/>
        </p:spPr>
        <p:txBody>
          <a:bodyPr wrap="square">
            <a:spAutoFit/>
          </a:bodyPr>
          <a:lstStyle/>
          <a:p>
            <a:pPr marL="0" marR="0">
              <a:lnSpc>
                <a:spcPct val="107000"/>
              </a:lnSpc>
              <a:spcBef>
                <a:spcPts val="0"/>
              </a:spcBef>
              <a:spcAft>
                <a:spcPts val="1500"/>
              </a:spcAft>
            </a:pPr>
            <a:r>
              <a:rPr lang="en-US" b="0" i="0" dirty="0">
                <a:effectLst/>
                <a:latin typeface="Söhne"/>
              </a:rPr>
              <a:t>Now, I'd like to present the class diagram of our voting system, focusing on the Registration, Login, and Vote components. This diagram visually depicts the structure of these key parts of the system</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DC1D4F5-7A54-EAB6-3423-F931AF725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133600"/>
            <a:ext cx="5216603" cy="3834999"/>
          </a:xfrm>
          <a:prstGeom prst="rect">
            <a:avLst/>
          </a:prstGeom>
        </p:spPr>
      </p:pic>
    </p:spTree>
    <p:extLst>
      <p:ext uri="{BB962C8B-B14F-4D97-AF65-F5344CB8AC3E}">
        <p14:creationId xmlns:p14="http://schemas.microsoft.com/office/powerpoint/2010/main" val="1150694013"/>
      </p:ext>
    </p:extLst>
  </p:cSld>
  <p:clrMapOvr>
    <a:masterClrMapping/>
  </p:clrMapOvr>
  <p:transition>
    <p:randomBa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174DD3D-EFF2-660D-0D2A-CB87BEC3B05E}"/>
              </a:ext>
            </a:extLst>
          </p:cNvPr>
          <p:cNvSpPr>
            <a:spLocks noGrp="1"/>
          </p:cNvSpPr>
          <p:nvPr>
            <p:ph type="body" idx="12"/>
          </p:nvPr>
        </p:nvSpPr>
        <p:spPr/>
        <p:txBody>
          <a:bodyPr/>
          <a:lstStyle/>
          <a:p>
            <a:r>
              <a:rPr lang="en-US" sz="4400" b="1" i="0" dirty="0">
                <a:effectLst/>
                <a:latin typeface="Söhne"/>
              </a:rPr>
              <a:t>Class Diagram of the Voting System</a:t>
            </a:r>
            <a:endParaRPr lang="en-US" sz="44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190EF732-3FCE-7FCA-3785-B97D31432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828800"/>
            <a:ext cx="4114800" cy="2834443"/>
          </a:xfrm>
          <a:prstGeom prst="rect">
            <a:avLst/>
          </a:prstGeom>
        </p:spPr>
      </p:pic>
    </p:spTree>
    <p:extLst>
      <p:ext uri="{BB962C8B-B14F-4D97-AF65-F5344CB8AC3E}">
        <p14:creationId xmlns:p14="http://schemas.microsoft.com/office/powerpoint/2010/main" val="1774450980"/>
      </p:ext>
    </p:extLst>
  </p:cSld>
  <p:clrMapOvr>
    <a:masterClrMapping/>
  </p:clrMapOvr>
  <p:transition>
    <p:randomBa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75490A1-10B7-2EF0-D6E3-A723E8E6331A}"/>
              </a:ext>
            </a:extLst>
          </p:cNvPr>
          <p:cNvSpPr>
            <a:spLocks noGrp="1"/>
          </p:cNvSpPr>
          <p:nvPr>
            <p:ph type="body" idx="12"/>
          </p:nvPr>
        </p:nvSpPr>
        <p:spPr/>
        <p:txBody>
          <a:bodyPr/>
          <a:lstStyle/>
          <a:p>
            <a:r>
              <a:rPr lang="en-US" sz="4400" b="1" i="0" dirty="0">
                <a:effectLst/>
                <a:latin typeface="Söhne"/>
              </a:rPr>
              <a:t>Class Diagram of the Voting System</a:t>
            </a:r>
            <a:endParaRPr lang="en-US" sz="44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0A2D40A1-4DF1-1EB4-93E6-C174A2C4A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11" y="1004549"/>
            <a:ext cx="6287377" cy="4848902"/>
          </a:xfrm>
          <a:prstGeom prst="rect">
            <a:avLst/>
          </a:prstGeom>
        </p:spPr>
      </p:pic>
    </p:spTree>
    <p:extLst>
      <p:ext uri="{BB962C8B-B14F-4D97-AF65-F5344CB8AC3E}">
        <p14:creationId xmlns:p14="http://schemas.microsoft.com/office/powerpoint/2010/main" val="2549159042"/>
      </p:ext>
    </p:extLst>
  </p:cSld>
  <p:clrMapOvr>
    <a:masterClrMapping/>
  </p:clrMapOvr>
  <p:transition>
    <p:randomBa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Symbol zastępczy zawartości 2">
            <a:extLst>
              <a:ext uri="{FF2B5EF4-FFF2-40B4-BE49-F238E27FC236}">
                <a16:creationId xmlns:a16="http://schemas.microsoft.com/office/drawing/2014/main" id="{6AAD82E2-BA23-42D5-B637-EEA6955D25F2}"/>
              </a:ext>
            </a:extLst>
          </p:cNvPr>
          <p:cNvSpPr>
            <a:spLocks noGrp="1"/>
          </p:cNvSpPr>
          <p:nvPr>
            <p:ph idx="11"/>
          </p:nvPr>
        </p:nvSpPr>
        <p:spPr>
          <a:xfrm>
            <a:off x="106625" y="1371600"/>
            <a:ext cx="8928100" cy="4321175"/>
          </a:xfrm>
        </p:spPr>
        <p:txBody>
          <a:bodyPr/>
          <a:lstStyle/>
          <a:p>
            <a:pPr marL="0" indent="0" algn="l">
              <a:buNone/>
            </a:pPr>
            <a:r>
              <a:rPr lang="en-US" sz="2000" b="0" i="0" dirty="0">
                <a:effectLst/>
                <a:latin typeface="+mj-lt"/>
              </a:rPr>
              <a:t>I'm working on building the backend of our voting system now. I'm also figuring out how to connect it to the Ethereum blockchain, which is a tough but exciting part of the project. I aim to finish this by the end of July.</a:t>
            </a:r>
          </a:p>
          <a:p>
            <a:pPr marL="0" indent="0" algn="l">
              <a:buNone/>
            </a:pPr>
            <a:endParaRPr lang="en-US" sz="2000" b="0" i="0" dirty="0">
              <a:effectLst/>
              <a:latin typeface="+mj-lt"/>
            </a:endParaRPr>
          </a:p>
          <a:p>
            <a:pPr marL="0" indent="0" algn="l">
              <a:buNone/>
            </a:pPr>
            <a:r>
              <a:rPr lang="en-US" sz="2000" b="0" i="0" dirty="0">
                <a:effectLst/>
                <a:latin typeface="+mj-lt"/>
              </a:rPr>
              <a:t>After that, I'll go back to my report. I'll write about the methods I used in the 'methodology' chapter. Then, in the 'conclusion and discussion' chapter, I'll talk about what the results mean and what could be done next. I plan to finish the report by the 15th of July.</a:t>
            </a:r>
          </a:p>
        </p:txBody>
      </p:sp>
      <p:sp>
        <p:nvSpPr>
          <p:cNvPr id="15365" name="Symbol zastępczy tekstu 4">
            <a:extLst>
              <a:ext uri="{FF2B5EF4-FFF2-40B4-BE49-F238E27FC236}">
                <a16:creationId xmlns:a16="http://schemas.microsoft.com/office/drawing/2014/main" id="{88450452-B076-4DE6-B145-69F3E019CB94}"/>
              </a:ext>
            </a:extLst>
          </p:cNvPr>
          <p:cNvSpPr>
            <a:spLocks noGrp="1"/>
          </p:cNvSpPr>
          <p:nvPr>
            <p:ph type="body" idx="10"/>
          </p:nvPr>
        </p:nvSpPr>
        <p:spPr>
          <a:xfrm>
            <a:off x="107950" y="76201"/>
            <a:ext cx="8928100" cy="1066800"/>
          </a:xfrm>
        </p:spPr>
        <p:txBody>
          <a:bodyPr/>
          <a:lstStyle/>
          <a:p>
            <a:pPr algn="ctr"/>
            <a:r>
              <a:rPr lang="en-US" sz="3600" b="1" i="0" dirty="0">
                <a:effectLst/>
                <a:latin typeface="Söhne"/>
              </a:rPr>
              <a:t>Next Steps</a:t>
            </a:r>
            <a:endParaRPr lang="pl-PL" altLang="pl-PL" sz="3600" dirty="0"/>
          </a:p>
        </p:txBody>
      </p:sp>
    </p:spTree>
    <p:extLst>
      <p:ext uri="{BB962C8B-B14F-4D97-AF65-F5344CB8AC3E}">
        <p14:creationId xmlns:p14="http://schemas.microsoft.com/office/powerpoint/2010/main" val="640485714"/>
      </p:ext>
    </p:extLst>
  </p:cSld>
  <p:clrMapOvr>
    <a:masterClrMapping/>
  </p:clrMapOvr>
  <p:transition>
    <p:randomBa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C0CC8EA-FCE3-EE19-AA50-C099DCB8D6B5}"/>
              </a:ext>
            </a:extLst>
          </p:cNvPr>
          <p:cNvSpPr>
            <a:spLocks noGrp="1"/>
          </p:cNvSpPr>
          <p:nvPr>
            <p:ph type="body" idx="10"/>
          </p:nvPr>
        </p:nvSpPr>
        <p:spPr>
          <a:xfrm>
            <a:off x="94915" y="304800"/>
            <a:ext cx="8928990" cy="508175"/>
          </a:xfrm>
        </p:spPr>
        <p:txBody>
          <a:bodyPr/>
          <a:lstStyle/>
          <a:p>
            <a:r>
              <a:rPr lang="en-US" sz="2800" b="1" i="0" dirty="0">
                <a:effectLst/>
                <a:latin typeface="Söhne"/>
              </a:rPr>
              <a:t>Expected Results</a:t>
            </a:r>
            <a:endParaRPr lang="en-US" sz="3200" dirty="0"/>
          </a:p>
        </p:txBody>
      </p:sp>
      <p:sp>
        <p:nvSpPr>
          <p:cNvPr id="3" name="TextBox 2">
            <a:extLst>
              <a:ext uri="{FF2B5EF4-FFF2-40B4-BE49-F238E27FC236}">
                <a16:creationId xmlns:a16="http://schemas.microsoft.com/office/drawing/2014/main" id="{63F1BF5D-943F-BA3D-3658-B5BFA89F8523}"/>
              </a:ext>
            </a:extLst>
          </p:cNvPr>
          <p:cNvSpPr txBox="1"/>
          <p:nvPr/>
        </p:nvSpPr>
        <p:spPr>
          <a:xfrm>
            <a:off x="381000" y="1066800"/>
            <a:ext cx="8458200" cy="3693319"/>
          </a:xfrm>
          <a:prstGeom prst="rect">
            <a:avLst/>
          </a:prstGeom>
          <a:noFill/>
        </p:spPr>
        <p:txBody>
          <a:bodyPr wrap="square">
            <a:spAutoFit/>
          </a:bodyPr>
          <a:lstStyle/>
          <a:p>
            <a:pPr algn="l"/>
            <a:r>
              <a:rPr lang="en-US" b="0" i="0" dirty="0">
                <a:effectLst/>
                <a:latin typeface="Söhne"/>
              </a:rPr>
              <a:t>Upon completion of my project, I expect to have a functional e-voting system that leverages the advantages of blockchain technology, specifically Ethereum. This system will not only ensure the transparency and fairness of the voting process but also protect the privacy and anonymity of voters.</a:t>
            </a:r>
          </a:p>
          <a:p>
            <a:pPr algn="l"/>
            <a:endParaRPr lang="en-US" b="0" i="0" dirty="0">
              <a:effectLst/>
              <a:latin typeface="Söhne"/>
            </a:endParaRPr>
          </a:p>
          <a:p>
            <a:pPr algn="l"/>
            <a:r>
              <a:rPr lang="en-US" b="0" i="0" dirty="0">
                <a:effectLst/>
                <a:latin typeface="Söhne"/>
              </a:rPr>
              <a:t>My project aims to address some of the common challenges in e-voting systems, such as vote tampering and voter coercion. By harnessing the power of blockchain technology, we can potentially enhance the trustworthiness and security of e-voting systems.</a:t>
            </a:r>
          </a:p>
          <a:p>
            <a:pPr algn="l"/>
            <a:endParaRPr lang="en-US" b="0" i="0" dirty="0">
              <a:effectLst/>
              <a:latin typeface="Söhne"/>
            </a:endParaRPr>
          </a:p>
          <a:p>
            <a:pPr algn="l"/>
            <a:r>
              <a:rPr lang="en-US" b="0" i="0" dirty="0">
                <a:effectLst/>
                <a:latin typeface="Söhne"/>
              </a:rPr>
              <a:t>The successful completion of this project could have significant implications for the field of e-voting. It could serve as a basis for further research into blockchain-based voting systems, inspire improvements in existing systems, and potentially contribute to the wider adoption of blockchain technology in various sectors beyond voting.</a:t>
            </a:r>
          </a:p>
        </p:txBody>
      </p:sp>
    </p:spTree>
    <p:extLst>
      <p:ext uri="{BB962C8B-B14F-4D97-AF65-F5344CB8AC3E}">
        <p14:creationId xmlns:p14="http://schemas.microsoft.com/office/powerpoint/2010/main" val="4167797052"/>
      </p:ext>
    </p:extLst>
  </p:cSld>
  <p:clrMapOvr>
    <a:masterClrMapping/>
  </p:clrMapOvr>
  <p:transition>
    <p:randomBa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2D354BA-A97E-1233-830F-21611E4791D2}"/>
              </a:ext>
            </a:extLst>
          </p:cNvPr>
          <p:cNvSpPr>
            <a:spLocks noGrp="1"/>
          </p:cNvSpPr>
          <p:nvPr>
            <p:ph type="body" idx="10"/>
          </p:nvPr>
        </p:nvSpPr>
        <p:spPr/>
        <p:txBody>
          <a:bodyPr/>
          <a:lstStyle/>
          <a:p>
            <a:r>
              <a:rPr lang="en-US" b="1" i="0" dirty="0">
                <a:effectLst/>
                <a:latin typeface="+mj-lt"/>
              </a:rPr>
              <a:t>conclusion</a:t>
            </a:r>
            <a:endParaRPr lang="en-US" b="1" dirty="0"/>
          </a:p>
        </p:txBody>
      </p:sp>
      <p:sp>
        <p:nvSpPr>
          <p:cNvPr id="7" name="TextBox 6">
            <a:extLst>
              <a:ext uri="{FF2B5EF4-FFF2-40B4-BE49-F238E27FC236}">
                <a16:creationId xmlns:a16="http://schemas.microsoft.com/office/drawing/2014/main" id="{313C14AF-491F-FDAB-1EFD-DBE197763F18}"/>
              </a:ext>
            </a:extLst>
          </p:cNvPr>
          <p:cNvSpPr txBox="1"/>
          <p:nvPr/>
        </p:nvSpPr>
        <p:spPr>
          <a:xfrm>
            <a:off x="228600" y="1981200"/>
            <a:ext cx="8534400" cy="1477328"/>
          </a:xfrm>
          <a:prstGeom prst="rect">
            <a:avLst/>
          </a:prstGeom>
          <a:noFill/>
        </p:spPr>
        <p:txBody>
          <a:bodyPr wrap="square">
            <a:spAutoFit/>
          </a:bodyPr>
          <a:lstStyle/>
          <a:p>
            <a:r>
              <a:rPr lang="en-US" b="0" i="0" dirty="0">
                <a:effectLst/>
                <a:latin typeface="+mj-lt"/>
              </a:rPr>
              <a:t>In conclusion, my work on 'Anonymity and Privacy Properties of Blockchain-based Voting Systems' has advanced considerably since our last update. I have delved deep into the intricate world of blockchain technology, explored its application in e-voting systems, and started the engineering work on creating a secure and user-friendly voting platform.</a:t>
            </a:r>
            <a:endParaRPr lang="en-US" dirty="0">
              <a:latin typeface="+mj-lt"/>
            </a:endParaRPr>
          </a:p>
        </p:txBody>
      </p:sp>
    </p:spTree>
    <p:extLst>
      <p:ext uri="{BB962C8B-B14F-4D97-AF65-F5344CB8AC3E}">
        <p14:creationId xmlns:p14="http://schemas.microsoft.com/office/powerpoint/2010/main" val="1791863770"/>
      </p:ext>
    </p:extLst>
  </p:cSld>
  <p:clrMapOvr>
    <a:masterClrMapping/>
  </p:clrMapOvr>
  <p:transition>
    <p:randomBa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C8DC5-F825-1D77-FF8F-6CCE997F3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5486400"/>
          </a:xfrm>
          <a:prstGeom prst="rect">
            <a:avLst/>
          </a:prstGeom>
        </p:spPr>
      </p:pic>
      <p:sp>
        <p:nvSpPr>
          <p:cNvPr id="5" name="TextBox 4">
            <a:extLst>
              <a:ext uri="{FF2B5EF4-FFF2-40B4-BE49-F238E27FC236}">
                <a16:creationId xmlns:a16="http://schemas.microsoft.com/office/drawing/2014/main" id="{3B3F69CD-BAEB-E0AE-26AE-26ED507E17AF}"/>
              </a:ext>
            </a:extLst>
          </p:cNvPr>
          <p:cNvSpPr txBox="1"/>
          <p:nvPr/>
        </p:nvSpPr>
        <p:spPr>
          <a:xfrm>
            <a:off x="152400" y="4030463"/>
            <a:ext cx="2590800" cy="646331"/>
          </a:xfrm>
          <a:prstGeom prst="rect">
            <a:avLst/>
          </a:prstGeom>
          <a:noFill/>
        </p:spPr>
        <p:txBody>
          <a:bodyPr wrap="square" rtlCol="0">
            <a:spAutoFit/>
          </a:bodyPr>
          <a:lstStyle/>
          <a:p>
            <a:r>
              <a:rPr lang="en-US" sz="3600" dirty="0">
                <a:solidFill>
                  <a:schemeClr val="bg1"/>
                </a:solidFill>
                <a:latin typeface="Arial Rounded MT Bold" panose="020F0704030504030204" pitchFamily="34" charset="0"/>
              </a:rPr>
              <a:t>Thank</a:t>
            </a:r>
            <a:r>
              <a:rPr lang="en-US" sz="3600" dirty="0">
                <a:solidFill>
                  <a:schemeClr val="bg1"/>
                </a:solidFill>
              </a:rPr>
              <a:t> you</a:t>
            </a:r>
          </a:p>
        </p:txBody>
      </p:sp>
      <p:sp>
        <p:nvSpPr>
          <p:cNvPr id="7" name="Rectangle 6">
            <a:extLst>
              <a:ext uri="{FF2B5EF4-FFF2-40B4-BE49-F238E27FC236}">
                <a16:creationId xmlns:a16="http://schemas.microsoft.com/office/drawing/2014/main" id="{99398A86-A5A1-B9FF-5FFF-D46B14C4CD11}"/>
              </a:ext>
            </a:extLst>
          </p:cNvPr>
          <p:cNvSpPr/>
          <p:nvPr/>
        </p:nvSpPr>
        <p:spPr>
          <a:xfrm>
            <a:off x="685800" y="2362200"/>
            <a:ext cx="2743200" cy="1066800"/>
          </a:xfrm>
          <a:prstGeom prst="rect">
            <a:avLst/>
          </a:prstGeom>
          <a:solidFill>
            <a:srgbClr val="191A41"/>
          </a:solidFill>
          <a:ln>
            <a:solidFill>
              <a:srgbClr val="191A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91A41"/>
              </a:solidFill>
            </a:endParaRPr>
          </a:p>
        </p:txBody>
      </p:sp>
    </p:spTree>
    <p:extLst>
      <p:ext uri="{BB962C8B-B14F-4D97-AF65-F5344CB8AC3E}">
        <p14:creationId xmlns:p14="http://schemas.microsoft.com/office/powerpoint/2010/main" val="3640668961"/>
      </p:ext>
    </p:extLst>
  </p:cSld>
  <p:clrMapOvr>
    <a:masterClrMapping/>
  </p:clrMapOvr>
  <p:transition>
    <p:randomBa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0" name="Symbol zastępczy tekstu 3">
            <a:extLst>
              <a:ext uri="{FF2B5EF4-FFF2-40B4-BE49-F238E27FC236}">
                <a16:creationId xmlns:a16="http://schemas.microsoft.com/office/drawing/2014/main" id="{22295C16-3835-4194-B667-D80A46DAC5E7}"/>
              </a:ext>
            </a:extLst>
          </p:cNvPr>
          <p:cNvSpPr>
            <a:spLocks noGrp="1"/>
          </p:cNvSpPr>
          <p:nvPr>
            <p:ph type="body" idx="11"/>
          </p:nvPr>
        </p:nvSpPr>
        <p:spPr>
          <a:xfrm>
            <a:off x="-2743200" y="-228600"/>
            <a:ext cx="8910638" cy="1336675"/>
          </a:xfrm>
        </p:spPr>
        <p:txBody>
          <a:bodyPr/>
          <a:lstStyle/>
          <a:p>
            <a:pPr algn="ctr"/>
            <a:r>
              <a:rPr lang="en-US" altLang="pl-PL" sz="3200" dirty="0"/>
              <a:t>INTRODUCTION</a:t>
            </a:r>
            <a:endParaRPr lang="pl-PL" altLang="pl-PL" sz="3200" dirty="0"/>
          </a:p>
        </p:txBody>
      </p:sp>
      <p:sp>
        <p:nvSpPr>
          <p:cNvPr id="4" name="TextBox 3">
            <a:extLst>
              <a:ext uri="{FF2B5EF4-FFF2-40B4-BE49-F238E27FC236}">
                <a16:creationId xmlns:a16="http://schemas.microsoft.com/office/drawing/2014/main" id="{D3EA3C59-1AE4-EC4A-125A-D7A29E3EB7A3}"/>
              </a:ext>
            </a:extLst>
          </p:cNvPr>
          <p:cNvSpPr txBox="1"/>
          <p:nvPr/>
        </p:nvSpPr>
        <p:spPr>
          <a:xfrm>
            <a:off x="304800" y="1752600"/>
            <a:ext cx="8382000" cy="3170099"/>
          </a:xfrm>
          <a:prstGeom prst="rect">
            <a:avLst/>
          </a:prstGeom>
          <a:noFill/>
        </p:spPr>
        <p:txBody>
          <a:bodyPr wrap="square">
            <a:spAutoFit/>
          </a:bodyPr>
          <a:lstStyle/>
          <a:p>
            <a:r>
              <a:rPr lang="en-US" sz="2000" b="0" i="0" dirty="0">
                <a:effectLst/>
                <a:latin typeface="+mj-lt"/>
              </a:rPr>
              <a:t>I have made on my thesis project, which focuses on 'Anonymity and Privacy Properties of Blockchain-based Voting Systems'. In my scientific report, I have written a comprehensive :</a:t>
            </a:r>
          </a:p>
          <a:p>
            <a:endParaRPr lang="en-US" sz="2000" dirty="0">
              <a:latin typeface="+mj-lt"/>
            </a:endParaRPr>
          </a:p>
          <a:p>
            <a:pPr marL="285750" indent="-285750">
              <a:buFont typeface="Wingdings" panose="05000000000000000000" pitchFamily="2" charset="2"/>
              <a:buChar char="ü"/>
            </a:pPr>
            <a:r>
              <a:rPr lang="en-US" sz="2000" dirty="0">
                <a:latin typeface="+mj-lt"/>
              </a:rPr>
              <a:t>Introduction</a:t>
            </a:r>
          </a:p>
          <a:p>
            <a:pPr marL="285750" indent="-285750">
              <a:buFont typeface="Wingdings" panose="05000000000000000000" pitchFamily="2" charset="2"/>
              <a:buChar char="ü"/>
            </a:pPr>
            <a:r>
              <a:rPr lang="en-US" sz="2000" dirty="0">
                <a:latin typeface="+mj-lt"/>
              </a:rPr>
              <a:t>literature review</a:t>
            </a:r>
          </a:p>
          <a:p>
            <a:pPr marL="285750" indent="-285750">
              <a:buFont typeface="Wingdings" panose="05000000000000000000" pitchFamily="2" charset="2"/>
              <a:buChar char="ü"/>
            </a:pPr>
            <a:r>
              <a:rPr lang="en-US" sz="2000" dirty="0">
                <a:latin typeface="+mj-lt"/>
              </a:rPr>
              <a:t>related work</a:t>
            </a:r>
          </a:p>
          <a:p>
            <a:pPr marL="285750" indent="-285750">
              <a:buFont typeface="Wingdings" panose="05000000000000000000" pitchFamily="2" charset="2"/>
              <a:buChar char="ü"/>
            </a:pPr>
            <a:r>
              <a:rPr lang="en-US" sz="2000" dirty="0">
                <a:latin typeface="+mj-lt"/>
              </a:rPr>
              <a:t>Frontend  </a:t>
            </a:r>
          </a:p>
          <a:p>
            <a:endParaRPr lang="en-US" sz="2000" dirty="0">
              <a:latin typeface="+mj-lt"/>
            </a:endParaRPr>
          </a:p>
          <a:p>
            <a:r>
              <a:rPr lang="en-US" sz="2000" dirty="0">
                <a:latin typeface="+mj-lt"/>
              </a:rPr>
              <a:t>on this topic."</a:t>
            </a:r>
          </a:p>
        </p:txBody>
      </p:sp>
      <p:pic>
        <p:nvPicPr>
          <p:cNvPr id="7" name="Picture 6">
            <a:extLst>
              <a:ext uri="{FF2B5EF4-FFF2-40B4-BE49-F238E27FC236}">
                <a16:creationId xmlns:a16="http://schemas.microsoft.com/office/drawing/2014/main" id="{07CE07AD-B7DD-D0EC-5A1C-D6E42392E98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913" y="4033624"/>
            <a:ext cx="2198287" cy="1905000"/>
          </a:xfrm>
          <a:prstGeom prst="rect">
            <a:avLst/>
          </a:prstGeom>
          <a:effectLst>
            <a:glow rad="469900">
              <a:schemeClr val="accent1">
                <a:alpha val="40000"/>
              </a:schemeClr>
            </a:glow>
          </a:effectLst>
        </p:spPr>
      </p:pic>
    </p:spTree>
  </p:cSld>
  <p:clrMapOvr>
    <a:masterClrMapping/>
  </p:clrMapOvr>
  <p:transition>
    <p:randomBa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57350D-97DA-2DC1-B0A4-CDF2ACF5FEA5}"/>
              </a:ext>
            </a:extLst>
          </p:cNvPr>
          <p:cNvSpPr txBox="1"/>
          <p:nvPr/>
        </p:nvSpPr>
        <p:spPr>
          <a:xfrm>
            <a:off x="-304800" y="1143000"/>
            <a:ext cx="9296400" cy="5140190"/>
          </a:xfrm>
          <a:prstGeom prst="rect">
            <a:avLst/>
          </a:prstGeom>
          <a:noFill/>
        </p:spPr>
        <p:txBody>
          <a:bodyPr wrap="square">
            <a:spAutoFit/>
          </a:bodyPr>
          <a:lstStyle/>
          <a:p>
            <a:pPr marL="457200" marR="0">
              <a:lnSpc>
                <a:spcPct val="107000"/>
              </a:lnSpc>
              <a:spcBef>
                <a:spcPts val="0"/>
              </a:spcBef>
              <a:spcAft>
                <a:spcPts val="800"/>
              </a:spcAft>
            </a:pPr>
            <a:r>
              <a:rPr lang="en-US" b="0" i="0" dirty="0">
                <a:effectLst/>
                <a:latin typeface="Söhne"/>
              </a:rPr>
              <a:t>Thesis Statement: The main purpose of this project is to examine the anonymity and privacy characteristics of blockchain-based voting systems, with an emphasis on Ethereum blockchain.</a:t>
            </a:r>
          </a:p>
          <a:p>
            <a:pPr marL="457200" marR="0">
              <a:lnSpc>
                <a:spcPct val="107000"/>
              </a:lnSpc>
              <a:spcBef>
                <a:spcPts val="0"/>
              </a:spcBef>
              <a:spcAft>
                <a:spcPts val="800"/>
              </a:spcAft>
            </a:pPr>
            <a:endParaRPr lang="en-US" dirty="0">
              <a:latin typeface="Söhne"/>
            </a:endParaRPr>
          </a:p>
          <a:p>
            <a:pPr marL="457200" marR="0">
              <a:lnSpc>
                <a:spcPct val="107000"/>
              </a:lnSpc>
              <a:spcBef>
                <a:spcPts val="0"/>
              </a:spcBef>
              <a:spcAft>
                <a:spcPts val="800"/>
              </a:spcAft>
            </a:pPr>
            <a:r>
              <a:rPr lang="en-US" b="0" i="0" dirty="0">
                <a:effectLst/>
                <a:latin typeface="Söhne"/>
              </a:rPr>
              <a:t>In the introduction, I explored the types and uses of blockchain technology, the concept of Homomorphic Encryption for privacy in e-voting, and the benefits and challenges of blockchain-based e-voting systems.</a:t>
            </a:r>
          </a:p>
          <a:p>
            <a:pPr marL="457200" marR="0">
              <a:lnSpc>
                <a:spcPct val="107000"/>
              </a:lnSpc>
              <a:spcBef>
                <a:spcPts val="0"/>
              </a:spcBef>
              <a:spcAft>
                <a:spcPts val="800"/>
              </a:spcAft>
            </a:pPr>
            <a:endParaRPr lang="en-US" dirty="0">
              <a:latin typeface="Söhne"/>
            </a:endParaRPr>
          </a:p>
          <a:p>
            <a:pPr marL="457200" marR="0">
              <a:lnSpc>
                <a:spcPct val="107000"/>
              </a:lnSpc>
              <a:spcBef>
                <a:spcPts val="0"/>
              </a:spcBef>
              <a:spcAft>
                <a:spcPts val="800"/>
              </a:spcAft>
            </a:pPr>
            <a:r>
              <a:rPr lang="en-US" b="0" i="0" dirty="0">
                <a:effectLst/>
                <a:latin typeface="Söhne"/>
              </a:rPr>
              <a:t>Literature Review: My literature review began with a brief history of voting systems, leading up to the current methods of voting. I then shifted focus to e-voting systems using blockchain technology, specifically Ethereum blockchain, and their implications for anonymity and privacy. I also highlighted some companies that are pioneering in this sector. </a:t>
            </a:r>
          </a:p>
          <a:p>
            <a:pPr marL="457200" marR="0">
              <a:lnSpc>
                <a:spcPct val="107000"/>
              </a:lnSpc>
              <a:spcBef>
                <a:spcPts val="0"/>
              </a:spcBef>
              <a:spcAft>
                <a:spcPts val="800"/>
              </a:spcAft>
            </a:pPr>
            <a:endParaRPr lang="en-US" sz="1800" dirty="0">
              <a:latin typeface="Söhne"/>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Related Work: In studying related work, I examined two existing blockchain-based voting systems that are similar to my topic but use different algorithms.</a:t>
            </a:r>
          </a:p>
        </p:txBody>
      </p:sp>
      <p:sp>
        <p:nvSpPr>
          <p:cNvPr id="5" name="TextBox 4">
            <a:extLst>
              <a:ext uri="{FF2B5EF4-FFF2-40B4-BE49-F238E27FC236}">
                <a16:creationId xmlns:a16="http://schemas.microsoft.com/office/drawing/2014/main" id="{9747C71C-1970-3354-6B3D-69341D660DC4}"/>
              </a:ext>
            </a:extLst>
          </p:cNvPr>
          <p:cNvSpPr txBox="1"/>
          <p:nvPr/>
        </p:nvSpPr>
        <p:spPr>
          <a:xfrm>
            <a:off x="304800" y="228600"/>
            <a:ext cx="4724400" cy="584775"/>
          </a:xfrm>
          <a:prstGeom prst="rect">
            <a:avLst/>
          </a:prstGeom>
          <a:noFill/>
        </p:spPr>
        <p:txBody>
          <a:bodyPr wrap="square">
            <a:spAutoFit/>
          </a:bodyPr>
          <a:lstStyle/>
          <a:p>
            <a:r>
              <a:rPr lang="en-US" sz="3200" b="1" dirty="0">
                <a:latin typeface="+mj-lt"/>
              </a:rPr>
              <a:t>Review</a:t>
            </a:r>
            <a:r>
              <a:rPr lang="en-US" sz="2000" dirty="0">
                <a:latin typeface="+mj-lt"/>
              </a:rPr>
              <a:t> </a:t>
            </a:r>
          </a:p>
        </p:txBody>
      </p:sp>
    </p:spTree>
    <p:extLst>
      <p:ext uri="{BB962C8B-B14F-4D97-AF65-F5344CB8AC3E}">
        <p14:creationId xmlns:p14="http://schemas.microsoft.com/office/powerpoint/2010/main" val="151902498"/>
      </p:ext>
    </p:extLst>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9B2CD8-DAD2-9E32-37F3-70B154EE009C}"/>
              </a:ext>
            </a:extLst>
          </p:cNvPr>
          <p:cNvSpPr>
            <a:spLocks noGrp="1"/>
          </p:cNvSpPr>
          <p:nvPr>
            <p:ph sz="half" idx="1"/>
          </p:nvPr>
        </p:nvSpPr>
        <p:spPr>
          <a:xfrm>
            <a:off x="81068" y="838200"/>
            <a:ext cx="8910546" cy="1066800"/>
          </a:xfrm>
        </p:spPr>
        <p:txBody>
          <a:bodyPr/>
          <a:lstStyle/>
          <a:p>
            <a:pPr marL="0" indent="0">
              <a:buNone/>
            </a:pPr>
            <a:r>
              <a:rPr lang="en-US" sz="2000" b="0" i="0" dirty="0">
                <a:effectLst/>
                <a:latin typeface="Söhne"/>
              </a:rPr>
              <a:t>During my research, I encountered an informative table in the article 'A Survey of Blockchain Based on E-voting Systems.' This table examines and compares the security and privacy aspects of different blockchain-based e-voting systems. It offers a valuable overview of the progress achieved in the field of blockchain e-voting systems, particularly in meeting key security requirements:</a:t>
            </a:r>
            <a:endParaRPr lang="en-US" sz="2000" dirty="0"/>
          </a:p>
        </p:txBody>
      </p:sp>
      <p:sp>
        <p:nvSpPr>
          <p:cNvPr id="4" name="Text Placeholder 3">
            <a:extLst>
              <a:ext uri="{FF2B5EF4-FFF2-40B4-BE49-F238E27FC236}">
                <a16:creationId xmlns:a16="http://schemas.microsoft.com/office/drawing/2014/main" id="{61A8FBC5-6388-EBB3-A09B-6AF63E032E2C}"/>
              </a:ext>
            </a:extLst>
          </p:cNvPr>
          <p:cNvSpPr>
            <a:spLocks noGrp="1"/>
          </p:cNvSpPr>
          <p:nvPr>
            <p:ph type="body" idx="11"/>
          </p:nvPr>
        </p:nvSpPr>
        <p:spPr>
          <a:xfrm>
            <a:off x="219458" y="-493"/>
            <a:ext cx="8910546" cy="864096"/>
          </a:xfrm>
        </p:spPr>
        <p:txBody>
          <a:bodyPr/>
          <a:lstStyle/>
          <a:p>
            <a:r>
              <a:rPr lang="en-US" sz="2800" b="1" i="0" dirty="0">
                <a:effectLst/>
                <a:latin typeface="Söhne"/>
              </a:rPr>
              <a:t>Achievements in Blockchain E-voting Systems</a:t>
            </a:r>
            <a:endParaRPr lang="en-US" sz="2800" dirty="0"/>
          </a:p>
        </p:txBody>
      </p:sp>
      <p:pic>
        <p:nvPicPr>
          <p:cNvPr id="6" name="Picture 5">
            <a:extLst>
              <a:ext uri="{FF2B5EF4-FFF2-40B4-BE49-F238E27FC236}">
                <a16:creationId xmlns:a16="http://schemas.microsoft.com/office/drawing/2014/main" id="{B962A60D-5925-3F53-AE58-22F7683A4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8047"/>
            <a:ext cx="9144000" cy="3249137"/>
          </a:xfrm>
          <a:prstGeom prst="rect">
            <a:avLst/>
          </a:prstGeom>
        </p:spPr>
      </p:pic>
    </p:spTree>
    <p:extLst>
      <p:ext uri="{BB962C8B-B14F-4D97-AF65-F5344CB8AC3E}">
        <p14:creationId xmlns:p14="http://schemas.microsoft.com/office/powerpoint/2010/main" val="2585129646"/>
      </p:ext>
    </p:extLst>
  </p:cSld>
  <p:clrMapOvr>
    <a:masterClrMapping/>
  </p:clrMapOvr>
  <p:transition>
    <p:randomBa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5" name="Symbol zastępczy tekstu 4">
            <a:extLst>
              <a:ext uri="{FF2B5EF4-FFF2-40B4-BE49-F238E27FC236}">
                <a16:creationId xmlns:a16="http://schemas.microsoft.com/office/drawing/2014/main" id="{88450452-B076-4DE6-B145-69F3E019CB94}"/>
              </a:ext>
            </a:extLst>
          </p:cNvPr>
          <p:cNvSpPr>
            <a:spLocks noGrp="1"/>
          </p:cNvSpPr>
          <p:nvPr>
            <p:ph type="body" idx="10"/>
          </p:nvPr>
        </p:nvSpPr>
        <p:spPr>
          <a:xfrm>
            <a:off x="107950" y="381000"/>
            <a:ext cx="8928100" cy="914400"/>
          </a:xfrm>
        </p:spPr>
        <p:txBody>
          <a:bodyPr/>
          <a:lstStyle/>
          <a:p>
            <a:pPr algn="ctr"/>
            <a:r>
              <a:rPr lang="en-US" altLang="pl-PL" sz="2400" b="1" dirty="0"/>
              <a:t>Advancements Post Preliminary Research</a:t>
            </a:r>
            <a:endParaRPr lang="pl-PL" altLang="pl-PL" sz="2400" b="1" dirty="0"/>
          </a:p>
        </p:txBody>
      </p:sp>
      <p:sp>
        <p:nvSpPr>
          <p:cNvPr id="8" name="TextBox 7">
            <a:extLst>
              <a:ext uri="{FF2B5EF4-FFF2-40B4-BE49-F238E27FC236}">
                <a16:creationId xmlns:a16="http://schemas.microsoft.com/office/drawing/2014/main" id="{179A1B94-311D-3635-3911-4EA95D88E7C6}"/>
              </a:ext>
            </a:extLst>
          </p:cNvPr>
          <p:cNvSpPr txBox="1"/>
          <p:nvPr/>
        </p:nvSpPr>
        <p:spPr>
          <a:xfrm>
            <a:off x="381000" y="2209800"/>
            <a:ext cx="8686800" cy="1065676"/>
          </a:xfrm>
          <a:prstGeom prst="rect">
            <a:avLst/>
          </a:prstGeom>
          <a:noFill/>
        </p:spPr>
        <p:txBody>
          <a:bodyPr wrap="square">
            <a:spAutoFit/>
          </a:bodyPr>
          <a:lstStyle/>
          <a:p>
            <a:pPr marL="0" marR="0">
              <a:lnSpc>
                <a:spcPct val="107000"/>
              </a:lnSpc>
              <a:spcBef>
                <a:spcPts val="0"/>
              </a:spcBef>
              <a:spcAft>
                <a:spcPts val="0"/>
              </a:spcAft>
            </a:pPr>
            <a:r>
              <a:rPr lang="en-US" sz="2000" b="0" i="0" dirty="0">
                <a:effectLst/>
                <a:latin typeface="Söhne"/>
              </a:rPr>
              <a:t>After completing the introduction, literature review, and related work, I have focused on the engineering part of my project. This includes developing a frontend for our blockchain-based voting system."</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5">
                                            <p:bg/>
                                          </p:spTgt>
                                        </p:tgtEl>
                                        <p:attrNameLst>
                                          <p:attrName>style.visibility</p:attrName>
                                        </p:attrNameLst>
                                      </p:cBhvr>
                                      <p:to>
                                        <p:strVal val="visible"/>
                                      </p:to>
                                    </p:set>
                                    <p:animEffect transition="in" filter="fade">
                                      <p:cBhvr>
                                        <p:cTn id="7" dur="500"/>
                                        <p:tgtEl>
                                          <p:spTgt spid="1536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5">
                                            <p:txEl>
                                              <p:pRg st="0" end="0"/>
                                            </p:txEl>
                                          </p:spTgt>
                                        </p:tgtEl>
                                        <p:attrNameLst>
                                          <p:attrName>style.visibility</p:attrName>
                                        </p:attrNameLst>
                                      </p:cBhvr>
                                      <p:to>
                                        <p:strVal val="visible"/>
                                      </p:to>
                                    </p:set>
                                    <p:animEffect transition="in" filter="fade">
                                      <p:cBhvr>
                                        <p:cTn id="12" dur="500"/>
                                        <p:tgtEl>
                                          <p:spTgt spid="1536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572F31C-C39B-51CB-5A57-EC95465A2057}"/>
              </a:ext>
            </a:extLst>
          </p:cNvPr>
          <p:cNvSpPr>
            <a:spLocks noGrp="1"/>
          </p:cNvSpPr>
          <p:nvPr>
            <p:ph type="body" idx="10"/>
          </p:nvPr>
        </p:nvSpPr>
        <p:spPr>
          <a:xfrm>
            <a:off x="107505" y="152400"/>
            <a:ext cx="8928990" cy="762000"/>
          </a:xfrm>
        </p:spPr>
        <p:txBody>
          <a:bodyPr/>
          <a:lstStyle/>
          <a:p>
            <a:r>
              <a:rPr lang="en-US" sz="2400" b="1" i="0" dirty="0">
                <a:effectLst/>
                <a:latin typeface="Söhne"/>
              </a:rPr>
              <a:t>Development of the Frontend</a:t>
            </a:r>
            <a:endParaRPr lang="en-US" dirty="0"/>
          </a:p>
        </p:txBody>
      </p:sp>
      <p:sp>
        <p:nvSpPr>
          <p:cNvPr id="9" name="TextBox 8">
            <a:extLst>
              <a:ext uri="{FF2B5EF4-FFF2-40B4-BE49-F238E27FC236}">
                <a16:creationId xmlns:a16="http://schemas.microsoft.com/office/drawing/2014/main" id="{F2329BB6-A656-0419-C2D3-F00CC124AC57}"/>
              </a:ext>
            </a:extLst>
          </p:cNvPr>
          <p:cNvSpPr txBox="1"/>
          <p:nvPr/>
        </p:nvSpPr>
        <p:spPr>
          <a:xfrm>
            <a:off x="381000" y="1143000"/>
            <a:ext cx="8534400" cy="1938992"/>
          </a:xfrm>
          <a:prstGeom prst="rect">
            <a:avLst/>
          </a:prstGeom>
          <a:noFill/>
        </p:spPr>
        <p:txBody>
          <a:bodyPr wrap="square">
            <a:spAutoFit/>
          </a:bodyPr>
          <a:lstStyle/>
          <a:p>
            <a:r>
              <a:rPr lang="en-US" sz="2000" dirty="0"/>
              <a:t>The development of the frontend was a primary focus during this phase of the project. I prioritized user accessibility and convenience in the design, keeping in mind the need for a seamless user interface and ease of navigation. Naturally, there were challenges, such as ensuring compatibility across different devices and browsers, but I was able to devise solutions through rigorous testing and iterative improvements.</a:t>
            </a:r>
          </a:p>
        </p:txBody>
      </p:sp>
    </p:spTree>
    <p:extLst>
      <p:ext uri="{BB962C8B-B14F-4D97-AF65-F5344CB8AC3E}">
        <p14:creationId xmlns:p14="http://schemas.microsoft.com/office/powerpoint/2010/main" val="3096512060"/>
      </p:ext>
    </p:extLst>
  </p:cSld>
  <p:clrMapOvr>
    <a:masterClrMapping/>
  </p:clrMapOvr>
  <p:transition>
    <p:randomBa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A34620F-2479-7EC8-339A-23C2EEBF7910}"/>
              </a:ext>
            </a:extLst>
          </p:cNvPr>
          <p:cNvSpPr>
            <a:spLocks noGrp="1"/>
          </p:cNvSpPr>
          <p:nvPr>
            <p:ph type="body" idx="10"/>
          </p:nvPr>
        </p:nvSpPr>
        <p:spPr>
          <a:xfrm>
            <a:off x="107505" y="152400"/>
            <a:ext cx="8928990" cy="508175"/>
          </a:xfrm>
        </p:spPr>
        <p:txBody>
          <a:bodyPr/>
          <a:lstStyle/>
          <a:p>
            <a:r>
              <a:rPr lang="en-US" sz="2000" b="1" i="0" dirty="0">
                <a:effectLst/>
                <a:latin typeface="Söhne"/>
              </a:rPr>
              <a:t>Frontend</a:t>
            </a:r>
            <a:endParaRPr lang="en-US" dirty="0"/>
          </a:p>
        </p:txBody>
      </p:sp>
      <p:pic>
        <p:nvPicPr>
          <p:cNvPr id="19" name="Picture 18">
            <a:extLst>
              <a:ext uri="{FF2B5EF4-FFF2-40B4-BE49-F238E27FC236}">
                <a16:creationId xmlns:a16="http://schemas.microsoft.com/office/drawing/2014/main" id="{08519130-3366-8CA7-F511-EFAB22EC0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762000"/>
            <a:ext cx="7623171" cy="5410200"/>
          </a:xfrm>
          <a:prstGeom prst="rect">
            <a:avLst/>
          </a:prstGeom>
        </p:spPr>
      </p:pic>
      <p:pic>
        <p:nvPicPr>
          <p:cNvPr id="13" name="Picture 12">
            <a:extLst>
              <a:ext uri="{FF2B5EF4-FFF2-40B4-BE49-F238E27FC236}">
                <a16:creationId xmlns:a16="http://schemas.microsoft.com/office/drawing/2014/main" id="{72CECD8F-4948-E5FB-E287-8DB964940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250" y="3197087"/>
            <a:ext cx="5153623" cy="2898913"/>
          </a:xfrm>
          <a:prstGeom prst="rect">
            <a:avLst/>
          </a:prstGeom>
        </p:spPr>
      </p:pic>
    </p:spTree>
    <p:extLst>
      <p:ext uri="{BB962C8B-B14F-4D97-AF65-F5344CB8AC3E}">
        <p14:creationId xmlns:p14="http://schemas.microsoft.com/office/powerpoint/2010/main" val="78775917"/>
      </p:ext>
    </p:extLst>
  </p:cSld>
  <p:clrMapOvr>
    <a:masterClrMapping/>
  </p:clrMapOvr>
  <p:transition>
    <p:randomBa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8404D7-DCEE-BBB2-71A7-A28E0E5F7470}"/>
              </a:ext>
            </a:extLst>
          </p:cNvPr>
          <p:cNvSpPr>
            <a:spLocks noGrp="1"/>
          </p:cNvSpPr>
          <p:nvPr>
            <p:ph type="body" idx="10"/>
          </p:nvPr>
        </p:nvSpPr>
        <p:spPr>
          <a:xfrm>
            <a:off x="76200" y="152400"/>
            <a:ext cx="8928990" cy="508175"/>
          </a:xfrm>
        </p:spPr>
        <p:txBody>
          <a:bodyPr/>
          <a:lstStyle/>
          <a:p>
            <a:r>
              <a:rPr lang="en-US" sz="2000" b="1" i="0" dirty="0">
                <a:effectLst/>
                <a:latin typeface="Söhne"/>
              </a:rPr>
              <a:t>Frontend</a:t>
            </a:r>
            <a:endParaRPr lang="en-US" dirty="0"/>
          </a:p>
        </p:txBody>
      </p:sp>
      <p:pic>
        <p:nvPicPr>
          <p:cNvPr id="9" name="Picture 8">
            <a:extLst>
              <a:ext uri="{FF2B5EF4-FFF2-40B4-BE49-F238E27FC236}">
                <a16:creationId xmlns:a16="http://schemas.microsoft.com/office/drawing/2014/main" id="{2897C3B7-9484-F05D-1842-784D7A4A6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762000"/>
            <a:ext cx="5638800" cy="5354465"/>
          </a:xfrm>
          <a:prstGeom prst="rect">
            <a:avLst/>
          </a:prstGeom>
        </p:spPr>
      </p:pic>
      <p:pic>
        <p:nvPicPr>
          <p:cNvPr id="11" name="Picture 10">
            <a:extLst>
              <a:ext uri="{FF2B5EF4-FFF2-40B4-BE49-F238E27FC236}">
                <a16:creationId xmlns:a16="http://schemas.microsoft.com/office/drawing/2014/main" id="{B8DD3EA6-A6E3-FDA2-1563-14997E717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988580"/>
            <a:ext cx="3810000" cy="2143125"/>
          </a:xfrm>
          <a:prstGeom prst="rect">
            <a:avLst/>
          </a:prstGeom>
        </p:spPr>
      </p:pic>
    </p:spTree>
    <p:extLst>
      <p:ext uri="{BB962C8B-B14F-4D97-AF65-F5344CB8AC3E}">
        <p14:creationId xmlns:p14="http://schemas.microsoft.com/office/powerpoint/2010/main" val="2490474928"/>
      </p:ext>
    </p:extLst>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214F13-5A3C-B42E-6CF3-5CCD2E349FE8}"/>
              </a:ext>
            </a:extLst>
          </p:cNvPr>
          <p:cNvSpPr>
            <a:spLocks noGrp="1"/>
          </p:cNvSpPr>
          <p:nvPr>
            <p:ph type="body" idx="10"/>
          </p:nvPr>
        </p:nvSpPr>
        <p:spPr>
          <a:xfrm>
            <a:off x="107505" y="152400"/>
            <a:ext cx="8928990" cy="508175"/>
          </a:xfrm>
        </p:spPr>
        <p:txBody>
          <a:bodyPr/>
          <a:lstStyle/>
          <a:p>
            <a:r>
              <a:rPr lang="en-US" sz="2000" b="1" i="0" dirty="0">
                <a:effectLst/>
                <a:latin typeface="Söhne"/>
              </a:rPr>
              <a:t>Frontend</a:t>
            </a:r>
            <a:endParaRPr lang="en-US" dirty="0"/>
          </a:p>
        </p:txBody>
      </p:sp>
      <p:pic>
        <p:nvPicPr>
          <p:cNvPr id="9" name="Picture 8">
            <a:extLst>
              <a:ext uri="{FF2B5EF4-FFF2-40B4-BE49-F238E27FC236}">
                <a16:creationId xmlns:a16="http://schemas.microsoft.com/office/drawing/2014/main" id="{670125D4-A144-E8F6-2E25-1D4AED437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685800"/>
            <a:ext cx="7239000" cy="5499321"/>
          </a:xfrm>
          <a:prstGeom prst="rect">
            <a:avLst/>
          </a:prstGeom>
        </p:spPr>
      </p:pic>
      <p:sp>
        <p:nvSpPr>
          <p:cNvPr id="11" name="Rectangle 10">
            <a:extLst>
              <a:ext uri="{FF2B5EF4-FFF2-40B4-BE49-F238E27FC236}">
                <a16:creationId xmlns:a16="http://schemas.microsoft.com/office/drawing/2014/main" id="{F53CD165-5E7A-3620-CCE9-3E21308B3D55}"/>
              </a:ext>
            </a:extLst>
          </p:cNvPr>
          <p:cNvSpPr/>
          <p:nvPr/>
        </p:nvSpPr>
        <p:spPr>
          <a:xfrm>
            <a:off x="1143000" y="3352800"/>
            <a:ext cx="1524000" cy="304800"/>
          </a:xfrm>
          <a:prstGeom prst="rect">
            <a:avLst/>
          </a:prstGeom>
          <a:solidFill>
            <a:srgbClr val="0D1117"/>
          </a:solidFill>
          <a:ln>
            <a:solidFill>
              <a:srgbClr val="0D1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3EDC542-4B76-C11F-41E3-69996A2AE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095" y="3886200"/>
            <a:ext cx="3962400" cy="2260242"/>
          </a:xfrm>
          <a:prstGeom prst="rect">
            <a:avLst/>
          </a:prstGeom>
        </p:spPr>
      </p:pic>
    </p:spTree>
    <p:extLst>
      <p:ext uri="{BB962C8B-B14F-4D97-AF65-F5344CB8AC3E}">
        <p14:creationId xmlns:p14="http://schemas.microsoft.com/office/powerpoint/2010/main" val="2362440425"/>
      </p:ext>
    </p:extLst>
  </p:cSld>
  <p:clrMapOvr>
    <a:masterClrMapping/>
  </p:clrMapOvr>
  <p:transition>
    <p:randomBar/>
  </p:transition>
</p:sld>
</file>

<file path=ppt/theme/theme1.xml><?xml version="1.0" encoding="utf-8"?>
<a:theme xmlns:a="http://schemas.openxmlformats.org/drawingml/2006/main" name="prezentacja_v1_2017-03_en">
  <a:themeElements>
    <a:clrScheme name="Odcienie szarości">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_Projekt domyślny">
      <a:majorFont>
        <a:latin typeface="Trebuchet MS"/>
        <a:ea typeface=""/>
        <a:cs typeface=""/>
      </a:majorFont>
      <a:minorFont>
        <a:latin typeface="Trebuchet MS"/>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jekt domyślny 1">
        <a:dk1>
          <a:srgbClr val="000000"/>
        </a:dk1>
        <a:lt1>
          <a:srgbClr val="FFFFFF"/>
        </a:lt1>
        <a:dk2>
          <a:srgbClr val="FFEBD5"/>
        </a:dk2>
        <a:lt2>
          <a:srgbClr val="78120A"/>
        </a:lt2>
        <a:accent1>
          <a:srgbClr val="E32213"/>
        </a:accent1>
        <a:accent2>
          <a:srgbClr val="FFD3A1"/>
        </a:accent2>
        <a:accent3>
          <a:srgbClr val="FFFFFF"/>
        </a:accent3>
        <a:accent4>
          <a:srgbClr val="000000"/>
        </a:accent4>
        <a:accent5>
          <a:srgbClr val="EFABAA"/>
        </a:accent5>
        <a:accent6>
          <a:srgbClr val="E7BF91"/>
        </a:accent6>
        <a:hlink>
          <a:srgbClr val="FFD9AF"/>
        </a:hlink>
        <a:folHlink>
          <a:srgbClr val="FFB2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6F9B5C6-93B8-4546-B4E1-E3E06CB9FDEA}">
  <we:reference id="e849ddb8-6bbd-4833-bd4b-59030099d63e" version="1.0.0.0" store="EXCatalog" storeType="EXCatalog"/>
  <we:alternateReferences>
    <we:reference id="WA200000113" version="1.0.0.0" store="pl-PL"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5534ED5556EF448A31517DDA4255A8" ma:contentTypeVersion="0" ma:contentTypeDescription="Create a new document." ma:contentTypeScope="" ma:versionID="c0f34107121b4f1242393947cc5a8087">
  <xsd:schema xmlns:xsd="http://www.w3.org/2001/XMLSchema" xmlns:xs="http://www.w3.org/2001/XMLSchema" xmlns:p="http://schemas.microsoft.com/office/2006/metadata/properties" targetNamespace="http://schemas.microsoft.com/office/2006/metadata/properties" ma:root="true" ma:fieldsID="d216c7eb110f16ad2a1d8720bd0d363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A7B716-59E0-4422-84F0-6B7954E97934}">
  <ds:schemaRefs>
    <ds:schemaRef ds:uri="http://schemas.microsoft.com/sharepoint/v3/contenttype/forms"/>
  </ds:schemaRefs>
</ds:datastoreItem>
</file>

<file path=customXml/itemProps2.xml><?xml version="1.0" encoding="utf-8"?>
<ds:datastoreItem xmlns:ds="http://schemas.openxmlformats.org/officeDocument/2006/customXml" ds:itemID="{0F123A7C-337D-43B9-89E8-438038833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6005ADE-8819-4B26-BC1A-3D5A22F3857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prezentacja_v1_2017-03_en</Template>
  <TotalTime>4864</TotalTime>
  <Words>1299</Words>
  <Application>Microsoft Office PowerPoint</Application>
  <PresentationFormat>On-screen Show (4:3)</PresentationFormat>
  <Paragraphs>72</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Rounded MT Bold</vt:lpstr>
      <vt:lpstr>Calibri</vt:lpstr>
      <vt:lpstr>Segoe UI</vt:lpstr>
      <vt:lpstr>Söhne</vt:lpstr>
      <vt:lpstr>Trebuchet MS</vt:lpstr>
      <vt:lpstr>Wingdings</vt:lpstr>
      <vt:lpstr>prezentacja_v1_2017-03_en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Syed (270117)</dc:creator>
  <cp:lastModifiedBy>Alaa Aldayyeni (270098)</cp:lastModifiedBy>
  <cp:revision>19</cp:revision>
  <dcterms:created xsi:type="dcterms:W3CDTF">2022-03-28T13:01:58Z</dcterms:created>
  <dcterms:modified xsi:type="dcterms:W3CDTF">2023-06-02T13:00:47Z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0x010100C85534ED5556EF448A31517DDA4255A8</vt:lpwstr>
  </property>
</Properties>
</file>