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9051588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F31"/>
    <a:srgbClr val="8F761B"/>
    <a:srgbClr val="FACD50"/>
    <a:srgbClr val="AD5151"/>
    <a:srgbClr val="F7681B"/>
    <a:srgbClr val="156082"/>
    <a:srgbClr val="FDE9B1"/>
    <a:srgbClr val="FBD771"/>
    <a:srgbClr val="8AF753"/>
    <a:srgbClr val="D4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AE07-9B3E-435C-A716-1AB6DF39B432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763" y="1143000"/>
            <a:ext cx="659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150F0-4B36-4734-8C7B-9C06232BB7C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01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1pPr>
    <a:lvl2pPr marL="671170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2pPr>
    <a:lvl3pPr marL="1342339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3pPr>
    <a:lvl4pPr marL="2013509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4pPr>
    <a:lvl5pPr marL="2684678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5pPr>
    <a:lvl6pPr marL="3355848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6pPr>
    <a:lvl7pPr marL="4027018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7pPr>
    <a:lvl8pPr marL="4698187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8pPr>
    <a:lvl9pPr marL="5369357" algn="l" defTabSz="1342339" rtl="0" eaLnBrk="1" latinLnBrk="0" hangingPunct="1">
      <a:defRPr sz="1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150F0-4B36-4734-8C7B-9C06232BB7CA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816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150F0-4B36-4734-8C7B-9C06232BB7CA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7576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150F0-4B36-4734-8C7B-9C06232BB7CA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739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150F0-4B36-4734-8C7B-9C06232BB7CA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3599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449" y="1459072"/>
            <a:ext cx="14288691" cy="3103880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449" y="4682649"/>
            <a:ext cx="14288691" cy="215249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327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081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33792" y="474663"/>
            <a:ext cx="4107999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9797" y="474663"/>
            <a:ext cx="12085851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785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49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74" y="2222660"/>
            <a:ext cx="16431995" cy="3708558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874" y="5966303"/>
            <a:ext cx="16431995" cy="1950243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50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797" y="2373313"/>
            <a:ext cx="8096925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44866" y="2373313"/>
            <a:ext cx="8096925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07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278" y="474663"/>
            <a:ext cx="16431995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279" y="2185512"/>
            <a:ext cx="8059714" cy="1071086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279" y="3256598"/>
            <a:ext cx="8059714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4867" y="2185512"/>
            <a:ext cx="8099406" cy="1071086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44867" y="3256598"/>
            <a:ext cx="8099406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608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363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946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279" y="594360"/>
            <a:ext cx="6144632" cy="20802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407" y="1283653"/>
            <a:ext cx="9644866" cy="633571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2279" y="2674620"/>
            <a:ext cx="6144632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14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279" y="594360"/>
            <a:ext cx="6144632" cy="20802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9407" y="1283653"/>
            <a:ext cx="9644866" cy="633571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2279" y="2674620"/>
            <a:ext cx="6144632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649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D42828"/>
          </a:fgClr>
          <a:bgClr>
            <a:srgbClr val="FACD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797" y="474663"/>
            <a:ext cx="16431995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797" y="2373313"/>
            <a:ext cx="16431995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9797" y="8263255"/>
            <a:ext cx="4286607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AD6FA-2F04-4F5E-80D2-5E8AF14A908C}" type="datetimeFigureOut">
              <a:rPr lang="en-AE" smtClean="0"/>
              <a:t>20/06/2024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10839" y="8263255"/>
            <a:ext cx="6429911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55184" y="8263255"/>
            <a:ext cx="4286607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1D3CE-B69A-4200-A470-B45B3CEDAA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68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D327E-5E21-B05F-AC3D-50EBF1E3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" y="0"/>
            <a:ext cx="19048250" cy="89169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41B22F-01FD-EF3C-4642-E642F07FEAB9}"/>
              </a:ext>
            </a:extLst>
          </p:cNvPr>
          <p:cNvSpPr/>
          <p:nvPr/>
        </p:nvSpPr>
        <p:spPr>
          <a:xfrm>
            <a:off x="219456" y="0"/>
            <a:ext cx="8412480" cy="4457700"/>
          </a:xfrm>
          <a:prstGeom prst="roundRect">
            <a:avLst>
              <a:gd name="adj" fmla="val 18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F8F3B6-A53F-E2CE-CB7A-92511FB7F632}"/>
              </a:ext>
            </a:extLst>
          </p:cNvPr>
          <p:cNvSpPr/>
          <p:nvPr/>
        </p:nvSpPr>
        <p:spPr>
          <a:xfrm>
            <a:off x="219456" y="4576590"/>
            <a:ext cx="8644128" cy="4294631"/>
          </a:xfrm>
          <a:prstGeom prst="roundRect">
            <a:avLst>
              <a:gd name="adj" fmla="val 18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20C44-A8D1-433C-2926-8DDB1DD54C3F}"/>
              </a:ext>
            </a:extLst>
          </p:cNvPr>
          <p:cNvSpPr/>
          <p:nvPr/>
        </p:nvSpPr>
        <p:spPr>
          <a:xfrm>
            <a:off x="8741664" y="0"/>
            <a:ext cx="10192512" cy="4457701"/>
          </a:xfrm>
          <a:prstGeom prst="roundRect">
            <a:avLst>
              <a:gd name="adj" fmla="val 18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4D243D-7F40-CFD3-7208-09E0C6FB67C7}"/>
              </a:ext>
            </a:extLst>
          </p:cNvPr>
          <p:cNvSpPr/>
          <p:nvPr/>
        </p:nvSpPr>
        <p:spPr>
          <a:xfrm>
            <a:off x="8994358" y="4576590"/>
            <a:ext cx="5501930" cy="4294631"/>
          </a:xfrm>
          <a:prstGeom prst="roundRect">
            <a:avLst>
              <a:gd name="adj" fmla="val 18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F2A2D0-F30F-9E53-E428-32C9B9A4A31D}"/>
              </a:ext>
            </a:extLst>
          </p:cNvPr>
          <p:cNvSpPr/>
          <p:nvPr/>
        </p:nvSpPr>
        <p:spPr>
          <a:xfrm>
            <a:off x="14627062" y="4576590"/>
            <a:ext cx="4307114" cy="4294631"/>
          </a:xfrm>
          <a:prstGeom prst="roundRect">
            <a:avLst>
              <a:gd name="adj" fmla="val 18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04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D42828"/>
          </a:fgClr>
          <a:bgClr>
            <a:srgbClr val="FACD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41B22F-01FD-EF3C-4642-E642F07FEAB9}"/>
              </a:ext>
            </a:extLst>
          </p:cNvPr>
          <p:cNvSpPr/>
          <p:nvPr/>
        </p:nvSpPr>
        <p:spPr>
          <a:xfrm>
            <a:off x="219456" y="44178"/>
            <a:ext cx="8412480" cy="4413521"/>
          </a:xfrm>
          <a:prstGeom prst="roundRect">
            <a:avLst>
              <a:gd name="adj" fmla="val 1875"/>
            </a:avLst>
          </a:prstGeom>
          <a:solidFill>
            <a:srgbClr val="FDE9B1">
              <a:alpha val="85098"/>
            </a:srgbClr>
          </a:solidFill>
          <a:ln w="38100">
            <a:solidFill>
              <a:srgbClr val="8F761B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F8F3B6-A53F-E2CE-CB7A-92511FB7F632}"/>
              </a:ext>
            </a:extLst>
          </p:cNvPr>
          <p:cNvSpPr/>
          <p:nvPr/>
        </p:nvSpPr>
        <p:spPr>
          <a:xfrm>
            <a:off x="233236" y="4576591"/>
            <a:ext cx="8644128" cy="4201650"/>
          </a:xfrm>
          <a:prstGeom prst="roundRect">
            <a:avLst>
              <a:gd name="adj" fmla="val 1875"/>
            </a:avLst>
          </a:prstGeom>
          <a:solidFill>
            <a:srgbClr val="FDE9B1">
              <a:alpha val="85098"/>
            </a:srgbClr>
          </a:solidFill>
          <a:ln w="38100">
            <a:solidFill>
              <a:srgbClr val="8F761B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20C44-A8D1-433C-2926-8DDB1DD54C3F}"/>
              </a:ext>
            </a:extLst>
          </p:cNvPr>
          <p:cNvSpPr/>
          <p:nvPr/>
        </p:nvSpPr>
        <p:spPr>
          <a:xfrm>
            <a:off x="8741664" y="44178"/>
            <a:ext cx="10192512" cy="4413523"/>
          </a:xfrm>
          <a:prstGeom prst="roundRect">
            <a:avLst>
              <a:gd name="adj" fmla="val 1875"/>
            </a:avLst>
          </a:prstGeom>
          <a:solidFill>
            <a:srgbClr val="FDE9B1">
              <a:alpha val="85098"/>
            </a:srgbClr>
          </a:solidFill>
          <a:ln w="38100">
            <a:solidFill>
              <a:srgbClr val="8F761B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4D243D-7F40-CFD3-7208-09E0C6FB67C7}"/>
              </a:ext>
            </a:extLst>
          </p:cNvPr>
          <p:cNvSpPr/>
          <p:nvPr/>
        </p:nvSpPr>
        <p:spPr>
          <a:xfrm>
            <a:off x="8994358" y="4576591"/>
            <a:ext cx="5501930" cy="4201650"/>
          </a:xfrm>
          <a:prstGeom prst="roundRect">
            <a:avLst>
              <a:gd name="adj" fmla="val 1875"/>
            </a:avLst>
          </a:prstGeom>
          <a:solidFill>
            <a:srgbClr val="FDE9B1">
              <a:alpha val="85098"/>
            </a:srgbClr>
          </a:solidFill>
          <a:ln w="38100">
            <a:solidFill>
              <a:srgbClr val="8F761B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F2A2D0-F30F-9E53-E428-32C9B9A4A31D}"/>
              </a:ext>
            </a:extLst>
          </p:cNvPr>
          <p:cNvSpPr/>
          <p:nvPr/>
        </p:nvSpPr>
        <p:spPr>
          <a:xfrm>
            <a:off x="14627062" y="4576590"/>
            <a:ext cx="4307114" cy="4201651"/>
          </a:xfrm>
          <a:prstGeom prst="roundRect">
            <a:avLst>
              <a:gd name="adj" fmla="val 1875"/>
            </a:avLst>
          </a:prstGeom>
          <a:solidFill>
            <a:srgbClr val="FDE9B1">
              <a:alpha val="85098"/>
            </a:srgbClr>
          </a:solidFill>
          <a:ln w="38100">
            <a:solidFill>
              <a:srgbClr val="8F761B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647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0D32338-0D6F-6DAE-7B6F-0912BEBC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0" y="0"/>
            <a:ext cx="19068618" cy="89074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ECF74A-30AD-DCF5-DA8E-98A87E5BABE1}"/>
              </a:ext>
            </a:extLst>
          </p:cNvPr>
          <p:cNvSpPr/>
          <p:nvPr/>
        </p:nvSpPr>
        <p:spPr>
          <a:xfrm>
            <a:off x="36000" y="36000"/>
            <a:ext cx="18936000" cy="2016000"/>
          </a:xfrm>
          <a:prstGeom prst="roundRect">
            <a:avLst>
              <a:gd name="adj" fmla="val 5275"/>
            </a:avLst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8B9C9-E47F-8F68-218B-D48E9EF57EB6}"/>
              </a:ext>
            </a:extLst>
          </p:cNvPr>
          <p:cNvSpPr/>
          <p:nvPr/>
        </p:nvSpPr>
        <p:spPr>
          <a:xfrm>
            <a:off x="36000" y="2124000"/>
            <a:ext cx="3888000" cy="6696000"/>
          </a:xfrm>
          <a:prstGeom prst="roundRect">
            <a:avLst>
              <a:gd name="adj" fmla="val 2745"/>
            </a:avLst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D796B-21B8-50EA-AFEE-CD12FB07ED64}"/>
              </a:ext>
            </a:extLst>
          </p:cNvPr>
          <p:cNvSpPr/>
          <p:nvPr/>
        </p:nvSpPr>
        <p:spPr>
          <a:xfrm>
            <a:off x="3977030" y="2124000"/>
            <a:ext cx="8640000" cy="6696000"/>
          </a:xfrm>
          <a:prstGeom prst="roundRect">
            <a:avLst>
              <a:gd name="adj" fmla="val 1038"/>
            </a:avLst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A77FC-237E-E74A-ED35-DCDBB3C89730}"/>
              </a:ext>
            </a:extLst>
          </p:cNvPr>
          <p:cNvSpPr/>
          <p:nvPr/>
        </p:nvSpPr>
        <p:spPr>
          <a:xfrm>
            <a:off x="12670060" y="5256000"/>
            <a:ext cx="6300000" cy="3564000"/>
          </a:xfrm>
          <a:prstGeom prst="roundRect">
            <a:avLst>
              <a:gd name="adj" fmla="val 1962"/>
            </a:avLst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0D29DC-0ABE-2041-E461-9ACC134C3E96}"/>
              </a:ext>
            </a:extLst>
          </p:cNvPr>
          <p:cNvSpPr/>
          <p:nvPr/>
        </p:nvSpPr>
        <p:spPr>
          <a:xfrm>
            <a:off x="12670060" y="2124000"/>
            <a:ext cx="6300000" cy="3060153"/>
          </a:xfrm>
          <a:prstGeom prst="roundRect">
            <a:avLst>
              <a:gd name="adj" fmla="val 2745"/>
            </a:avLst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7193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ECF74A-30AD-DCF5-DA8E-98A87E5BABE1}"/>
              </a:ext>
            </a:extLst>
          </p:cNvPr>
          <p:cNvSpPr/>
          <p:nvPr/>
        </p:nvSpPr>
        <p:spPr>
          <a:xfrm>
            <a:off x="36000" y="72000"/>
            <a:ext cx="18972000" cy="1980000"/>
          </a:xfrm>
          <a:prstGeom prst="roundRect">
            <a:avLst>
              <a:gd name="adj" fmla="val 5275"/>
            </a:avLst>
          </a:prstGeom>
          <a:solidFill>
            <a:srgbClr val="AD5151">
              <a:alpha val="95000"/>
            </a:srgbClr>
          </a:solidFill>
          <a:ln w="38100">
            <a:solidFill>
              <a:srgbClr val="FAC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8B9C9-E47F-8F68-218B-D48E9EF57EB6}"/>
              </a:ext>
            </a:extLst>
          </p:cNvPr>
          <p:cNvSpPr/>
          <p:nvPr/>
        </p:nvSpPr>
        <p:spPr>
          <a:xfrm>
            <a:off x="36000" y="2124000"/>
            <a:ext cx="3888000" cy="6732000"/>
          </a:xfrm>
          <a:prstGeom prst="roundRect">
            <a:avLst>
              <a:gd name="adj" fmla="val 2745"/>
            </a:avLst>
          </a:prstGeom>
          <a:solidFill>
            <a:srgbClr val="AD5151">
              <a:alpha val="95000"/>
            </a:srgbClr>
          </a:solidFill>
          <a:ln w="38100">
            <a:solidFill>
              <a:srgbClr val="FAC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D796B-21B8-50EA-AFEE-CD12FB07ED64}"/>
              </a:ext>
            </a:extLst>
          </p:cNvPr>
          <p:cNvSpPr/>
          <p:nvPr/>
        </p:nvSpPr>
        <p:spPr>
          <a:xfrm>
            <a:off x="3977030" y="2124000"/>
            <a:ext cx="8640000" cy="6732000"/>
          </a:xfrm>
          <a:prstGeom prst="roundRect">
            <a:avLst>
              <a:gd name="adj" fmla="val 1038"/>
            </a:avLst>
          </a:prstGeom>
          <a:solidFill>
            <a:srgbClr val="AD5151">
              <a:alpha val="95000"/>
            </a:srgbClr>
          </a:solidFill>
          <a:ln w="38100">
            <a:solidFill>
              <a:srgbClr val="FAC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A77FC-237E-E74A-ED35-DCDBB3C89730}"/>
              </a:ext>
            </a:extLst>
          </p:cNvPr>
          <p:cNvSpPr/>
          <p:nvPr/>
        </p:nvSpPr>
        <p:spPr>
          <a:xfrm>
            <a:off x="12670060" y="5256000"/>
            <a:ext cx="6336000" cy="3600000"/>
          </a:xfrm>
          <a:prstGeom prst="roundRect">
            <a:avLst>
              <a:gd name="adj" fmla="val 1962"/>
            </a:avLst>
          </a:prstGeom>
          <a:solidFill>
            <a:srgbClr val="AD5151">
              <a:alpha val="95000"/>
            </a:srgbClr>
          </a:solidFill>
          <a:ln w="38100">
            <a:solidFill>
              <a:srgbClr val="FAC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0D29DC-0ABE-2041-E461-9ACC134C3E96}"/>
              </a:ext>
            </a:extLst>
          </p:cNvPr>
          <p:cNvSpPr/>
          <p:nvPr/>
        </p:nvSpPr>
        <p:spPr>
          <a:xfrm>
            <a:off x="12670060" y="2124000"/>
            <a:ext cx="6336000" cy="3060153"/>
          </a:xfrm>
          <a:prstGeom prst="roundRect">
            <a:avLst>
              <a:gd name="adj" fmla="val 2745"/>
            </a:avLst>
          </a:prstGeom>
          <a:solidFill>
            <a:srgbClr val="AD5151">
              <a:alpha val="95000"/>
            </a:srgbClr>
          </a:solidFill>
          <a:ln w="38100">
            <a:solidFill>
              <a:srgbClr val="FAC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E0A79D-92FA-7C61-81BC-5C0179F2229F}"/>
              </a:ext>
            </a:extLst>
          </p:cNvPr>
          <p:cNvSpPr/>
          <p:nvPr/>
        </p:nvSpPr>
        <p:spPr>
          <a:xfrm>
            <a:off x="3492000" y="2196000"/>
            <a:ext cx="360000" cy="360000"/>
          </a:xfrm>
          <a:prstGeom prst="ellipse">
            <a:avLst/>
          </a:prstGeom>
          <a:solidFill>
            <a:srgbClr val="FACD50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55D056-B2E2-1235-B11E-6900909FAA56}"/>
              </a:ext>
            </a:extLst>
          </p:cNvPr>
          <p:cNvSpPr/>
          <p:nvPr/>
        </p:nvSpPr>
        <p:spPr>
          <a:xfrm>
            <a:off x="3060000" y="2196000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954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4</Words>
  <Application>Microsoft Office PowerPoint</Application>
  <PresentationFormat>Custom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Hamzah R</dc:creator>
  <cp:lastModifiedBy>Hamzah R</cp:lastModifiedBy>
  <cp:revision>2</cp:revision>
  <dcterms:created xsi:type="dcterms:W3CDTF">2024-06-11T16:39:29Z</dcterms:created>
  <dcterms:modified xsi:type="dcterms:W3CDTF">2024-06-20T22:04:48Z</dcterms:modified>
</cp:coreProperties>
</file>