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59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73E2"/>
    <a:srgbClr val="0A1E42"/>
    <a:srgbClr val="709CEA"/>
    <a:srgbClr val="B5CCF4"/>
    <a:srgbClr val="FFE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>
        <p:scale>
          <a:sx n="29" d="100"/>
          <a:sy n="29" d="100"/>
        </p:scale>
        <p:origin x="211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12C1-91C8-4FD9-B210-02429874A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F5C65-6B85-4AF2-AA93-53CB8A542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31138-FF23-4D37-A680-7905D891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1892-737A-47F0-AC48-CBD722BFD94A}" type="datetimeFigureOut">
              <a:rPr lang="en-MY" smtClean="0"/>
              <a:t>5/3/2024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74414-D1F2-4CFB-8A35-800E9E2D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41977-5557-4EEB-8D6A-94E3F26D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5515-0410-430D-AB50-D5C23138FF5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05786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1F76-5309-43CE-B764-D93A6E52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24188-DFA5-480E-878F-E827C7A1E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E14AB-FAEA-4DCD-A52E-6A652BC3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1892-737A-47F0-AC48-CBD722BFD94A}" type="datetimeFigureOut">
              <a:rPr lang="en-MY" smtClean="0"/>
              <a:t>5/3/2024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13B86-D28A-4DEB-8894-E6D36EA8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31A6F-42C9-4290-8802-6E7E7D87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5515-0410-430D-AB50-D5C23138FF5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98307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D61F9-00BA-4275-8548-BFCB69383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04D78-9E3E-462E-8D2C-2B1A87768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67BE5-A3A4-4E0E-850D-19CBE69F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1892-737A-47F0-AC48-CBD722BFD94A}" type="datetimeFigureOut">
              <a:rPr lang="en-MY" smtClean="0"/>
              <a:t>5/3/2024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FDCD3-32CC-4972-92FD-44699758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959F7-0910-4CDE-AEAC-0987468A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5515-0410-430D-AB50-D5C23138FF5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26654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84D5-AC37-493F-AB25-992B917B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94DE-236C-4A50-8E98-29AC0FF24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420AF-60AB-4D78-82BC-A2AC49CD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1892-737A-47F0-AC48-CBD722BFD94A}" type="datetimeFigureOut">
              <a:rPr lang="en-MY" smtClean="0"/>
              <a:t>5/3/2024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3E426-618C-4941-8941-73B186AE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0C9A8-5C49-4943-91ED-3DF40270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5515-0410-430D-AB50-D5C23138FF5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90865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24C8-3244-4ED8-BCBA-8CDD9033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22E79-27FA-4717-B242-9CE37498E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7AF7E-2F00-4A3E-9245-E7DD76EE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1892-737A-47F0-AC48-CBD722BFD94A}" type="datetimeFigureOut">
              <a:rPr lang="en-MY" smtClean="0"/>
              <a:t>5/3/2024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4A3E7-E3B4-4D8F-8A75-309986A4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3DFE9-B500-4361-9766-31165125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5515-0410-430D-AB50-D5C23138FF5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61616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FE01-373C-4687-984D-A8D3C5D08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12D9D-FD67-497D-964F-540224935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F33E2-6E2A-47D3-AD61-2BADE63A7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89AB3-9A8A-4906-9412-6B0CBD85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1892-737A-47F0-AC48-CBD722BFD94A}" type="datetimeFigureOut">
              <a:rPr lang="en-MY" smtClean="0"/>
              <a:t>5/3/2024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25356-E603-4139-8BB3-09352C2F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178DB-F2D8-4178-9E26-2FFDF86E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5515-0410-430D-AB50-D5C23138FF5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8357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F6C3-4877-4DCB-B88C-BA5CDB4DD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76AF7-35D2-48A5-B4E9-DA4650498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BFB9A-914C-4B5E-B092-0956C43AA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1924-0131-4D05-8E17-346BAE0C5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E9296-DF7E-4855-8115-17F2B1975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C021A-123C-4946-B001-4DBC71EF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1892-737A-47F0-AC48-CBD722BFD94A}" type="datetimeFigureOut">
              <a:rPr lang="en-MY" smtClean="0"/>
              <a:t>5/3/2024</a:t>
            </a:fld>
            <a:endParaRPr lang="en-MY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A6BB1-2F5D-4E2E-8361-1E9F31E5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7B8CA-79C2-4791-B718-CACF51A2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5515-0410-430D-AB50-D5C23138FF5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70208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4BA8-8F43-4C8E-9321-D0F8C57D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05ED1-C676-40B5-8B4D-8BBB8466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1892-737A-47F0-AC48-CBD722BFD94A}" type="datetimeFigureOut">
              <a:rPr lang="en-MY" smtClean="0"/>
              <a:t>5/3/2024</a:t>
            </a:fld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587E5-5BBF-4026-9DA2-AF58CAC6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97F89-F38E-434D-AF8C-93B1278B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5515-0410-430D-AB50-D5C23138FF5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28319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296B6-46DE-43E8-BF05-D89150F8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1892-737A-47F0-AC48-CBD722BFD94A}" type="datetimeFigureOut">
              <a:rPr lang="en-MY" smtClean="0"/>
              <a:t>5/3/2024</a:t>
            </a:fld>
            <a:endParaRPr lang="en-MY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4B6E9-AFF1-493E-92E3-E7C7B7F6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C8D98-D560-4598-9E59-13A80131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5515-0410-430D-AB50-D5C23138FF5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62164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9A0F-A834-4A4F-BBE5-26252494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70AC5-97DE-4F50-A3AA-E89AC6B61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482D9-92B0-4173-9FA8-348D6068F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C0F40-0611-4DE5-A266-23CBF13E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1892-737A-47F0-AC48-CBD722BFD94A}" type="datetimeFigureOut">
              <a:rPr lang="en-MY" smtClean="0"/>
              <a:t>5/3/2024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61440-9FDE-4011-B329-3517DB74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DC15A-8C05-45ED-9E81-7E42AD84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5515-0410-430D-AB50-D5C23138FF5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8562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95E2-C444-4475-A677-A34FDA457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E54FC-AAA8-44D4-8C24-77ADBDC99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4FFA4-0D08-4CA9-9598-CC28D1052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4A16B-206C-49B5-A685-98EF339F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1892-737A-47F0-AC48-CBD722BFD94A}" type="datetimeFigureOut">
              <a:rPr lang="en-MY" smtClean="0"/>
              <a:t>5/3/2024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765F6-8AD1-433D-A6A9-1B4A7A47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D7F80-26F6-4A6C-A369-C797352E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5515-0410-430D-AB50-D5C23138FF5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39794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B7F8A-D246-4C88-B85D-24D197C1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B5024-B909-4E24-866B-A602035DC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DB9D0-6E65-4B1F-A18C-7655AAC22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61892-737A-47F0-AC48-CBD722BFD94A}" type="datetimeFigureOut">
              <a:rPr lang="en-MY" smtClean="0"/>
              <a:t>5/3/2024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7D868-749F-4DB4-A3C8-690F636DA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29317-DB93-46B1-BB44-AB7413091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05515-0410-430D-AB50-D5C23138FF56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9448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78BD8A3C-4B7C-4954-8F3A-143AEB9B3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2200" y="-3114219"/>
            <a:ext cx="16515707" cy="103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FCFBE0C-A4BE-4753-BBAA-005FFA78E30E}"/>
              </a:ext>
            </a:extLst>
          </p:cNvPr>
          <p:cNvGrpSpPr/>
          <p:nvPr/>
        </p:nvGrpSpPr>
        <p:grpSpPr>
          <a:xfrm>
            <a:off x="-4" y="355360"/>
            <a:ext cx="12192004" cy="14235994"/>
            <a:chOff x="-4" y="1928238"/>
            <a:chExt cx="12192004" cy="1423599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B956187-59B8-47B8-B9C4-96DCAB8CDA64}"/>
                </a:ext>
              </a:extLst>
            </p:cNvPr>
            <p:cNvGrpSpPr/>
            <p:nvPr/>
          </p:nvGrpSpPr>
          <p:grpSpPr>
            <a:xfrm>
              <a:off x="-4" y="1928238"/>
              <a:ext cx="12192004" cy="14235994"/>
              <a:chOff x="-4" y="1928238"/>
              <a:chExt cx="12192004" cy="14235994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2EBA515-6B8C-47B6-AB03-80A3B154533D}"/>
                  </a:ext>
                </a:extLst>
              </p:cNvPr>
              <p:cNvGrpSpPr/>
              <p:nvPr/>
            </p:nvGrpSpPr>
            <p:grpSpPr>
              <a:xfrm>
                <a:off x="-4" y="1928238"/>
                <a:ext cx="12192004" cy="14235994"/>
                <a:chOff x="-4" y="1899663"/>
                <a:chExt cx="12192004" cy="14235994"/>
              </a:xfrm>
              <a:solidFill>
                <a:srgbClr val="B5CCF4"/>
              </a:solidFill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7F88E093-CABF-4147-9C99-766ECA6EA1B9}"/>
                    </a:ext>
                  </a:extLst>
                </p:cNvPr>
                <p:cNvGrpSpPr/>
                <p:nvPr/>
              </p:nvGrpSpPr>
              <p:grpSpPr>
                <a:xfrm>
                  <a:off x="-4" y="1899663"/>
                  <a:ext cx="12192004" cy="14235994"/>
                  <a:chOff x="-4" y="922780"/>
                  <a:chExt cx="12192004" cy="14235994"/>
                </a:xfrm>
                <a:grpFill/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8FC27F5B-64DA-4C9D-9C83-FFC3AA6AF811}"/>
                      </a:ext>
                    </a:extLst>
                  </p:cNvPr>
                  <p:cNvSpPr/>
                  <p:nvPr/>
                </p:nvSpPr>
                <p:spPr>
                  <a:xfrm>
                    <a:off x="2" y="922780"/>
                    <a:ext cx="12191998" cy="5935220"/>
                  </a:xfrm>
                  <a:custGeom>
                    <a:avLst/>
                    <a:gdLst>
                      <a:gd name="connsiteX0" fmla="*/ 4490847 w 12191998"/>
                      <a:gd name="connsiteY0" fmla="*/ 3395443 h 5935220"/>
                      <a:gd name="connsiteX1" fmla="*/ 3999024 w 12191998"/>
                      <a:gd name="connsiteY1" fmla="*/ 3416277 h 5935220"/>
                      <a:gd name="connsiteX2" fmla="*/ 3827793 w 12191998"/>
                      <a:gd name="connsiteY2" fmla="*/ 3414584 h 5935220"/>
                      <a:gd name="connsiteX3" fmla="*/ 3825974 w 12191998"/>
                      <a:gd name="connsiteY3" fmla="*/ 3463796 h 5935220"/>
                      <a:gd name="connsiteX4" fmla="*/ 4277110 w 12191998"/>
                      <a:gd name="connsiteY4" fmla="*/ 3495825 h 5935220"/>
                      <a:gd name="connsiteX5" fmla="*/ 4673596 w 12191998"/>
                      <a:gd name="connsiteY5" fmla="*/ 3413646 h 5935220"/>
                      <a:gd name="connsiteX6" fmla="*/ 4490847 w 12191998"/>
                      <a:gd name="connsiteY6" fmla="*/ 3395443 h 5935220"/>
                      <a:gd name="connsiteX7" fmla="*/ 3161947 w 12191998"/>
                      <a:gd name="connsiteY7" fmla="*/ 3179669 h 5935220"/>
                      <a:gd name="connsiteX8" fmla="*/ 3150740 w 12191998"/>
                      <a:gd name="connsiteY8" fmla="*/ 3227621 h 5935220"/>
                      <a:gd name="connsiteX9" fmla="*/ 3587395 w 12191998"/>
                      <a:gd name="connsiteY9" fmla="*/ 3345442 h 5935220"/>
                      <a:gd name="connsiteX10" fmla="*/ 3992280 w 12191998"/>
                      <a:gd name="connsiteY10" fmla="*/ 3340704 h 5935220"/>
                      <a:gd name="connsiteX11" fmla="*/ 3329686 w 12191998"/>
                      <a:gd name="connsiteY11" fmla="*/ 3214117 h 5935220"/>
                      <a:gd name="connsiteX12" fmla="*/ 3161947 w 12191998"/>
                      <a:gd name="connsiteY12" fmla="*/ 3179669 h 5935220"/>
                      <a:gd name="connsiteX13" fmla="*/ 9584014 w 12191998"/>
                      <a:gd name="connsiteY13" fmla="*/ 2413103 h 5935220"/>
                      <a:gd name="connsiteX14" fmla="*/ 8251342 w 12191998"/>
                      <a:gd name="connsiteY14" fmla="*/ 2916218 h 5935220"/>
                      <a:gd name="connsiteX15" fmla="*/ 7911819 w 12191998"/>
                      <a:gd name="connsiteY15" fmla="*/ 3039000 h 5935220"/>
                      <a:gd name="connsiteX16" fmla="*/ 7934114 w 12191998"/>
                      <a:gd name="connsiteY16" fmla="*/ 3143060 h 5935220"/>
                      <a:gd name="connsiteX17" fmla="*/ 8843145 w 12191998"/>
                      <a:gd name="connsiteY17" fmla="*/ 2877117 h 5935220"/>
                      <a:gd name="connsiteX18" fmla="*/ 9584014 w 12191998"/>
                      <a:gd name="connsiteY18" fmla="*/ 2413103 h 5935220"/>
                      <a:gd name="connsiteX19" fmla="*/ 519103 w 12191998"/>
                      <a:gd name="connsiteY19" fmla="*/ 2405242 h 5935220"/>
                      <a:gd name="connsiteX20" fmla="*/ 341419 w 12191998"/>
                      <a:gd name="connsiteY20" fmla="*/ 2480472 h 5935220"/>
                      <a:gd name="connsiteX21" fmla="*/ 341418 w 12191998"/>
                      <a:gd name="connsiteY21" fmla="*/ 2480471 h 5935220"/>
                      <a:gd name="connsiteX22" fmla="*/ 874931 w 12191998"/>
                      <a:gd name="connsiteY22" fmla="*/ 3234910 h 5935220"/>
                      <a:gd name="connsiteX23" fmla="*/ 1977722 w 12191998"/>
                      <a:gd name="connsiteY23" fmla="*/ 3569942 h 5935220"/>
                      <a:gd name="connsiteX24" fmla="*/ 2946399 w 12191998"/>
                      <a:gd name="connsiteY24" fmla="*/ 3217527 h 5935220"/>
                      <a:gd name="connsiteX25" fmla="*/ 1377667 w 12191998"/>
                      <a:gd name="connsiteY25" fmla="*/ 2946560 h 5935220"/>
                      <a:gd name="connsiteX26" fmla="*/ 519103 w 12191998"/>
                      <a:gd name="connsiteY26" fmla="*/ 2405242 h 5935220"/>
                      <a:gd name="connsiteX27" fmla="*/ 10798281 w 12191998"/>
                      <a:gd name="connsiteY27" fmla="*/ 1898844 h 5935220"/>
                      <a:gd name="connsiteX28" fmla="*/ 10310708 w 12191998"/>
                      <a:gd name="connsiteY28" fmla="*/ 2242008 h 5935220"/>
                      <a:gd name="connsiteX29" fmla="*/ 9913185 w 12191998"/>
                      <a:gd name="connsiteY29" fmla="*/ 2457104 h 5935220"/>
                      <a:gd name="connsiteX30" fmla="*/ 9913184 w 12191998"/>
                      <a:gd name="connsiteY30" fmla="*/ 2457104 h 5935220"/>
                      <a:gd name="connsiteX31" fmla="*/ 10253053 w 12191998"/>
                      <a:gd name="connsiteY31" fmla="*/ 2367126 h 5935220"/>
                      <a:gd name="connsiteX32" fmla="*/ 10633796 w 12191998"/>
                      <a:gd name="connsiteY32" fmla="*/ 2131721 h 5935220"/>
                      <a:gd name="connsiteX33" fmla="*/ 10798281 w 12191998"/>
                      <a:gd name="connsiteY33" fmla="*/ 1898844 h 5935220"/>
                      <a:gd name="connsiteX34" fmla="*/ 12191998 w 12191998"/>
                      <a:gd name="connsiteY34" fmla="*/ 0 h 5935220"/>
                      <a:gd name="connsiteX35" fmla="*/ 12191998 w 12191998"/>
                      <a:gd name="connsiteY35" fmla="*/ 167541 h 5935220"/>
                      <a:gd name="connsiteX36" fmla="*/ 12098962 w 12191998"/>
                      <a:gd name="connsiteY36" fmla="*/ 287434 h 5935220"/>
                      <a:gd name="connsiteX37" fmla="*/ 11466108 w 12191998"/>
                      <a:gd name="connsiteY37" fmla="*/ 1124276 h 5935220"/>
                      <a:gd name="connsiteX38" fmla="*/ 10617695 w 12191998"/>
                      <a:gd name="connsiteY38" fmla="*/ 1633399 h 5935220"/>
                      <a:gd name="connsiteX39" fmla="*/ 11355003 w 12191998"/>
                      <a:gd name="connsiteY39" fmla="*/ 1395133 h 5935220"/>
                      <a:gd name="connsiteX40" fmla="*/ 12130540 w 12191998"/>
                      <a:gd name="connsiteY40" fmla="*/ 643659 h 5935220"/>
                      <a:gd name="connsiteX41" fmla="*/ 12191998 w 12191998"/>
                      <a:gd name="connsiteY41" fmla="*/ 559446 h 5935220"/>
                      <a:gd name="connsiteX42" fmla="*/ 12191998 w 12191998"/>
                      <a:gd name="connsiteY42" fmla="*/ 5935220 h 5935220"/>
                      <a:gd name="connsiteX43" fmla="*/ 0 w 12191998"/>
                      <a:gd name="connsiteY43" fmla="*/ 5935220 h 5935220"/>
                      <a:gd name="connsiteX44" fmla="*/ 0 w 12191998"/>
                      <a:gd name="connsiteY44" fmla="*/ 1823492 h 5935220"/>
                      <a:gd name="connsiteX45" fmla="*/ 150947 w 12191998"/>
                      <a:gd name="connsiteY45" fmla="*/ 1951479 h 5935220"/>
                      <a:gd name="connsiteX46" fmla="*/ 5670383 w 12191998"/>
                      <a:gd name="connsiteY46" fmla="*/ 3223537 h 5935220"/>
                      <a:gd name="connsiteX47" fmla="*/ 5923267 w 12191998"/>
                      <a:gd name="connsiteY47" fmla="*/ 3199304 h 5935220"/>
                      <a:gd name="connsiteX48" fmla="*/ 5925538 w 12191998"/>
                      <a:gd name="connsiteY48" fmla="*/ 3207048 h 5935220"/>
                      <a:gd name="connsiteX49" fmla="*/ 6269342 w 12191998"/>
                      <a:gd name="connsiteY49" fmla="*/ 3251117 h 5935220"/>
                      <a:gd name="connsiteX50" fmla="*/ 6707651 w 12191998"/>
                      <a:gd name="connsiteY50" fmla="*/ 3138253 h 5935220"/>
                      <a:gd name="connsiteX51" fmla="*/ 6749064 w 12191998"/>
                      <a:gd name="connsiteY51" fmla="*/ 3085872 h 5935220"/>
                      <a:gd name="connsiteX52" fmla="*/ 7048918 w 12191998"/>
                      <a:gd name="connsiteY52" fmla="*/ 3030439 h 5935220"/>
                      <a:gd name="connsiteX53" fmla="*/ 7219264 w 12191998"/>
                      <a:gd name="connsiteY53" fmla="*/ 2993773 h 5935220"/>
                      <a:gd name="connsiteX54" fmla="*/ 7190136 w 12191998"/>
                      <a:gd name="connsiteY54" fmla="*/ 3024612 h 5935220"/>
                      <a:gd name="connsiteX55" fmla="*/ 6828828 w 12191998"/>
                      <a:gd name="connsiteY55" fmla="*/ 3238406 h 5935220"/>
                      <a:gd name="connsiteX56" fmla="*/ 5595851 w 12191998"/>
                      <a:gd name="connsiteY56" fmla="*/ 3430767 h 5935220"/>
                      <a:gd name="connsiteX57" fmla="*/ 6686411 w 12191998"/>
                      <a:gd name="connsiteY57" fmla="*/ 3494189 h 5935220"/>
                      <a:gd name="connsiteX58" fmla="*/ 7564791 w 12191998"/>
                      <a:gd name="connsiteY58" fmla="*/ 2920658 h 5935220"/>
                      <a:gd name="connsiteX59" fmla="*/ 7565551 w 12191998"/>
                      <a:gd name="connsiteY59" fmla="*/ 2913591 h 5935220"/>
                      <a:gd name="connsiteX60" fmla="*/ 7710058 w 12191998"/>
                      <a:gd name="connsiteY60" fmla="*/ 2878020 h 5935220"/>
                      <a:gd name="connsiteX61" fmla="*/ 12131915 w 12191998"/>
                      <a:gd name="connsiteY61" fmla="*/ 103065 h 5935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12191998" h="5935220">
                        <a:moveTo>
                          <a:pt x="4490847" y="3395443"/>
                        </a:moveTo>
                        <a:cubicBezTo>
                          <a:pt x="4301773" y="3389948"/>
                          <a:pt x="4104749" y="3416159"/>
                          <a:pt x="3999024" y="3416277"/>
                        </a:cubicBezTo>
                        <a:cubicBezTo>
                          <a:pt x="3858057" y="3416433"/>
                          <a:pt x="3856634" y="3406665"/>
                          <a:pt x="3827793" y="3414584"/>
                        </a:cubicBezTo>
                        <a:cubicBezTo>
                          <a:pt x="3798951" y="3422504"/>
                          <a:pt x="3751088" y="3450256"/>
                          <a:pt x="3825974" y="3463796"/>
                        </a:cubicBezTo>
                        <a:cubicBezTo>
                          <a:pt x="3900861" y="3477336"/>
                          <a:pt x="4107667" y="3537883"/>
                          <a:pt x="4277110" y="3495825"/>
                        </a:cubicBezTo>
                        <a:cubicBezTo>
                          <a:pt x="4483007" y="3466811"/>
                          <a:pt x="4458414" y="3434887"/>
                          <a:pt x="4673596" y="3413646"/>
                        </a:cubicBezTo>
                        <a:cubicBezTo>
                          <a:pt x="4616013" y="3402628"/>
                          <a:pt x="4553872" y="3397274"/>
                          <a:pt x="4490847" y="3395443"/>
                        </a:cubicBezTo>
                        <a:close/>
                        <a:moveTo>
                          <a:pt x="3161947" y="3179669"/>
                        </a:moveTo>
                        <a:cubicBezTo>
                          <a:pt x="3132123" y="3181919"/>
                          <a:pt x="3079832" y="3199992"/>
                          <a:pt x="3150740" y="3227621"/>
                        </a:cubicBezTo>
                        <a:cubicBezTo>
                          <a:pt x="3221648" y="3255250"/>
                          <a:pt x="3413033" y="3354277"/>
                          <a:pt x="3587395" y="3345442"/>
                        </a:cubicBezTo>
                        <a:cubicBezTo>
                          <a:pt x="3795037" y="3356391"/>
                          <a:pt x="3777012" y="3320348"/>
                          <a:pt x="3992280" y="3340704"/>
                        </a:cubicBezTo>
                        <a:cubicBezTo>
                          <a:pt x="3774651" y="3253344"/>
                          <a:pt x="3468075" y="3240957"/>
                          <a:pt x="3329686" y="3214117"/>
                        </a:cubicBezTo>
                        <a:cubicBezTo>
                          <a:pt x="3191297" y="3187278"/>
                          <a:pt x="3191772" y="3177418"/>
                          <a:pt x="3161947" y="3179669"/>
                        </a:cubicBezTo>
                        <a:close/>
                        <a:moveTo>
                          <a:pt x="9584014" y="2413103"/>
                        </a:moveTo>
                        <a:cubicBezTo>
                          <a:pt x="9105319" y="2491025"/>
                          <a:pt x="8530040" y="2811902"/>
                          <a:pt x="8251342" y="2916218"/>
                        </a:cubicBezTo>
                        <a:cubicBezTo>
                          <a:pt x="7972643" y="3020534"/>
                          <a:pt x="7964691" y="3001193"/>
                          <a:pt x="7911819" y="3039000"/>
                        </a:cubicBezTo>
                        <a:cubicBezTo>
                          <a:pt x="7858948" y="3076807"/>
                          <a:pt x="7778893" y="3170040"/>
                          <a:pt x="7934114" y="3143060"/>
                        </a:cubicBezTo>
                        <a:cubicBezTo>
                          <a:pt x="8089335" y="3116080"/>
                          <a:pt x="8530175" y="3089900"/>
                          <a:pt x="8843145" y="2877117"/>
                        </a:cubicBezTo>
                        <a:cubicBezTo>
                          <a:pt x="9235069" y="2664669"/>
                          <a:pt x="9169637" y="2616175"/>
                          <a:pt x="9584014" y="2413103"/>
                        </a:cubicBezTo>
                        <a:close/>
                        <a:moveTo>
                          <a:pt x="519103" y="2405242"/>
                        </a:moveTo>
                        <a:cubicBezTo>
                          <a:pt x="442574" y="2399672"/>
                          <a:pt x="380594" y="2421636"/>
                          <a:pt x="341419" y="2480472"/>
                        </a:cubicBezTo>
                        <a:lnTo>
                          <a:pt x="341418" y="2480471"/>
                        </a:lnTo>
                        <a:cubicBezTo>
                          <a:pt x="184719" y="2715821"/>
                          <a:pt x="423079" y="2934061"/>
                          <a:pt x="874931" y="3234910"/>
                        </a:cubicBezTo>
                        <a:cubicBezTo>
                          <a:pt x="1400990" y="3536558"/>
                          <a:pt x="1766747" y="3647343"/>
                          <a:pt x="1977722" y="3569942"/>
                        </a:cubicBezTo>
                        <a:cubicBezTo>
                          <a:pt x="2259841" y="3466440"/>
                          <a:pt x="2453981" y="3222126"/>
                          <a:pt x="2946399" y="3217527"/>
                        </a:cubicBezTo>
                        <a:cubicBezTo>
                          <a:pt x="2386575" y="3099672"/>
                          <a:pt x="1751018" y="3308278"/>
                          <a:pt x="1377667" y="2946560"/>
                        </a:cubicBezTo>
                        <a:cubicBezTo>
                          <a:pt x="1109202" y="2686459"/>
                          <a:pt x="748688" y="2421951"/>
                          <a:pt x="519103" y="2405242"/>
                        </a:cubicBezTo>
                        <a:close/>
                        <a:moveTo>
                          <a:pt x="10798281" y="1898844"/>
                        </a:moveTo>
                        <a:cubicBezTo>
                          <a:pt x="10618724" y="2020453"/>
                          <a:pt x="10504860" y="2172332"/>
                          <a:pt x="10310708" y="2242008"/>
                        </a:cubicBezTo>
                        <a:cubicBezTo>
                          <a:pt x="10124562" y="2308811"/>
                          <a:pt x="9892925" y="2412235"/>
                          <a:pt x="9913185" y="2457104"/>
                        </a:cubicBezTo>
                        <a:lnTo>
                          <a:pt x="9913184" y="2457104"/>
                        </a:lnTo>
                        <a:cubicBezTo>
                          <a:pt x="9933445" y="2501973"/>
                          <a:pt x="10054062" y="2456977"/>
                          <a:pt x="10253053" y="2367126"/>
                        </a:cubicBezTo>
                        <a:cubicBezTo>
                          <a:pt x="10471950" y="2260555"/>
                          <a:pt x="10598141" y="2182466"/>
                          <a:pt x="10633796" y="2131721"/>
                        </a:cubicBezTo>
                        <a:cubicBezTo>
                          <a:pt x="10681474" y="2063862"/>
                          <a:pt x="10668795" y="2010180"/>
                          <a:pt x="10798281" y="1898844"/>
                        </a:cubicBezTo>
                        <a:close/>
                        <a:moveTo>
                          <a:pt x="12191998" y="0"/>
                        </a:moveTo>
                        <a:lnTo>
                          <a:pt x="12191998" y="167541"/>
                        </a:lnTo>
                        <a:lnTo>
                          <a:pt x="12098962" y="287434"/>
                        </a:lnTo>
                        <a:cubicBezTo>
                          <a:pt x="11865845" y="602381"/>
                          <a:pt x="11669182" y="929670"/>
                          <a:pt x="11466108" y="1124276"/>
                        </a:cubicBezTo>
                        <a:cubicBezTo>
                          <a:pt x="11141190" y="1435645"/>
                          <a:pt x="10636212" y="1588256"/>
                          <a:pt x="10617695" y="1633399"/>
                        </a:cubicBezTo>
                        <a:cubicBezTo>
                          <a:pt x="10599177" y="1678542"/>
                          <a:pt x="11090824" y="1576586"/>
                          <a:pt x="11355003" y="1395133"/>
                        </a:cubicBezTo>
                        <a:cubicBezTo>
                          <a:pt x="11586161" y="1236362"/>
                          <a:pt x="11937493" y="890647"/>
                          <a:pt x="12130540" y="643659"/>
                        </a:cubicBezTo>
                        <a:lnTo>
                          <a:pt x="12191998" y="559446"/>
                        </a:lnTo>
                        <a:lnTo>
                          <a:pt x="12191998" y="5935220"/>
                        </a:lnTo>
                        <a:lnTo>
                          <a:pt x="0" y="5935220"/>
                        </a:lnTo>
                        <a:lnTo>
                          <a:pt x="0" y="1823492"/>
                        </a:lnTo>
                        <a:lnTo>
                          <a:pt x="150947" y="1951479"/>
                        </a:lnTo>
                        <a:cubicBezTo>
                          <a:pt x="1342406" y="2903082"/>
                          <a:pt x="3385615" y="3408828"/>
                          <a:pt x="5670383" y="3223537"/>
                        </a:cubicBezTo>
                        <a:lnTo>
                          <a:pt x="5923267" y="3199304"/>
                        </a:lnTo>
                        <a:lnTo>
                          <a:pt x="5925538" y="3207048"/>
                        </a:lnTo>
                        <a:cubicBezTo>
                          <a:pt x="5955996" y="3258373"/>
                          <a:pt x="6078590" y="3261690"/>
                          <a:pt x="6269342" y="3251117"/>
                        </a:cubicBezTo>
                        <a:cubicBezTo>
                          <a:pt x="6511732" y="3226897"/>
                          <a:pt x="6657025" y="3189394"/>
                          <a:pt x="6707651" y="3138253"/>
                        </a:cubicBezTo>
                        <a:lnTo>
                          <a:pt x="6749064" y="3085872"/>
                        </a:lnTo>
                        <a:lnTo>
                          <a:pt x="7048918" y="3030439"/>
                        </a:lnTo>
                        <a:lnTo>
                          <a:pt x="7219264" y="2993773"/>
                        </a:lnTo>
                        <a:lnTo>
                          <a:pt x="7190136" y="3024612"/>
                        </a:lnTo>
                        <a:cubicBezTo>
                          <a:pt x="7086131" y="3120334"/>
                          <a:pt x="6969405" y="3196382"/>
                          <a:pt x="6828828" y="3238406"/>
                        </a:cubicBezTo>
                        <a:cubicBezTo>
                          <a:pt x="6285549" y="3400813"/>
                          <a:pt x="5619586" y="3388136"/>
                          <a:pt x="5595851" y="3430767"/>
                        </a:cubicBezTo>
                        <a:cubicBezTo>
                          <a:pt x="5572113" y="3473397"/>
                          <a:pt x="6143132" y="3656596"/>
                          <a:pt x="6686411" y="3494189"/>
                        </a:cubicBezTo>
                        <a:cubicBezTo>
                          <a:pt x="7161780" y="3352083"/>
                          <a:pt x="7521763" y="3110979"/>
                          <a:pt x="7564791" y="2920658"/>
                        </a:cubicBezTo>
                        <a:lnTo>
                          <a:pt x="7565551" y="2913591"/>
                        </a:lnTo>
                        <a:lnTo>
                          <a:pt x="7710058" y="2878020"/>
                        </a:lnTo>
                        <a:cubicBezTo>
                          <a:pt x="9760277" y="2341099"/>
                          <a:pt x="11382652" y="1300826"/>
                          <a:pt x="12131915" y="10306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MY" dirty="0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3DD2C22-8388-4D9C-BC7B-2EB210021348}"/>
                      </a:ext>
                    </a:extLst>
                  </p:cNvPr>
                  <p:cNvSpPr/>
                  <p:nvPr/>
                </p:nvSpPr>
                <p:spPr>
                  <a:xfrm>
                    <a:off x="-4" y="6857999"/>
                    <a:ext cx="12192000" cy="83007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dirty="0"/>
                  </a:p>
                </p:txBody>
              </p:sp>
            </p:grpSp>
            <p:sp>
              <p:nvSpPr>
                <p:cNvPr id="24" name="Teardrop 14">
                  <a:extLst>
                    <a:ext uri="{FF2B5EF4-FFF2-40B4-BE49-F238E27FC236}">
                      <a16:creationId xmlns:a16="http://schemas.microsoft.com/office/drawing/2014/main" id="{06EE8BCE-2B5E-4764-85B3-0987497BBB0E}"/>
                    </a:ext>
                  </a:extLst>
                </p:cNvPr>
                <p:cNvSpPr/>
                <p:nvPr/>
              </p:nvSpPr>
              <p:spPr>
                <a:xfrm rot="1360030">
                  <a:off x="9196183" y="2852700"/>
                  <a:ext cx="1249912" cy="1349604"/>
                </a:xfrm>
                <a:custGeom>
                  <a:avLst/>
                  <a:gdLst>
                    <a:gd name="connsiteX0" fmla="*/ 0 w 2318838"/>
                    <a:gd name="connsiteY0" fmla="*/ 780464 h 1560928"/>
                    <a:gd name="connsiteX1" fmla="*/ 1159419 w 2318838"/>
                    <a:gd name="connsiteY1" fmla="*/ 0 h 1560928"/>
                    <a:gd name="connsiteX2" fmla="*/ 2997852 w 2318838"/>
                    <a:gd name="connsiteY2" fmla="*/ -457079 h 1560928"/>
                    <a:gd name="connsiteX3" fmla="*/ 2318838 w 2318838"/>
                    <a:gd name="connsiteY3" fmla="*/ 780464 h 1560928"/>
                    <a:gd name="connsiteX4" fmla="*/ 1159419 w 2318838"/>
                    <a:gd name="connsiteY4" fmla="*/ 1560928 h 1560928"/>
                    <a:gd name="connsiteX5" fmla="*/ 0 w 2318838"/>
                    <a:gd name="connsiteY5" fmla="*/ 780464 h 1560928"/>
                    <a:gd name="connsiteX0" fmla="*/ 51 w 2997903"/>
                    <a:gd name="connsiteY0" fmla="*/ 1237543 h 2018007"/>
                    <a:gd name="connsiteX1" fmla="*/ 1195684 w 2997903"/>
                    <a:gd name="connsiteY1" fmla="*/ 1027448 h 2018007"/>
                    <a:gd name="connsiteX2" fmla="*/ 2997903 w 2997903"/>
                    <a:gd name="connsiteY2" fmla="*/ 0 h 2018007"/>
                    <a:gd name="connsiteX3" fmla="*/ 2318889 w 2997903"/>
                    <a:gd name="connsiteY3" fmla="*/ 1237543 h 2018007"/>
                    <a:gd name="connsiteX4" fmla="*/ 1159470 w 2997903"/>
                    <a:gd name="connsiteY4" fmla="*/ 2018007 h 2018007"/>
                    <a:gd name="connsiteX5" fmla="*/ 51 w 2997903"/>
                    <a:gd name="connsiteY5" fmla="*/ 1237543 h 2018007"/>
                    <a:gd name="connsiteX0" fmla="*/ 81 w 2997933"/>
                    <a:gd name="connsiteY0" fmla="*/ 1237543 h 1569459"/>
                    <a:gd name="connsiteX1" fmla="*/ 1195714 w 2997933"/>
                    <a:gd name="connsiteY1" fmla="*/ 1027448 h 1569459"/>
                    <a:gd name="connsiteX2" fmla="*/ 2997933 w 2997933"/>
                    <a:gd name="connsiteY2" fmla="*/ 0 h 1569459"/>
                    <a:gd name="connsiteX3" fmla="*/ 2318919 w 2997933"/>
                    <a:gd name="connsiteY3" fmla="*/ 1237543 h 1569459"/>
                    <a:gd name="connsiteX4" fmla="*/ 1150447 w 2997933"/>
                    <a:gd name="connsiteY4" fmla="*/ 1556281 h 1569459"/>
                    <a:gd name="connsiteX5" fmla="*/ 81 w 2997933"/>
                    <a:gd name="connsiteY5" fmla="*/ 1237543 h 1569459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622 w 2129341"/>
                    <a:gd name="connsiteY0" fmla="*/ 1282810 h 1568955"/>
                    <a:gd name="connsiteX1" fmla="*/ 327122 w 2129341"/>
                    <a:gd name="connsiteY1" fmla="*/ 1027448 h 1568955"/>
                    <a:gd name="connsiteX2" fmla="*/ 2129341 w 2129341"/>
                    <a:gd name="connsiteY2" fmla="*/ 0 h 1568955"/>
                    <a:gd name="connsiteX3" fmla="*/ 1377899 w 2129341"/>
                    <a:gd name="connsiteY3" fmla="*/ 848244 h 1568955"/>
                    <a:gd name="connsiteX4" fmla="*/ 281855 w 2129341"/>
                    <a:gd name="connsiteY4" fmla="*/ 1556281 h 1568955"/>
                    <a:gd name="connsiteX5" fmla="*/ 622 w 2129341"/>
                    <a:gd name="connsiteY5" fmla="*/ 1282810 h 1568955"/>
                    <a:gd name="connsiteX0" fmla="*/ 12795 w 2141514"/>
                    <a:gd name="connsiteY0" fmla="*/ 1282810 h 1568143"/>
                    <a:gd name="connsiteX1" fmla="*/ 599630 w 2141514"/>
                    <a:gd name="connsiteY1" fmla="*/ 1162194 h 1568143"/>
                    <a:gd name="connsiteX2" fmla="*/ 2141514 w 2141514"/>
                    <a:gd name="connsiteY2" fmla="*/ 0 h 1568143"/>
                    <a:gd name="connsiteX3" fmla="*/ 1390072 w 2141514"/>
                    <a:gd name="connsiteY3" fmla="*/ 848244 h 1568143"/>
                    <a:gd name="connsiteX4" fmla="*/ 294028 w 2141514"/>
                    <a:gd name="connsiteY4" fmla="*/ 1556281 h 1568143"/>
                    <a:gd name="connsiteX5" fmla="*/ 12795 w 2141514"/>
                    <a:gd name="connsiteY5" fmla="*/ 1282810 h 1568143"/>
                    <a:gd name="connsiteX0" fmla="*/ 48533 w 1986335"/>
                    <a:gd name="connsiteY0" fmla="*/ 1452367 h 1591759"/>
                    <a:gd name="connsiteX1" fmla="*/ 444451 w 1986335"/>
                    <a:gd name="connsiteY1" fmla="*/ 1162194 h 1591759"/>
                    <a:gd name="connsiteX2" fmla="*/ 1986335 w 1986335"/>
                    <a:gd name="connsiteY2" fmla="*/ 0 h 1591759"/>
                    <a:gd name="connsiteX3" fmla="*/ 1234893 w 1986335"/>
                    <a:gd name="connsiteY3" fmla="*/ 848244 h 1591759"/>
                    <a:gd name="connsiteX4" fmla="*/ 138849 w 1986335"/>
                    <a:gd name="connsiteY4" fmla="*/ 1556281 h 1591759"/>
                    <a:gd name="connsiteX5" fmla="*/ 48533 w 1986335"/>
                    <a:gd name="connsiteY5" fmla="*/ 1452367 h 1591759"/>
                    <a:gd name="connsiteX0" fmla="*/ 14077 w 2124298"/>
                    <a:gd name="connsiteY0" fmla="*/ 1578452 h 1637702"/>
                    <a:gd name="connsiteX1" fmla="*/ 582414 w 2124298"/>
                    <a:gd name="connsiteY1" fmla="*/ 1162194 h 1637702"/>
                    <a:gd name="connsiteX2" fmla="*/ 2124298 w 2124298"/>
                    <a:gd name="connsiteY2" fmla="*/ 0 h 1637702"/>
                    <a:gd name="connsiteX3" fmla="*/ 1372856 w 2124298"/>
                    <a:gd name="connsiteY3" fmla="*/ 848244 h 1637702"/>
                    <a:gd name="connsiteX4" fmla="*/ 276812 w 2124298"/>
                    <a:gd name="connsiteY4" fmla="*/ 1556281 h 1637702"/>
                    <a:gd name="connsiteX5" fmla="*/ 14077 w 2124298"/>
                    <a:gd name="connsiteY5" fmla="*/ 1578452 h 1637702"/>
                    <a:gd name="connsiteX0" fmla="*/ 22984 w 2133205"/>
                    <a:gd name="connsiteY0" fmla="*/ 1578452 h 1634218"/>
                    <a:gd name="connsiteX1" fmla="*/ 731444 w 2133205"/>
                    <a:gd name="connsiteY1" fmla="*/ 1220668 h 1634218"/>
                    <a:gd name="connsiteX2" fmla="*/ 2133205 w 2133205"/>
                    <a:gd name="connsiteY2" fmla="*/ 0 h 1634218"/>
                    <a:gd name="connsiteX3" fmla="*/ 1381763 w 2133205"/>
                    <a:gd name="connsiteY3" fmla="*/ 848244 h 1634218"/>
                    <a:gd name="connsiteX4" fmla="*/ 285719 w 2133205"/>
                    <a:gd name="connsiteY4" fmla="*/ 1556281 h 1634218"/>
                    <a:gd name="connsiteX5" fmla="*/ 22984 w 2133205"/>
                    <a:gd name="connsiteY5" fmla="*/ 1578452 h 1634218"/>
                    <a:gd name="connsiteX0" fmla="*/ 22984 w 2133205"/>
                    <a:gd name="connsiteY0" fmla="*/ 1578452 h 1634218"/>
                    <a:gd name="connsiteX1" fmla="*/ 731444 w 2133205"/>
                    <a:gd name="connsiteY1" fmla="*/ 1220668 h 1634218"/>
                    <a:gd name="connsiteX2" fmla="*/ 2133205 w 2133205"/>
                    <a:gd name="connsiteY2" fmla="*/ 0 h 1634218"/>
                    <a:gd name="connsiteX3" fmla="*/ 1381763 w 2133205"/>
                    <a:gd name="connsiteY3" fmla="*/ 848244 h 1634218"/>
                    <a:gd name="connsiteX4" fmla="*/ 285719 w 2133205"/>
                    <a:gd name="connsiteY4" fmla="*/ 1556281 h 1634218"/>
                    <a:gd name="connsiteX5" fmla="*/ 22984 w 2133205"/>
                    <a:gd name="connsiteY5" fmla="*/ 1578452 h 1634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205" h="1634218">
                      <a:moveTo>
                        <a:pt x="22984" y="1578452"/>
                      </a:moveTo>
                      <a:cubicBezTo>
                        <a:pt x="97271" y="1522517"/>
                        <a:pt x="371077" y="1471743"/>
                        <a:pt x="731444" y="1220668"/>
                      </a:cubicBezTo>
                      <a:cubicBezTo>
                        <a:pt x="1190622" y="900749"/>
                        <a:pt x="1520394" y="304719"/>
                        <a:pt x="2133205" y="0"/>
                      </a:cubicBezTo>
                      <a:cubicBezTo>
                        <a:pt x="1680529" y="412515"/>
                        <a:pt x="1798222" y="435730"/>
                        <a:pt x="1381763" y="848244"/>
                      </a:cubicBezTo>
                      <a:cubicBezTo>
                        <a:pt x="1073945" y="1224962"/>
                        <a:pt x="512182" y="1434580"/>
                        <a:pt x="285719" y="1556281"/>
                      </a:cubicBezTo>
                      <a:cubicBezTo>
                        <a:pt x="59256" y="1677982"/>
                        <a:pt x="-51303" y="1634387"/>
                        <a:pt x="22984" y="15784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sp>
              <p:nvSpPr>
                <p:cNvPr id="25" name="Teardrop 14">
                  <a:extLst>
                    <a:ext uri="{FF2B5EF4-FFF2-40B4-BE49-F238E27FC236}">
                      <a16:creationId xmlns:a16="http://schemas.microsoft.com/office/drawing/2014/main" id="{3975384E-0D12-40FC-8232-73569F39EB75}"/>
                    </a:ext>
                  </a:extLst>
                </p:cNvPr>
                <p:cNvSpPr/>
                <p:nvPr/>
              </p:nvSpPr>
              <p:spPr>
                <a:xfrm rot="2999601">
                  <a:off x="4304443" y="4484211"/>
                  <a:ext cx="722230" cy="766126"/>
                </a:xfrm>
                <a:custGeom>
                  <a:avLst/>
                  <a:gdLst>
                    <a:gd name="connsiteX0" fmla="*/ 0 w 2318838"/>
                    <a:gd name="connsiteY0" fmla="*/ 780464 h 1560928"/>
                    <a:gd name="connsiteX1" fmla="*/ 1159419 w 2318838"/>
                    <a:gd name="connsiteY1" fmla="*/ 0 h 1560928"/>
                    <a:gd name="connsiteX2" fmla="*/ 2997852 w 2318838"/>
                    <a:gd name="connsiteY2" fmla="*/ -457079 h 1560928"/>
                    <a:gd name="connsiteX3" fmla="*/ 2318838 w 2318838"/>
                    <a:gd name="connsiteY3" fmla="*/ 780464 h 1560928"/>
                    <a:gd name="connsiteX4" fmla="*/ 1159419 w 2318838"/>
                    <a:gd name="connsiteY4" fmla="*/ 1560928 h 1560928"/>
                    <a:gd name="connsiteX5" fmla="*/ 0 w 2318838"/>
                    <a:gd name="connsiteY5" fmla="*/ 780464 h 1560928"/>
                    <a:gd name="connsiteX0" fmla="*/ 51 w 2997903"/>
                    <a:gd name="connsiteY0" fmla="*/ 1237543 h 2018007"/>
                    <a:gd name="connsiteX1" fmla="*/ 1195684 w 2997903"/>
                    <a:gd name="connsiteY1" fmla="*/ 1027448 h 2018007"/>
                    <a:gd name="connsiteX2" fmla="*/ 2997903 w 2997903"/>
                    <a:gd name="connsiteY2" fmla="*/ 0 h 2018007"/>
                    <a:gd name="connsiteX3" fmla="*/ 2318889 w 2997903"/>
                    <a:gd name="connsiteY3" fmla="*/ 1237543 h 2018007"/>
                    <a:gd name="connsiteX4" fmla="*/ 1159470 w 2997903"/>
                    <a:gd name="connsiteY4" fmla="*/ 2018007 h 2018007"/>
                    <a:gd name="connsiteX5" fmla="*/ 51 w 2997903"/>
                    <a:gd name="connsiteY5" fmla="*/ 1237543 h 2018007"/>
                    <a:gd name="connsiteX0" fmla="*/ 81 w 2997933"/>
                    <a:gd name="connsiteY0" fmla="*/ 1237543 h 1569459"/>
                    <a:gd name="connsiteX1" fmla="*/ 1195714 w 2997933"/>
                    <a:gd name="connsiteY1" fmla="*/ 1027448 h 1569459"/>
                    <a:gd name="connsiteX2" fmla="*/ 2997933 w 2997933"/>
                    <a:gd name="connsiteY2" fmla="*/ 0 h 1569459"/>
                    <a:gd name="connsiteX3" fmla="*/ 2318919 w 2997933"/>
                    <a:gd name="connsiteY3" fmla="*/ 1237543 h 1569459"/>
                    <a:gd name="connsiteX4" fmla="*/ 1150447 w 2997933"/>
                    <a:gd name="connsiteY4" fmla="*/ 1556281 h 1569459"/>
                    <a:gd name="connsiteX5" fmla="*/ 81 w 2997933"/>
                    <a:gd name="connsiteY5" fmla="*/ 1237543 h 1569459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622 w 2129341"/>
                    <a:gd name="connsiteY0" fmla="*/ 1282810 h 1568955"/>
                    <a:gd name="connsiteX1" fmla="*/ 327122 w 2129341"/>
                    <a:gd name="connsiteY1" fmla="*/ 1027448 h 1568955"/>
                    <a:gd name="connsiteX2" fmla="*/ 2129341 w 2129341"/>
                    <a:gd name="connsiteY2" fmla="*/ 0 h 1568955"/>
                    <a:gd name="connsiteX3" fmla="*/ 1377899 w 2129341"/>
                    <a:gd name="connsiteY3" fmla="*/ 848244 h 1568955"/>
                    <a:gd name="connsiteX4" fmla="*/ 281855 w 2129341"/>
                    <a:gd name="connsiteY4" fmla="*/ 1556281 h 1568955"/>
                    <a:gd name="connsiteX5" fmla="*/ 622 w 2129341"/>
                    <a:gd name="connsiteY5" fmla="*/ 1282810 h 1568955"/>
                    <a:gd name="connsiteX0" fmla="*/ 12795 w 2141514"/>
                    <a:gd name="connsiteY0" fmla="*/ 1282810 h 1568143"/>
                    <a:gd name="connsiteX1" fmla="*/ 599630 w 2141514"/>
                    <a:gd name="connsiteY1" fmla="*/ 1162194 h 1568143"/>
                    <a:gd name="connsiteX2" fmla="*/ 2141514 w 2141514"/>
                    <a:gd name="connsiteY2" fmla="*/ 0 h 1568143"/>
                    <a:gd name="connsiteX3" fmla="*/ 1390072 w 2141514"/>
                    <a:gd name="connsiteY3" fmla="*/ 848244 h 1568143"/>
                    <a:gd name="connsiteX4" fmla="*/ 294028 w 2141514"/>
                    <a:gd name="connsiteY4" fmla="*/ 1556281 h 1568143"/>
                    <a:gd name="connsiteX5" fmla="*/ 12795 w 2141514"/>
                    <a:gd name="connsiteY5" fmla="*/ 1282810 h 1568143"/>
                    <a:gd name="connsiteX0" fmla="*/ 48533 w 1986335"/>
                    <a:gd name="connsiteY0" fmla="*/ 1452367 h 1591759"/>
                    <a:gd name="connsiteX1" fmla="*/ 444451 w 1986335"/>
                    <a:gd name="connsiteY1" fmla="*/ 1162194 h 1591759"/>
                    <a:gd name="connsiteX2" fmla="*/ 1986335 w 1986335"/>
                    <a:gd name="connsiteY2" fmla="*/ 0 h 1591759"/>
                    <a:gd name="connsiteX3" fmla="*/ 1234893 w 1986335"/>
                    <a:gd name="connsiteY3" fmla="*/ 848244 h 1591759"/>
                    <a:gd name="connsiteX4" fmla="*/ 138849 w 1986335"/>
                    <a:gd name="connsiteY4" fmla="*/ 1556281 h 1591759"/>
                    <a:gd name="connsiteX5" fmla="*/ 48533 w 1986335"/>
                    <a:gd name="connsiteY5" fmla="*/ 1452367 h 1591759"/>
                    <a:gd name="connsiteX0" fmla="*/ 14077 w 2124298"/>
                    <a:gd name="connsiteY0" fmla="*/ 1578452 h 1637702"/>
                    <a:gd name="connsiteX1" fmla="*/ 582414 w 2124298"/>
                    <a:gd name="connsiteY1" fmla="*/ 1162194 h 1637702"/>
                    <a:gd name="connsiteX2" fmla="*/ 2124298 w 2124298"/>
                    <a:gd name="connsiteY2" fmla="*/ 0 h 1637702"/>
                    <a:gd name="connsiteX3" fmla="*/ 1372856 w 2124298"/>
                    <a:gd name="connsiteY3" fmla="*/ 848244 h 1637702"/>
                    <a:gd name="connsiteX4" fmla="*/ 276812 w 2124298"/>
                    <a:gd name="connsiteY4" fmla="*/ 1556281 h 1637702"/>
                    <a:gd name="connsiteX5" fmla="*/ 14077 w 2124298"/>
                    <a:gd name="connsiteY5" fmla="*/ 1578452 h 1637702"/>
                    <a:gd name="connsiteX0" fmla="*/ 22984 w 2133205"/>
                    <a:gd name="connsiteY0" fmla="*/ 1578452 h 1634218"/>
                    <a:gd name="connsiteX1" fmla="*/ 731444 w 2133205"/>
                    <a:gd name="connsiteY1" fmla="*/ 1220668 h 1634218"/>
                    <a:gd name="connsiteX2" fmla="*/ 2133205 w 2133205"/>
                    <a:gd name="connsiteY2" fmla="*/ 0 h 1634218"/>
                    <a:gd name="connsiteX3" fmla="*/ 1381763 w 2133205"/>
                    <a:gd name="connsiteY3" fmla="*/ 848244 h 1634218"/>
                    <a:gd name="connsiteX4" fmla="*/ 285719 w 2133205"/>
                    <a:gd name="connsiteY4" fmla="*/ 1556281 h 1634218"/>
                    <a:gd name="connsiteX5" fmla="*/ 22984 w 2133205"/>
                    <a:gd name="connsiteY5" fmla="*/ 1578452 h 1634218"/>
                    <a:gd name="connsiteX0" fmla="*/ 22984 w 2133205"/>
                    <a:gd name="connsiteY0" fmla="*/ 1578452 h 1634218"/>
                    <a:gd name="connsiteX1" fmla="*/ 731444 w 2133205"/>
                    <a:gd name="connsiteY1" fmla="*/ 1220668 h 1634218"/>
                    <a:gd name="connsiteX2" fmla="*/ 2133205 w 2133205"/>
                    <a:gd name="connsiteY2" fmla="*/ 0 h 1634218"/>
                    <a:gd name="connsiteX3" fmla="*/ 1381763 w 2133205"/>
                    <a:gd name="connsiteY3" fmla="*/ 848244 h 1634218"/>
                    <a:gd name="connsiteX4" fmla="*/ 285719 w 2133205"/>
                    <a:gd name="connsiteY4" fmla="*/ 1556281 h 1634218"/>
                    <a:gd name="connsiteX5" fmla="*/ 22984 w 2133205"/>
                    <a:gd name="connsiteY5" fmla="*/ 1578452 h 1634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205" h="1634218">
                      <a:moveTo>
                        <a:pt x="22984" y="1578452"/>
                      </a:moveTo>
                      <a:cubicBezTo>
                        <a:pt x="97271" y="1522517"/>
                        <a:pt x="371077" y="1471743"/>
                        <a:pt x="731444" y="1220668"/>
                      </a:cubicBezTo>
                      <a:cubicBezTo>
                        <a:pt x="1190622" y="900749"/>
                        <a:pt x="1520394" y="304719"/>
                        <a:pt x="2133205" y="0"/>
                      </a:cubicBezTo>
                      <a:cubicBezTo>
                        <a:pt x="1680529" y="412515"/>
                        <a:pt x="1798222" y="435730"/>
                        <a:pt x="1381763" y="848244"/>
                      </a:cubicBezTo>
                      <a:cubicBezTo>
                        <a:pt x="1073945" y="1224962"/>
                        <a:pt x="512182" y="1434580"/>
                        <a:pt x="285719" y="1556281"/>
                      </a:cubicBezTo>
                      <a:cubicBezTo>
                        <a:pt x="59256" y="1677982"/>
                        <a:pt x="-51303" y="1634387"/>
                        <a:pt x="22984" y="15784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</p:grpSp>
          <p:sp>
            <p:nvSpPr>
              <p:cNvPr id="29" name="Teardrop 14">
                <a:extLst>
                  <a:ext uri="{FF2B5EF4-FFF2-40B4-BE49-F238E27FC236}">
                    <a16:creationId xmlns:a16="http://schemas.microsoft.com/office/drawing/2014/main" id="{1AAA984C-F0E3-4FE1-89F9-ADE9C1B8688C}"/>
                  </a:ext>
                </a:extLst>
              </p:cNvPr>
              <p:cNvSpPr/>
              <p:nvPr/>
            </p:nvSpPr>
            <p:spPr>
              <a:xfrm rot="2999601">
                <a:off x="433063" y="3955732"/>
                <a:ext cx="1570948" cy="726216"/>
              </a:xfrm>
              <a:custGeom>
                <a:avLst/>
                <a:gdLst>
                  <a:gd name="connsiteX0" fmla="*/ 0 w 2318838"/>
                  <a:gd name="connsiteY0" fmla="*/ 780464 h 1560928"/>
                  <a:gd name="connsiteX1" fmla="*/ 1159419 w 2318838"/>
                  <a:gd name="connsiteY1" fmla="*/ 0 h 1560928"/>
                  <a:gd name="connsiteX2" fmla="*/ 2997852 w 2318838"/>
                  <a:gd name="connsiteY2" fmla="*/ -457079 h 1560928"/>
                  <a:gd name="connsiteX3" fmla="*/ 2318838 w 2318838"/>
                  <a:gd name="connsiteY3" fmla="*/ 780464 h 1560928"/>
                  <a:gd name="connsiteX4" fmla="*/ 1159419 w 2318838"/>
                  <a:gd name="connsiteY4" fmla="*/ 1560928 h 1560928"/>
                  <a:gd name="connsiteX5" fmla="*/ 0 w 2318838"/>
                  <a:gd name="connsiteY5" fmla="*/ 780464 h 1560928"/>
                  <a:gd name="connsiteX0" fmla="*/ 51 w 2997903"/>
                  <a:gd name="connsiteY0" fmla="*/ 1237543 h 2018007"/>
                  <a:gd name="connsiteX1" fmla="*/ 1195684 w 2997903"/>
                  <a:gd name="connsiteY1" fmla="*/ 1027448 h 2018007"/>
                  <a:gd name="connsiteX2" fmla="*/ 2997903 w 2997903"/>
                  <a:gd name="connsiteY2" fmla="*/ 0 h 2018007"/>
                  <a:gd name="connsiteX3" fmla="*/ 2318889 w 2997903"/>
                  <a:gd name="connsiteY3" fmla="*/ 1237543 h 2018007"/>
                  <a:gd name="connsiteX4" fmla="*/ 1159470 w 2997903"/>
                  <a:gd name="connsiteY4" fmla="*/ 2018007 h 2018007"/>
                  <a:gd name="connsiteX5" fmla="*/ 51 w 2997903"/>
                  <a:gd name="connsiteY5" fmla="*/ 1237543 h 2018007"/>
                  <a:gd name="connsiteX0" fmla="*/ 81 w 2997933"/>
                  <a:gd name="connsiteY0" fmla="*/ 1237543 h 1569459"/>
                  <a:gd name="connsiteX1" fmla="*/ 1195714 w 2997933"/>
                  <a:gd name="connsiteY1" fmla="*/ 1027448 h 1569459"/>
                  <a:gd name="connsiteX2" fmla="*/ 2997933 w 2997933"/>
                  <a:gd name="connsiteY2" fmla="*/ 0 h 1569459"/>
                  <a:gd name="connsiteX3" fmla="*/ 2318919 w 2997933"/>
                  <a:gd name="connsiteY3" fmla="*/ 1237543 h 1569459"/>
                  <a:gd name="connsiteX4" fmla="*/ 1150447 w 2997933"/>
                  <a:gd name="connsiteY4" fmla="*/ 1556281 h 1569459"/>
                  <a:gd name="connsiteX5" fmla="*/ 81 w 2997933"/>
                  <a:gd name="connsiteY5" fmla="*/ 1237543 h 1569459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622 w 2129341"/>
                  <a:gd name="connsiteY0" fmla="*/ 1282810 h 1568955"/>
                  <a:gd name="connsiteX1" fmla="*/ 327122 w 2129341"/>
                  <a:gd name="connsiteY1" fmla="*/ 1027448 h 1568955"/>
                  <a:gd name="connsiteX2" fmla="*/ 2129341 w 2129341"/>
                  <a:gd name="connsiteY2" fmla="*/ 0 h 1568955"/>
                  <a:gd name="connsiteX3" fmla="*/ 1377899 w 2129341"/>
                  <a:gd name="connsiteY3" fmla="*/ 848244 h 1568955"/>
                  <a:gd name="connsiteX4" fmla="*/ 281855 w 2129341"/>
                  <a:gd name="connsiteY4" fmla="*/ 1556281 h 1568955"/>
                  <a:gd name="connsiteX5" fmla="*/ 622 w 2129341"/>
                  <a:gd name="connsiteY5" fmla="*/ 1282810 h 1568955"/>
                  <a:gd name="connsiteX0" fmla="*/ 12795 w 2141514"/>
                  <a:gd name="connsiteY0" fmla="*/ 1282810 h 1568143"/>
                  <a:gd name="connsiteX1" fmla="*/ 599630 w 2141514"/>
                  <a:gd name="connsiteY1" fmla="*/ 1162194 h 1568143"/>
                  <a:gd name="connsiteX2" fmla="*/ 2141514 w 2141514"/>
                  <a:gd name="connsiteY2" fmla="*/ 0 h 1568143"/>
                  <a:gd name="connsiteX3" fmla="*/ 1390072 w 2141514"/>
                  <a:gd name="connsiteY3" fmla="*/ 848244 h 1568143"/>
                  <a:gd name="connsiteX4" fmla="*/ 294028 w 2141514"/>
                  <a:gd name="connsiteY4" fmla="*/ 1556281 h 1568143"/>
                  <a:gd name="connsiteX5" fmla="*/ 12795 w 2141514"/>
                  <a:gd name="connsiteY5" fmla="*/ 1282810 h 1568143"/>
                  <a:gd name="connsiteX0" fmla="*/ 48533 w 1986335"/>
                  <a:gd name="connsiteY0" fmla="*/ 1452367 h 1591759"/>
                  <a:gd name="connsiteX1" fmla="*/ 444451 w 1986335"/>
                  <a:gd name="connsiteY1" fmla="*/ 1162194 h 1591759"/>
                  <a:gd name="connsiteX2" fmla="*/ 1986335 w 1986335"/>
                  <a:gd name="connsiteY2" fmla="*/ 0 h 1591759"/>
                  <a:gd name="connsiteX3" fmla="*/ 1234893 w 1986335"/>
                  <a:gd name="connsiteY3" fmla="*/ 848244 h 1591759"/>
                  <a:gd name="connsiteX4" fmla="*/ 138849 w 1986335"/>
                  <a:gd name="connsiteY4" fmla="*/ 1556281 h 1591759"/>
                  <a:gd name="connsiteX5" fmla="*/ 48533 w 1986335"/>
                  <a:gd name="connsiteY5" fmla="*/ 1452367 h 1591759"/>
                  <a:gd name="connsiteX0" fmla="*/ 14077 w 2124298"/>
                  <a:gd name="connsiteY0" fmla="*/ 1578452 h 1637702"/>
                  <a:gd name="connsiteX1" fmla="*/ 582414 w 2124298"/>
                  <a:gd name="connsiteY1" fmla="*/ 1162194 h 1637702"/>
                  <a:gd name="connsiteX2" fmla="*/ 2124298 w 2124298"/>
                  <a:gd name="connsiteY2" fmla="*/ 0 h 1637702"/>
                  <a:gd name="connsiteX3" fmla="*/ 1372856 w 2124298"/>
                  <a:gd name="connsiteY3" fmla="*/ 848244 h 1637702"/>
                  <a:gd name="connsiteX4" fmla="*/ 276812 w 2124298"/>
                  <a:gd name="connsiteY4" fmla="*/ 1556281 h 1637702"/>
                  <a:gd name="connsiteX5" fmla="*/ 14077 w 2124298"/>
                  <a:gd name="connsiteY5" fmla="*/ 1578452 h 1637702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4595997"/>
                  <a:gd name="connsiteY0" fmla="*/ 1358893 h 1414659"/>
                  <a:gd name="connsiteX1" fmla="*/ 731444 w 4595997"/>
                  <a:gd name="connsiteY1" fmla="*/ 1001109 h 1414659"/>
                  <a:gd name="connsiteX2" fmla="*/ 4595997 w 4595997"/>
                  <a:gd name="connsiteY2" fmla="*/ 1 h 1414659"/>
                  <a:gd name="connsiteX3" fmla="*/ 1381763 w 4595997"/>
                  <a:gd name="connsiteY3" fmla="*/ 628685 h 1414659"/>
                  <a:gd name="connsiteX4" fmla="*/ 285719 w 4595997"/>
                  <a:gd name="connsiteY4" fmla="*/ 1336722 h 1414659"/>
                  <a:gd name="connsiteX5" fmla="*/ 22984 w 4595997"/>
                  <a:gd name="connsiteY5" fmla="*/ 1358893 h 1414659"/>
                  <a:gd name="connsiteX0" fmla="*/ 59603 w 4632616"/>
                  <a:gd name="connsiteY0" fmla="*/ 1358893 h 1408398"/>
                  <a:gd name="connsiteX1" fmla="*/ 1300643 w 4632616"/>
                  <a:gd name="connsiteY1" fmla="*/ 1111719 h 1408398"/>
                  <a:gd name="connsiteX2" fmla="*/ 4632616 w 4632616"/>
                  <a:gd name="connsiteY2" fmla="*/ 1 h 1408398"/>
                  <a:gd name="connsiteX3" fmla="*/ 1418382 w 4632616"/>
                  <a:gd name="connsiteY3" fmla="*/ 628685 h 1408398"/>
                  <a:gd name="connsiteX4" fmla="*/ 322338 w 4632616"/>
                  <a:gd name="connsiteY4" fmla="*/ 1336722 h 1408398"/>
                  <a:gd name="connsiteX5" fmla="*/ 59603 w 4632616"/>
                  <a:gd name="connsiteY5" fmla="*/ 1358893 h 140839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66113 w 4639126"/>
                  <a:gd name="connsiteY0" fmla="*/ 1358893 h 1386961"/>
                  <a:gd name="connsiteX1" fmla="*/ 1436448 w 4639126"/>
                  <a:gd name="connsiteY1" fmla="*/ 1190090 h 1386961"/>
                  <a:gd name="connsiteX2" fmla="*/ 4639126 w 4639126"/>
                  <a:gd name="connsiteY2" fmla="*/ 1 h 1386961"/>
                  <a:gd name="connsiteX3" fmla="*/ 1315602 w 4639126"/>
                  <a:gd name="connsiteY3" fmla="*/ 880746 h 1386961"/>
                  <a:gd name="connsiteX4" fmla="*/ 328848 w 4639126"/>
                  <a:gd name="connsiteY4" fmla="*/ 1336722 h 1386961"/>
                  <a:gd name="connsiteX5" fmla="*/ 66113 w 4639126"/>
                  <a:gd name="connsiteY5" fmla="*/ 1358893 h 1386961"/>
                  <a:gd name="connsiteX0" fmla="*/ 66478 w 4636799"/>
                  <a:gd name="connsiteY0" fmla="*/ 1546202 h 1549336"/>
                  <a:gd name="connsiteX1" fmla="*/ 1434121 w 4636799"/>
                  <a:gd name="connsiteY1" fmla="*/ 1190090 h 1549336"/>
                  <a:gd name="connsiteX2" fmla="*/ 4636799 w 4636799"/>
                  <a:gd name="connsiteY2" fmla="*/ 1 h 1549336"/>
                  <a:gd name="connsiteX3" fmla="*/ 1313275 w 4636799"/>
                  <a:gd name="connsiteY3" fmla="*/ 880746 h 1549336"/>
                  <a:gd name="connsiteX4" fmla="*/ 326521 w 4636799"/>
                  <a:gd name="connsiteY4" fmla="*/ 1336722 h 1549336"/>
                  <a:gd name="connsiteX5" fmla="*/ 66478 w 4636799"/>
                  <a:gd name="connsiteY5" fmla="*/ 1546202 h 1549336"/>
                  <a:gd name="connsiteX0" fmla="*/ 69689 w 4640010"/>
                  <a:gd name="connsiteY0" fmla="*/ 1546202 h 1549086"/>
                  <a:gd name="connsiteX1" fmla="*/ 1437332 w 4640010"/>
                  <a:gd name="connsiteY1" fmla="*/ 1190090 h 1549086"/>
                  <a:gd name="connsiteX2" fmla="*/ 4640010 w 4640010"/>
                  <a:gd name="connsiteY2" fmla="*/ 1 h 1549086"/>
                  <a:gd name="connsiteX3" fmla="*/ 1445781 w 4640010"/>
                  <a:gd name="connsiteY3" fmla="*/ 959116 h 1549086"/>
                  <a:gd name="connsiteX4" fmla="*/ 329732 w 4640010"/>
                  <a:gd name="connsiteY4" fmla="*/ 1336722 h 1549086"/>
                  <a:gd name="connsiteX5" fmla="*/ 69689 w 4640010"/>
                  <a:gd name="connsiteY5" fmla="*/ 1546202 h 1549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0010" h="1549086">
                    <a:moveTo>
                      <a:pt x="69689" y="1546202"/>
                    </a:moveTo>
                    <a:cubicBezTo>
                      <a:pt x="254289" y="1521763"/>
                      <a:pt x="675612" y="1447790"/>
                      <a:pt x="1437332" y="1190090"/>
                    </a:cubicBezTo>
                    <a:cubicBezTo>
                      <a:pt x="2199052" y="932390"/>
                      <a:pt x="4027199" y="304720"/>
                      <a:pt x="4640010" y="1"/>
                    </a:cubicBezTo>
                    <a:cubicBezTo>
                      <a:pt x="4187334" y="412516"/>
                      <a:pt x="2203567" y="726964"/>
                      <a:pt x="1445781" y="959116"/>
                    </a:cubicBezTo>
                    <a:cubicBezTo>
                      <a:pt x="720829" y="1189098"/>
                      <a:pt x="559081" y="1238874"/>
                      <a:pt x="329732" y="1336722"/>
                    </a:cubicBezTo>
                    <a:cubicBezTo>
                      <a:pt x="100383" y="1434570"/>
                      <a:pt x="-114911" y="1570641"/>
                      <a:pt x="69689" y="15462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0" name="Teardrop 14">
                <a:extLst>
                  <a:ext uri="{FF2B5EF4-FFF2-40B4-BE49-F238E27FC236}">
                    <a16:creationId xmlns:a16="http://schemas.microsoft.com/office/drawing/2014/main" id="{37890122-5770-4516-A80F-6B1C4E16934C}"/>
                  </a:ext>
                </a:extLst>
              </p:cNvPr>
              <p:cNvSpPr/>
              <p:nvPr/>
            </p:nvSpPr>
            <p:spPr>
              <a:xfrm rot="2999601">
                <a:off x="1778370" y="4330009"/>
                <a:ext cx="869225" cy="500692"/>
              </a:xfrm>
              <a:custGeom>
                <a:avLst/>
                <a:gdLst>
                  <a:gd name="connsiteX0" fmla="*/ 0 w 2318838"/>
                  <a:gd name="connsiteY0" fmla="*/ 780464 h 1560928"/>
                  <a:gd name="connsiteX1" fmla="*/ 1159419 w 2318838"/>
                  <a:gd name="connsiteY1" fmla="*/ 0 h 1560928"/>
                  <a:gd name="connsiteX2" fmla="*/ 2997852 w 2318838"/>
                  <a:gd name="connsiteY2" fmla="*/ -457079 h 1560928"/>
                  <a:gd name="connsiteX3" fmla="*/ 2318838 w 2318838"/>
                  <a:gd name="connsiteY3" fmla="*/ 780464 h 1560928"/>
                  <a:gd name="connsiteX4" fmla="*/ 1159419 w 2318838"/>
                  <a:gd name="connsiteY4" fmla="*/ 1560928 h 1560928"/>
                  <a:gd name="connsiteX5" fmla="*/ 0 w 2318838"/>
                  <a:gd name="connsiteY5" fmla="*/ 780464 h 1560928"/>
                  <a:gd name="connsiteX0" fmla="*/ 51 w 2997903"/>
                  <a:gd name="connsiteY0" fmla="*/ 1237543 h 2018007"/>
                  <a:gd name="connsiteX1" fmla="*/ 1195684 w 2997903"/>
                  <a:gd name="connsiteY1" fmla="*/ 1027448 h 2018007"/>
                  <a:gd name="connsiteX2" fmla="*/ 2997903 w 2997903"/>
                  <a:gd name="connsiteY2" fmla="*/ 0 h 2018007"/>
                  <a:gd name="connsiteX3" fmla="*/ 2318889 w 2997903"/>
                  <a:gd name="connsiteY3" fmla="*/ 1237543 h 2018007"/>
                  <a:gd name="connsiteX4" fmla="*/ 1159470 w 2997903"/>
                  <a:gd name="connsiteY4" fmla="*/ 2018007 h 2018007"/>
                  <a:gd name="connsiteX5" fmla="*/ 51 w 2997903"/>
                  <a:gd name="connsiteY5" fmla="*/ 1237543 h 2018007"/>
                  <a:gd name="connsiteX0" fmla="*/ 81 w 2997933"/>
                  <a:gd name="connsiteY0" fmla="*/ 1237543 h 1569459"/>
                  <a:gd name="connsiteX1" fmla="*/ 1195714 w 2997933"/>
                  <a:gd name="connsiteY1" fmla="*/ 1027448 h 1569459"/>
                  <a:gd name="connsiteX2" fmla="*/ 2997933 w 2997933"/>
                  <a:gd name="connsiteY2" fmla="*/ 0 h 1569459"/>
                  <a:gd name="connsiteX3" fmla="*/ 2318919 w 2997933"/>
                  <a:gd name="connsiteY3" fmla="*/ 1237543 h 1569459"/>
                  <a:gd name="connsiteX4" fmla="*/ 1150447 w 2997933"/>
                  <a:gd name="connsiteY4" fmla="*/ 1556281 h 1569459"/>
                  <a:gd name="connsiteX5" fmla="*/ 81 w 2997933"/>
                  <a:gd name="connsiteY5" fmla="*/ 1237543 h 1569459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622 w 2129341"/>
                  <a:gd name="connsiteY0" fmla="*/ 1282810 h 1568955"/>
                  <a:gd name="connsiteX1" fmla="*/ 327122 w 2129341"/>
                  <a:gd name="connsiteY1" fmla="*/ 1027448 h 1568955"/>
                  <a:gd name="connsiteX2" fmla="*/ 2129341 w 2129341"/>
                  <a:gd name="connsiteY2" fmla="*/ 0 h 1568955"/>
                  <a:gd name="connsiteX3" fmla="*/ 1377899 w 2129341"/>
                  <a:gd name="connsiteY3" fmla="*/ 848244 h 1568955"/>
                  <a:gd name="connsiteX4" fmla="*/ 281855 w 2129341"/>
                  <a:gd name="connsiteY4" fmla="*/ 1556281 h 1568955"/>
                  <a:gd name="connsiteX5" fmla="*/ 622 w 2129341"/>
                  <a:gd name="connsiteY5" fmla="*/ 1282810 h 1568955"/>
                  <a:gd name="connsiteX0" fmla="*/ 12795 w 2141514"/>
                  <a:gd name="connsiteY0" fmla="*/ 1282810 h 1568143"/>
                  <a:gd name="connsiteX1" fmla="*/ 599630 w 2141514"/>
                  <a:gd name="connsiteY1" fmla="*/ 1162194 h 1568143"/>
                  <a:gd name="connsiteX2" fmla="*/ 2141514 w 2141514"/>
                  <a:gd name="connsiteY2" fmla="*/ 0 h 1568143"/>
                  <a:gd name="connsiteX3" fmla="*/ 1390072 w 2141514"/>
                  <a:gd name="connsiteY3" fmla="*/ 848244 h 1568143"/>
                  <a:gd name="connsiteX4" fmla="*/ 294028 w 2141514"/>
                  <a:gd name="connsiteY4" fmla="*/ 1556281 h 1568143"/>
                  <a:gd name="connsiteX5" fmla="*/ 12795 w 2141514"/>
                  <a:gd name="connsiteY5" fmla="*/ 1282810 h 1568143"/>
                  <a:gd name="connsiteX0" fmla="*/ 48533 w 1986335"/>
                  <a:gd name="connsiteY0" fmla="*/ 1452367 h 1591759"/>
                  <a:gd name="connsiteX1" fmla="*/ 444451 w 1986335"/>
                  <a:gd name="connsiteY1" fmla="*/ 1162194 h 1591759"/>
                  <a:gd name="connsiteX2" fmla="*/ 1986335 w 1986335"/>
                  <a:gd name="connsiteY2" fmla="*/ 0 h 1591759"/>
                  <a:gd name="connsiteX3" fmla="*/ 1234893 w 1986335"/>
                  <a:gd name="connsiteY3" fmla="*/ 848244 h 1591759"/>
                  <a:gd name="connsiteX4" fmla="*/ 138849 w 1986335"/>
                  <a:gd name="connsiteY4" fmla="*/ 1556281 h 1591759"/>
                  <a:gd name="connsiteX5" fmla="*/ 48533 w 1986335"/>
                  <a:gd name="connsiteY5" fmla="*/ 1452367 h 1591759"/>
                  <a:gd name="connsiteX0" fmla="*/ 14077 w 2124298"/>
                  <a:gd name="connsiteY0" fmla="*/ 1578452 h 1637702"/>
                  <a:gd name="connsiteX1" fmla="*/ 582414 w 2124298"/>
                  <a:gd name="connsiteY1" fmla="*/ 1162194 h 1637702"/>
                  <a:gd name="connsiteX2" fmla="*/ 2124298 w 2124298"/>
                  <a:gd name="connsiteY2" fmla="*/ 0 h 1637702"/>
                  <a:gd name="connsiteX3" fmla="*/ 1372856 w 2124298"/>
                  <a:gd name="connsiteY3" fmla="*/ 848244 h 1637702"/>
                  <a:gd name="connsiteX4" fmla="*/ 276812 w 2124298"/>
                  <a:gd name="connsiteY4" fmla="*/ 1556281 h 1637702"/>
                  <a:gd name="connsiteX5" fmla="*/ 14077 w 2124298"/>
                  <a:gd name="connsiteY5" fmla="*/ 1578452 h 1637702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4595997"/>
                  <a:gd name="connsiteY0" fmla="*/ 1358893 h 1414659"/>
                  <a:gd name="connsiteX1" fmla="*/ 731444 w 4595997"/>
                  <a:gd name="connsiteY1" fmla="*/ 1001109 h 1414659"/>
                  <a:gd name="connsiteX2" fmla="*/ 4595997 w 4595997"/>
                  <a:gd name="connsiteY2" fmla="*/ 1 h 1414659"/>
                  <a:gd name="connsiteX3" fmla="*/ 1381763 w 4595997"/>
                  <a:gd name="connsiteY3" fmla="*/ 628685 h 1414659"/>
                  <a:gd name="connsiteX4" fmla="*/ 285719 w 4595997"/>
                  <a:gd name="connsiteY4" fmla="*/ 1336722 h 1414659"/>
                  <a:gd name="connsiteX5" fmla="*/ 22984 w 4595997"/>
                  <a:gd name="connsiteY5" fmla="*/ 1358893 h 1414659"/>
                  <a:gd name="connsiteX0" fmla="*/ 59603 w 4632616"/>
                  <a:gd name="connsiteY0" fmla="*/ 1358893 h 1408398"/>
                  <a:gd name="connsiteX1" fmla="*/ 1300643 w 4632616"/>
                  <a:gd name="connsiteY1" fmla="*/ 1111719 h 1408398"/>
                  <a:gd name="connsiteX2" fmla="*/ 4632616 w 4632616"/>
                  <a:gd name="connsiteY2" fmla="*/ 1 h 1408398"/>
                  <a:gd name="connsiteX3" fmla="*/ 1418382 w 4632616"/>
                  <a:gd name="connsiteY3" fmla="*/ 628685 h 1408398"/>
                  <a:gd name="connsiteX4" fmla="*/ 322338 w 4632616"/>
                  <a:gd name="connsiteY4" fmla="*/ 1336722 h 1408398"/>
                  <a:gd name="connsiteX5" fmla="*/ 59603 w 4632616"/>
                  <a:gd name="connsiteY5" fmla="*/ 1358893 h 140839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66113 w 4639126"/>
                  <a:gd name="connsiteY0" fmla="*/ 1358893 h 1386961"/>
                  <a:gd name="connsiteX1" fmla="*/ 1436448 w 4639126"/>
                  <a:gd name="connsiteY1" fmla="*/ 1190090 h 1386961"/>
                  <a:gd name="connsiteX2" fmla="*/ 4639126 w 4639126"/>
                  <a:gd name="connsiteY2" fmla="*/ 1 h 1386961"/>
                  <a:gd name="connsiteX3" fmla="*/ 1315602 w 4639126"/>
                  <a:gd name="connsiteY3" fmla="*/ 880746 h 1386961"/>
                  <a:gd name="connsiteX4" fmla="*/ 328848 w 4639126"/>
                  <a:gd name="connsiteY4" fmla="*/ 1336722 h 1386961"/>
                  <a:gd name="connsiteX5" fmla="*/ 66113 w 4639126"/>
                  <a:gd name="connsiteY5" fmla="*/ 1358893 h 1386961"/>
                  <a:gd name="connsiteX0" fmla="*/ 66478 w 4636799"/>
                  <a:gd name="connsiteY0" fmla="*/ 1546202 h 1549336"/>
                  <a:gd name="connsiteX1" fmla="*/ 1434121 w 4636799"/>
                  <a:gd name="connsiteY1" fmla="*/ 1190090 h 1549336"/>
                  <a:gd name="connsiteX2" fmla="*/ 4636799 w 4636799"/>
                  <a:gd name="connsiteY2" fmla="*/ 1 h 1549336"/>
                  <a:gd name="connsiteX3" fmla="*/ 1313275 w 4636799"/>
                  <a:gd name="connsiteY3" fmla="*/ 880746 h 1549336"/>
                  <a:gd name="connsiteX4" fmla="*/ 326521 w 4636799"/>
                  <a:gd name="connsiteY4" fmla="*/ 1336722 h 1549336"/>
                  <a:gd name="connsiteX5" fmla="*/ 66478 w 4636799"/>
                  <a:gd name="connsiteY5" fmla="*/ 1546202 h 1549336"/>
                  <a:gd name="connsiteX0" fmla="*/ 69689 w 4640010"/>
                  <a:gd name="connsiteY0" fmla="*/ 1546202 h 1549086"/>
                  <a:gd name="connsiteX1" fmla="*/ 1437332 w 4640010"/>
                  <a:gd name="connsiteY1" fmla="*/ 1190090 h 1549086"/>
                  <a:gd name="connsiteX2" fmla="*/ 4640010 w 4640010"/>
                  <a:gd name="connsiteY2" fmla="*/ 1 h 1549086"/>
                  <a:gd name="connsiteX3" fmla="*/ 1445781 w 4640010"/>
                  <a:gd name="connsiteY3" fmla="*/ 959116 h 1549086"/>
                  <a:gd name="connsiteX4" fmla="*/ 329732 w 4640010"/>
                  <a:gd name="connsiteY4" fmla="*/ 1336722 h 1549086"/>
                  <a:gd name="connsiteX5" fmla="*/ 69689 w 4640010"/>
                  <a:gd name="connsiteY5" fmla="*/ 1546202 h 1549086"/>
                  <a:gd name="connsiteX0" fmla="*/ 75279 w 4645600"/>
                  <a:gd name="connsiteY0" fmla="*/ 1546202 h 1547911"/>
                  <a:gd name="connsiteX1" fmla="*/ 1520912 w 4645600"/>
                  <a:gd name="connsiteY1" fmla="*/ 1227952 h 1547911"/>
                  <a:gd name="connsiteX2" fmla="*/ 4645600 w 4645600"/>
                  <a:gd name="connsiteY2" fmla="*/ 1 h 1547911"/>
                  <a:gd name="connsiteX3" fmla="*/ 1451371 w 4645600"/>
                  <a:gd name="connsiteY3" fmla="*/ 959116 h 1547911"/>
                  <a:gd name="connsiteX4" fmla="*/ 335322 w 4645600"/>
                  <a:gd name="connsiteY4" fmla="*/ 1336722 h 1547911"/>
                  <a:gd name="connsiteX5" fmla="*/ 75279 w 4645600"/>
                  <a:gd name="connsiteY5" fmla="*/ 1546202 h 1547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5600" h="1547911">
                    <a:moveTo>
                      <a:pt x="75279" y="1546202"/>
                    </a:moveTo>
                    <a:cubicBezTo>
                      <a:pt x="272877" y="1528074"/>
                      <a:pt x="759192" y="1485652"/>
                      <a:pt x="1520912" y="1227952"/>
                    </a:cubicBezTo>
                    <a:cubicBezTo>
                      <a:pt x="2282632" y="970252"/>
                      <a:pt x="4032789" y="304720"/>
                      <a:pt x="4645600" y="1"/>
                    </a:cubicBezTo>
                    <a:cubicBezTo>
                      <a:pt x="4192924" y="412516"/>
                      <a:pt x="2209157" y="726964"/>
                      <a:pt x="1451371" y="959116"/>
                    </a:cubicBezTo>
                    <a:cubicBezTo>
                      <a:pt x="726419" y="1189098"/>
                      <a:pt x="564671" y="1238874"/>
                      <a:pt x="335322" y="1336722"/>
                    </a:cubicBezTo>
                    <a:cubicBezTo>
                      <a:pt x="105973" y="1434570"/>
                      <a:pt x="-122319" y="1564330"/>
                      <a:pt x="75279" y="15462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1" name="Teardrop 14">
                <a:extLst>
                  <a:ext uri="{FF2B5EF4-FFF2-40B4-BE49-F238E27FC236}">
                    <a16:creationId xmlns:a16="http://schemas.microsoft.com/office/drawing/2014/main" id="{1DE98286-A73D-4016-AC5E-60D276595714}"/>
                  </a:ext>
                </a:extLst>
              </p:cNvPr>
              <p:cNvSpPr/>
              <p:nvPr/>
            </p:nvSpPr>
            <p:spPr>
              <a:xfrm rot="1016750">
                <a:off x="8552222" y="3856981"/>
                <a:ext cx="869225" cy="500692"/>
              </a:xfrm>
              <a:custGeom>
                <a:avLst/>
                <a:gdLst>
                  <a:gd name="connsiteX0" fmla="*/ 0 w 2318838"/>
                  <a:gd name="connsiteY0" fmla="*/ 780464 h 1560928"/>
                  <a:gd name="connsiteX1" fmla="*/ 1159419 w 2318838"/>
                  <a:gd name="connsiteY1" fmla="*/ 0 h 1560928"/>
                  <a:gd name="connsiteX2" fmla="*/ 2997852 w 2318838"/>
                  <a:gd name="connsiteY2" fmla="*/ -457079 h 1560928"/>
                  <a:gd name="connsiteX3" fmla="*/ 2318838 w 2318838"/>
                  <a:gd name="connsiteY3" fmla="*/ 780464 h 1560928"/>
                  <a:gd name="connsiteX4" fmla="*/ 1159419 w 2318838"/>
                  <a:gd name="connsiteY4" fmla="*/ 1560928 h 1560928"/>
                  <a:gd name="connsiteX5" fmla="*/ 0 w 2318838"/>
                  <a:gd name="connsiteY5" fmla="*/ 780464 h 1560928"/>
                  <a:gd name="connsiteX0" fmla="*/ 51 w 2997903"/>
                  <a:gd name="connsiteY0" fmla="*/ 1237543 h 2018007"/>
                  <a:gd name="connsiteX1" fmla="*/ 1195684 w 2997903"/>
                  <a:gd name="connsiteY1" fmla="*/ 1027448 h 2018007"/>
                  <a:gd name="connsiteX2" fmla="*/ 2997903 w 2997903"/>
                  <a:gd name="connsiteY2" fmla="*/ 0 h 2018007"/>
                  <a:gd name="connsiteX3" fmla="*/ 2318889 w 2997903"/>
                  <a:gd name="connsiteY3" fmla="*/ 1237543 h 2018007"/>
                  <a:gd name="connsiteX4" fmla="*/ 1159470 w 2997903"/>
                  <a:gd name="connsiteY4" fmla="*/ 2018007 h 2018007"/>
                  <a:gd name="connsiteX5" fmla="*/ 51 w 2997903"/>
                  <a:gd name="connsiteY5" fmla="*/ 1237543 h 2018007"/>
                  <a:gd name="connsiteX0" fmla="*/ 81 w 2997933"/>
                  <a:gd name="connsiteY0" fmla="*/ 1237543 h 1569459"/>
                  <a:gd name="connsiteX1" fmla="*/ 1195714 w 2997933"/>
                  <a:gd name="connsiteY1" fmla="*/ 1027448 h 1569459"/>
                  <a:gd name="connsiteX2" fmla="*/ 2997933 w 2997933"/>
                  <a:gd name="connsiteY2" fmla="*/ 0 h 1569459"/>
                  <a:gd name="connsiteX3" fmla="*/ 2318919 w 2997933"/>
                  <a:gd name="connsiteY3" fmla="*/ 1237543 h 1569459"/>
                  <a:gd name="connsiteX4" fmla="*/ 1150447 w 2997933"/>
                  <a:gd name="connsiteY4" fmla="*/ 1556281 h 1569459"/>
                  <a:gd name="connsiteX5" fmla="*/ 81 w 2997933"/>
                  <a:gd name="connsiteY5" fmla="*/ 1237543 h 1569459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622 w 2129341"/>
                  <a:gd name="connsiteY0" fmla="*/ 1282810 h 1568955"/>
                  <a:gd name="connsiteX1" fmla="*/ 327122 w 2129341"/>
                  <a:gd name="connsiteY1" fmla="*/ 1027448 h 1568955"/>
                  <a:gd name="connsiteX2" fmla="*/ 2129341 w 2129341"/>
                  <a:gd name="connsiteY2" fmla="*/ 0 h 1568955"/>
                  <a:gd name="connsiteX3" fmla="*/ 1377899 w 2129341"/>
                  <a:gd name="connsiteY3" fmla="*/ 848244 h 1568955"/>
                  <a:gd name="connsiteX4" fmla="*/ 281855 w 2129341"/>
                  <a:gd name="connsiteY4" fmla="*/ 1556281 h 1568955"/>
                  <a:gd name="connsiteX5" fmla="*/ 622 w 2129341"/>
                  <a:gd name="connsiteY5" fmla="*/ 1282810 h 1568955"/>
                  <a:gd name="connsiteX0" fmla="*/ 12795 w 2141514"/>
                  <a:gd name="connsiteY0" fmla="*/ 1282810 h 1568143"/>
                  <a:gd name="connsiteX1" fmla="*/ 599630 w 2141514"/>
                  <a:gd name="connsiteY1" fmla="*/ 1162194 h 1568143"/>
                  <a:gd name="connsiteX2" fmla="*/ 2141514 w 2141514"/>
                  <a:gd name="connsiteY2" fmla="*/ 0 h 1568143"/>
                  <a:gd name="connsiteX3" fmla="*/ 1390072 w 2141514"/>
                  <a:gd name="connsiteY3" fmla="*/ 848244 h 1568143"/>
                  <a:gd name="connsiteX4" fmla="*/ 294028 w 2141514"/>
                  <a:gd name="connsiteY4" fmla="*/ 1556281 h 1568143"/>
                  <a:gd name="connsiteX5" fmla="*/ 12795 w 2141514"/>
                  <a:gd name="connsiteY5" fmla="*/ 1282810 h 1568143"/>
                  <a:gd name="connsiteX0" fmla="*/ 48533 w 1986335"/>
                  <a:gd name="connsiteY0" fmla="*/ 1452367 h 1591759"/>
                  <a:gd name="connsiteX1" fmla="*/ 444451 w 1986335"/>
                  <a:gd name="connsiteY1" fmla="*/ 1162194 h 1591759"/>
                  <a:gd name="connsiteX2" fmla="*/ 1986335 w 1986335"/>
                  <a:gd name="connsiteY2" fmla="*/ 0 h 1591759"/>
                  <a:gd name="connsiteX3" fmla="*/ 1234893 w 1986335"/>
                  <a:gd name="connsiteY3" fmla="*/ 848244 h 1591759"/>
                  <a:gd name="connsiteX4" fmla="*/ 138849 w 1986335"/>
                  <a:gd name="connsiteY4" fmla="*/ 1556281 h 1591759"/>
                  <a:gd name="connsiteX5" fmla="*/ 48533 w 1986335"/>
                  <a:gd name="connsiteY5" fmla="*/ 1452367 h 1591759"/>
                  <a:gd name="connsiteX0" fmla="*/ 14077 w 2124298"/>
                  <a:gd name="connsiteY0" fmla="*/ 1578452 h 1637702"/>
                  <a:gd name="connsiteX1" fmla="*/ 582414 w 2124298"/>
                  <a:gd name="connsiteY1" fmla="*/ 1162194 h 1637702"/>
                  <a:gd name="connsiteX2" fmla="*/ 2124298 w 2124298"/>
                  <a:gd name="connsiteY2" fmla="*/ 0 h 1637702"/>
                  <a:gd name="connsiteX3" fmla="*/ 1372856 w 2124298"/>
                  <a:gd name="connsiteY3" fmla="*/ 848244 h 1637702"/>
                  <a:gd name="connsiteX4" fmla="*/ 276812 w 2124298"/>
                  <a:gd name="connsiteY4" fmla="*/ 1556281 h 1637702"/>
                  <a:gd name="connsiteX5" fmla="*/ 14077 w 2124298"/>
                  <a:gd name="connsiteY5" fmla="*/ 1578452 h 1637702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4595997"/>
                  <a:gd name="connsiteY0" fmla="*/ 1358893 h 1414659"/>
                  <a:gd name="connsiteX1" fmla="*/ 731444 w 4595997"/>
                  <a:gd name="connsiteY1" fmla="*/ 1001109 h 1414659"/>
                  <a:gd name="connsiteX2" fmla="*/ 4595997 w 4595997"/>
                  <a:gd name="connsiteY2" fmla="*/ 1 h 1414659"/>
                  <a:gd name="connsiteX3" fmla="*/ 1381763 w 4595997"/>
                  <a:gd name="connsiteY3" fmla="*/ 628685 h 1414659"/>
                  <a:gd name="connsiteX4" fmla="*/ 285719 w 4595997"/>
                  <a:gd name="connsiteY4" fmla="*/ 1336722 h 1414659"/>
                  <a:gd name="connsiteX5" fmla="*/ 22984 w 4595997"/>
                  <a:gd name="connsiteY5" fmla="*/ 1358893 h 1414659"/>
                  <a:gd name="connsiteX0" fmla="*/ 59603 w 4632616"/>
                  <a:gd name="connsiteY0" fmla="*/ 1358893 h 1408398"/>
                  <a:gd name="connsiteX1" fmla="*/ 1300643 w 4632616"/>
                  <a:gd name="connsiteY1" fmla="*/ 1111719 h 1408398"/>
                  <a:gd name="connsiteX2" fmla="*/ 4632616 w 4632616"/>
                  <a:gd name="connsiteY2" fmla="*/ 1 h 1408398"/>
                  <a:gd name="connsiteX3" fmla="*/ 1418382 w 4632616"/>
                  <a:gd name="connsiteY3" fmla="*/ 628685 h 1408398"/>
                  <a:gd name="connsiteX4" fmla="*/ 322338 w 4632616"/>
                  <a:gd name="connsiteY4" fmla="*/ 1336722 h 1408398"/>
                  <a:gd name="connsiteX5" fmla="*/ 59603 w 4632616"/>
                  <a:gd name="connsiteY5" fmla="*/ 1358893 h 140839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66113 w 4639126"/>
                  <a:gd name="connsiteY0" fmla="*/ 1358893 h 1386961"/>
                  <a:gd name="connsiteX1" fmla="*/ 1436448 w 4639126"/>
                  <a:gd name="connsiteY1" fmla="*/ 1190090 h 1386961"/>
                  <a:gd name="connsiteX2" fmla="*/ 4639126 w 4639126"/>
                  <a:gd name="connsiteY2" fmla="*/ 1 h 1386961"/>
                  <a:gd name="connsiteX3" fmla="*/ 1315602 w 4639126"/>
                  <a:gd name="connsiteY3" fmla="*/ 880746 h 1386961"/>
                  <a:gd name="connsiteX4" fmla="*/ 328848 w 4639126"/>
                  <a:gd name="connsiteY4" fmla="*/ 1336722 h 1386961"/>
                  <a:gd name="connsiteX5" fmla="*/ 66113 w 4639126"/>
                  <a:gd name="connsiteY5" fmla="*/ 1358893 h 1386961"/>
                  <a:gd name="connsiteX0" fmla="*/ 66478 w 4636799"/>
                  <a:gd name="connsiteY0" fmla="*/ 1546202 h 1549336"/>
                  <a:gd name="connsiteX1" fmla="*/ 1434121 w 4636799"/>
                  <a:gd name="connsiteY1" fmla="*/ 1190090 h 1549336"/>
                  <a:gd name="connsiteX2" fmla="*/ 4636799 w 4636799"/>
                  <a:gd name="connsiteY2" fmla="*/ 1 h 1549336"/>
                  <a:gd name="connsiteX3" fmla="*/ 1313275 w 4636799"/>
                  <a:gd name="connsiteY3" fmla="*/ 880746 h 1549336"/>
                  <a:gd name="connsiteX4" fmla="*/ 326521 w 4636799"/>
                  <a:gd name="connsiteY4" fmla="*/ 1336722 h 1549336"/>
                  <a:gd name="connsiteX5" fmla="*/ 66478 w 4636799"/>
                  <a:gd name="connsiteY5" fmla="*/ 1546202 h 1549336"/>
                  <a:gd name="connsiteX0" fmla="*/ 69689 w 4640010"/>
                  <a:gd name="connsiteY0" fmla="*/ 1546202 h 1549086"/>
                  <a:gd name="connsiteX1" fmla="*/ 1437332 w 4640010"/>
                  <a:gd name="connsiteY1" fmla="*/ 1190090 h 1549086"/>
                  <a:gd name="connsiteX2" fmla="*/ 4640010 w 4640010"/>
                  <a:gd name="connsiteY2" fmla="*/ 1 h 1549086"/>
                  <a:gd name="connsiteX3" fmla="*/ 1445781 w 4640010"/>
                  <a:gd name="connsiteY3" fmla="*/ 959116 h 1549086"/>
                  <a:gd name="connsiteX4" fmla="*/ 329732 w 4640010"/>
                  <a:gd name="connsiteY4" fmla="*/ 1336722 h 1549086"/>
                  <a:gd name="connsiteX5" fmla="*/ 69689 w 4640010"/>
                  <a:gd name="connsiteY5" fmla="*/ 1546202 h 1549086"/>
                  <a:gd name="connsiteX0" fmla="*/ 75279 w 4645600"/>
                  <a:gd name="connsiteY0" fmla="*/ 1546202 h 1547911"/>
                  <a:gd name="connsiteX1" fmla="*/ 1520912 w 4645600"/>
                  <a:gd name="connsiteY1" fmla="*/ 1227952 h 1547911"/>
                  <a:gd name="connsiteX2" fmla="*/ 4645600 w 4645600"/>
                  <a:gd name="connsiteY2" fmla="*/ 1 h 1547911"/>
                  <a:gd name="connsiteX3" fmla="*/ 1451371 w 4645600"/>
                  <a:gd name="connsiteY3" fmla="*/ 959116 h 1547911"/>
                  <a:gd name="connsiteX4" fmla="*/ 335322 w 4645600"/>
                  <a:gd name="connsiteY4" fmla="*/ 1336722 h 1547911"/>
                  <a:gd name="connsiteX5" fmla="*/ 75279 w 4645600"/>
                  <a:gd name="connsiteY5" fmla="*/ 1546202 h 1547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5600" h="1547911">
                    <a:moveTo>
                      <a:pt x="75279" y="1546202"/>
                    </a:moveTo>
                    <a:cubicBezTo>
                      <a:pt x="272877" y="1528074"/>
                      <a:pt x="759192" y="1485652"/>
                      <a:pt x="1520912" y="1227952"/>
                    </a:cubicBezTo>
                    <a:cubicBezTo>
                      <a:pt x="2282632" y="970252"/>
                      <a:pt x="4032789" y="304720"/>
                      <a:pt x="4645600" y="1"/>
                    </a:cubicBezTo>
                    <a:cubicBezTo>
                      <a:pt x="4192924" y="412516"/>
                      <a:pt x="2209157" y="726964"/>
                      <a:pt x="1451371" y="959116"/>
                    </a:cubicBezTo>
                    <a:cubicBezTo>
                      <a:pt x="726419" y="1189098"/>
                      <a:pt x="564671" y="1238874"/>
                      <a:pt x="335322" y="1336722"/>
                    </a:cubicBezTo>
                    <a:cubicBezTo>
                      <a:pt x="105973" y="1434570"/>
                      <a:pt x="-122319" y="1564330"/>
                      <a:pt x="75279" y="15462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32" name="Teardrop 14">
              <a:extLst>
                <a:ext uri="{FF2B5EF4-FFF2-40B4-BE49-F238E27FC236}">
                  <a16:creationId xmlns:a16="http://schemas.microsoft.com/office/drawing/2014/main" id="{966FA449-1195-4908-A544-FCF15E92694E}"/>
                </a:ext>
              </a:extLst>
            </p:cNvPr>
            <p:cNvSpPr/>
            <p:nvPr/>
          </p:nvSpPr>
          <p:spPr>
            <a:xfrm>
              <a:off x="10599041" y="3009899"/>
              <a:ext cx="545113" cy="352425"/>
            </a:xfrm>
            <a:custGeom>
              <a:avLst/>
              <a:gdLst>
                <a:gd name="connsiteX0" fmla="*/ 0 w 2318838"/>
                <a:gd name="connsiteY0" fmla="*/ 780464 h 1560928"/>
                <a:gd name="connsiteX1" fmla="*/ 1159419 w 2318838"/>
                <a:gd name="connsiteY1" fmla="*/ 0 h 1560928"/>
                <a:gd name="connsiteX2" fmla="*/ 2997852 w 2318838"/>
                <a:gd name="connsiteY2" fmla="*/ -457079 h 1560928"/>
                <a:gd name="connsiteX3" fmla="*/ 2318838 w 2318838"/>
                <a:gd name="connsiteY3" fmla="*/ 780464 h 1560928"/>
                <a:gd name="connsiteX4" fmla="*/ 1159419 w 2318838"/>
                <a:gd name="connsiteY4" fmla="*/ 1560928 h 1560928"/>
                <a:gd name="connsiteX5" fmla="*/ 0 w 2318838"/>
                <a:gd name="connsiteY5" fmla="*/ 780464 h 1560928"/>
                <a:gd name="connsiteX0" fmla="*/ 51 w 2997903"/>
                <a:gd name="connsiteY0" fmla="*/ 1237543 h 2018007"/>
                <a:gd name="connsiteX1" fmla="*/ 1195684 w 2997903"/>
                <a:gd name="connsiteY1" fmla="*/ 1027448 h 2018007"/>
                <a:gd name="connsiteX2" fmla="*/ 2997903 w 2997903"/>
                <a:gd name="connsiteY2" fmla="*/ 0 h 2018007"/>
                <a:gd name="connsiteX3" fmla="*/ 2318889 w 2997903"/>
                <a:gd name="connsiteY3" fmla="*/ 1237543 h 2018007"/>
                <a:gd name="connsiteX4" fmla="*/ 1159470 w 2997903"/>
                <a:gd name="connsiteY4" fmla="*/ 2018007 h 2018007"/>
                <a:gd name="connsiteX5" fmla="*/ 51 w 2997903"/>
                <a:gd name="connsiteY5" fmla="*/ 1237543 h 2018007"/>
                <a:gd name="connsiteX0" fmla="*/ 81 w 2997933"/>
                <a:gd name="connsiteY0" fmla="*/ 1237543 h 1569459"/>
                <a:gd name="connsiteX1" fmla="*/ 1195714 w 2997933"/>
                <a:gd name="connsiteY1" fmla="*/ 1027448 h 1569459"/>
                <a:gd name="connsiteX2" fmla="*/ 2997933 w 2997933"/>
                <a:gd name="connsiteY2" fmla="*/ 0 h 1569459"/>
                <a:gd name="connsiteX3" fmla="*/ 2318919 w 2997933"/>
                <a:gd name="connsiteY3" fmla="*/ 1237543 h 1569459"/>
                <a:gd name="connsiteX4" fmla="*/ 1150447 w 2997933"/>
                <a:gd name="connsiteY4" fmla="*/ 1556281 h 1569459"/>
                <a:gd name="connsiteX5" fmla="*/ 81 w 2997933"/>
                <a:gd name="connsiteY5" fmla="*/ 1237543 h 1569459"/>
                <a:gd name="connsiteX0" fmla="*/ 55 w 2997907"/>
                <a:gd name="connsiteY0" fmla="*/ 1237543 h 1565508"/>
                <a:gd name="connsiteX1" fmla="*/ 1195688 w 2997907"/>
                <a:gd name="connsiteY1" fmla="*/ 1027448 h 1565508"/>
                <a:gd name="connsiteX2" fmla="*/ 2997907 w 2997907"/>
                <a:gd name="connsiteY2" fmla="*/ 0 h 1565508"/>
                <a:gd name="connsiteX3" fmla="*/ 2246465 w 2997907"/>
                <a:gd name="connsiteY3" fmla="*/ 848244 h 1565508"/>
                <a:gd name="connsiteX4" fmla="*/ 1150421 w 2997907"/>
                <a:gd name="connsiteY4" fmla="*/ 1556281 h 1565508"/>
                <a:gd name="connsiteX5" fmla="*/ 55 w 2997907"/>
                <a:gd name="connsiteY5" fmla="*/ 1237543 h 1565508"/>
                <a:gd name="connsiteX0" fmla="*/ 55 w 2997907"/>
                <a:gd name="connsiteY0" fmla="*/ 1237543 h 1565508"/>
                <a:gd name="connsiteX1" fmla="*/ 1195688 w 2997907"/>
                <a:gd name="connsiteY1" fmla="*/ 1027448 h 1565508"/>
                <a:gd name="connsiteX2" fmla="*/ 2997907 w 2997907"/>
                <a:gd name="connsiteY2" fmla="*/ 0 h 1565508"/>
                <a:gd name="connsiteX3" fmla="*/ 2246465 w 2997907"/>
                <a:gd name="connsiteY3" fmla="*/ 848244 h 1565508"/>
                <a:gd name="connsiteX4" fmla="*/ 1150421 w 2997907"/>
                <a:gd name="connsiteY4" fmla="*/ 1556281 h 1565508"/>
                <a:gd name="connsiteX5" fmla="*/ 55 w 2997907"/>
                <a:gd name="connsiteY5" fmla="*/ 1237543 h 1565508"/>
                <a:gd name="connsiteX0" fmla="*/ 55 w 2997907"/>
                <a:gd name="connsiteY0" fmla="*/ 1237543 h 1565508"/>
                <a:gd name="connsiteX1" fmla="*/ 1195688 w 2997907"/>
                <a:gd name="connsiteY1" fmla="*/ 1027448 h 1565508"/>
                <a:gd name="connsiteX2" fmla="*/ 2997907 w 2997907"/>
                <a:gd name="connsiteY2" fmla="*/ 0 h 1565508"/>
                <a:gd name="connsiteX3" fmla="*/ 2246465 w 2997907"/>
                <a:gd name="connsiteY3" fmla="*/ 848244 h 1565508"/>
                <a:gd name="connsiteX4" fmla="*/ 1150421 w 2997907"/>
                <a:gd name="connsiteY4" fmla="*/ 1556281 h 1565508"/>
                <a:gd name="connsiteX5" fmla="*/ 55 w 2997907"/>
                <a:gd name="connsiteY5" fmla="*/ 1237543 h 1565508"/>
                <a:gd name="connsiteX0" fmla="*/ 622 w 2129341"/>
                <a:gd name="connsiteY0" fmla="*/ 1282810 h 1568955"/>
                <a:gd name="connsiteX1" fmla="*/ 327122 w 2129341"/>
                <a:gd name="connsiteY1" fmla="*/ 1027448 h 1568955"/>
                <a:gd name="connsiteX2" fmla="*/ 2129341 w 2129341"/>
                <a:gd name="connsiteY2" fmla="*/ 0 h 1568955"/>
                <a:gd name="connsiteX3" fmla="*/ 1377899 w 2129341"/>
                <a:gd name="connsiteY3" fmla="*/ 848244 h 1568955"/>
                <a:gd name="connsiteX4" fmla="*/ 281855 w 2129341"/>
                <a:gd name="connsiteY4" fmla="*/ 1556281 h 1568955"/>
                <a:gd name="connsiteX5" fmla="*/ 622 w 2129341"/>
                <a:gd name="connsiteY5" fmla="*/ 1282810 h 1568955"/>
                <a:gd name="connsiteX0" fmla="*/ 12795 w 2141514"/>
                <a:gd name="connsiteY0" fmla="*/ 1282810 h 1568143"/>
                <a:gd name="connsiteX1" fmla="*/ 599630 w 2141514"/>
                <a:gd name="connsiteY1" fmla="*/ 1162194 h 1568143"/>
                <a:gd name="connsiteX2" fmla="*/ 2141514 w 2141514"/>
                <a:gd name="connsiteY2" fmla="*/ 0 h 1568143"/>
                <a:gd name="connsiteX3" fmla="*/ 1390072 w 2141514"/>
                <a:gd name="connsiteY3" fmla="*/ 848244 h 1568143"/>
                <a:gd name="connsiteX4" fmla="*/ 294028 w 2141514"/>
                <a:gd name="connsiteY4" fmla="*/ 1556281 h 1568143"/>
                <a:gd name="connsiteX5" fmla="*/ 12795 w 2141514"/>
                <a:gd name="connsiteY5" fmla="*/ 1282810 h 1568143"/>
                <a:gd name="connsiteX0" fmla="*/ 48533 w 1986335"/>
                <a:gd name="connsiteY0" fmla="*/ 1452367 h 1591759"/>
                <a:gd name="connsiteX1" fmla="*/ 444451 w 1986335"/>
                <a:gd name="connsiteY1" fmla="*/ 1162194 h 1591759"/>
                <a:gd name="connsiteX2" fmla="*/ 1986335 w 1986335"/>
                <a:gd name="connsiteY2" fmla="*/ 0 h 1591759"/>
                <a:gd name="connsiteX3" fmla="*/ 1234893 w 1986335"/>
                <a:gd name="connsiteY3" fmla="*/ 848244 h 1591759"/>
                <a:gd name="connsiteX4" fmla="*/ 138849 w 1986335"/>
                <a:gd name="connsiteY4" fmla="*/ 1556281 h 1591759"/>
                <a:gd name="connsiteX5" fmla="*/ 48533 w 1986335"/>
                <a:gd name="connsiteY5" fmla="*/ 1452367 h 1591759"/>
                <a:gd name="connsiteX0" fmla="*/ 14077 w 2124298"/>
                <a:gd name="connsiteY0" fmla="*/ 1578452 h 1637702"/>
                <a:gd name="connsiteX1" fmla="*/ 582414 w 2124298"/>
                <a:gd name="connsiteY1" fmla="*/ 1162194 h 1637702"/>
                <a:gd name="connsiteX2" fmla="*/ 2124298 w 2124298"/>
                <a:gd name="connsiteY2" fmla="*/ 0 h 1637702"/>
                <a:gd name="connsiteX3" fmla="*/ 1372856 w 2124298"/>
                <a:gd name="connsiteY3" fmla="*/ 848244 h 1637702"/>
                <a:gd name="connsiteX4" fmla="*/ 276812 w 2124298"/>
                <a:gd name="connsiteY4" fmla="*/ 1556281 h 1637702"/>
                <a:gd name="connsiteX5" fmla="*/ 14077 w 2124298"/>
                <a:gd name="connsiteY5" fmla="*/ 1578452 h 1637702"/>
                <a:gd name="connsiteX0" fmla="*/ 22984 w 2133205"/>
                <a:gd name="connsiteY0" fmla="*/ 1578452 h 1634218"/>
                <a:gd name="connsiteX1" fmla="*/ 731444 w 2133205"/>
                <a:gd name="connsiteY1" fmla="*/ 1220668 h 1634218"/>
                <a:gd name="connsiteX2" fmla="*/ 2133205 w 2133205"/>
                <a:gd name="connsiteY2" fmla="*/ 0 h 1634218"/>
                <a:gd name="connsiteX3" fmla="*/ 1381763 w 2133205"/>
                <a:gd name="connsiteY3" fmla="*/ 848244 h 1634218"/>
                <a:gd name="connsiteX4" fmla="*/ 285719 w 2133205"/>
                <a:gd name="connsiteY4" fmla="*/ 1556281 h 1634218"/>
                <a:gd name="connsiteX5" fmla="*/ 22984 w 2133205"/>
                <a:gd name="connsiteY5" fmla="*/ 1578452 h 1634218"/>
                <a:gd name="connsiteX0" fmla="*/ 22984 w 2133205"/>
                <a:gd name="connsiteY0" fmla="*/ 1578452 h 1634218"/>
                <a:gd name="connsiteX1" fmla="*/ 731444 w 2133205"/>
                <a:gd name="connsiteY1" fmla="*/ 1220668 h 1634218"/>
                <a:gd name="connsiteX2" fmla="*/ 2133205 w 2133205"/>
                <a:gd name="connsiteY2" fmla="*/ 0 h 1634218"/>
                <a:gd name="connsiteX3" fmla="*/ 1381763 w 2133205"/>
                <a:gd name="connsiteY3" fmla="*/ 848244 h 1634218"/>
                <a:gd name="connsiteX4" fmla="*/ 285719 w 2133205"/>
                <a:gd name="connsiteY4" fmla="*/ 1556281 h 1634218"/>
                <a:gd name="connsiteX5" fmla="*/ 22984 w 2133205"/>
                <a:gd name="connsiteY5" fmla="*/ 1578452 h 1634218"/>
                <a:gd name="connsiteX0" fmla="*/ 22984 w 4595997"/>
                <a:gd name="connsiteY0" fmla="*/ 1358893 h 1414659"/>
                <a:gd name="connsiteX1" fmla="*/ 731444 w 4595997"/>
                <a:gd name="connsiteY1" fmla="*/ 1001109 h 1414659"/>
                <a:gd name="connsiteX2" fmla="*/ 4595997 w 4595997"/>
                <a:gd name="connsiteY2" fmla="*/ 1 h 1414659"/>
                <a:gd name="connsiteX3" fmla="*/ 1381763 w 4595997"/>
                <a:gd name="connsiteY3" fmla="*/ 628685 h 1414659"/>
                <a:gd name="connsiteX4" fmla="*/ 285719 w 4595997"/>
                <a:gd name="connsiteY4" fmla="*/ 1336722 h 1414659"/>
                <a:gd name="connsiteX5" fmla="*/ 22984 w 4595997"/>
                <a:gd name="connsiteY5" fmla="*/ 1358893 h 1414659"/>
                <a:gd name="connsiteX0" fmla="*/ 59603 w 4632616"/>
                <a:gd name="connsiteY0" fmla="*/ 1358893 h 1408398"/>
                <a:gd name="connsiteX1" fmla="*/ 1300643 w 4632616"/>
                <a:gd name="connsiteY1" fmla="*/ 1111719 h 1408398"/>
                <a:gd name="connsiteX2" fmla="*/ 4632616 w 4632616"/>
                <a:gd name="connsiteY2" fmla="*/ 1 h 1408398"/>
                <a:gd name="connsiteX3" fmla="*/ 1418382 w 4632616"/>
                <a:gd name="connsiteY3" fmla="*/ 628685 h 1408398"/>
                <a:gd name="connsiteX4" fmla="*/ 322338 w 4632616"/>
                <a:gd name="connsiteY4" fmla="*/ 1336722 h 1408398"/>
                <a:gd name="connsiteX5" fmla="*/ 59603 w 4632616"/>
                <a:gd name="connsiteY5" fmla="*/ 1358893 h 1408398"/>
                <a:gd name="connsiteX0" fmla="*/ 57042 w 4630055"/>
                <a:gd name="connsiteY0" fmla="*/ 1358893 h 1391758"/>
                <a:gd name="connsiteX1" fmla="*/ 1298082 w 4630055"/>
                <a:gd name="connsiteY1" fmla="*/ 1111719 h 1391758"/>
                <a:gd name="connsiteX2" fmla="*/ 4630055 w 4630055"/>
                <a:gd name="connsiteY2" fmla="*/ 1 h 1391758"/>
                <a:gd name="connsiteX3" fmla="*/ 1306531 w 4630055"/>
                <a:gd name="connsiteY3" fmla="*/ 880746 h 1391758"/>
                <a:gd name="connsiteX4" fmla="*/ 319777 w 4630055"/>
                <a:gd name="connsiteY4" fmla="*/ 1336722 h 1391758"/>
                <a:gd name="connsiteX5" fmla="*/ 57042 w 4630055"/>
                <a:gd name="connsiteY5" fmla="*/ 1358893 h 1391758"/>
                <a:gd name="connsiteX0" fmla="*/ 57042 w 4630055"/>
                <a:gd name="connsiteY0" fmla="*/ 1358893 h 1391758"/>
                <a:gd name="connsiteX1" fmla="*/ 1298082 w 4630055"/>
                <a:gd name="connsiteY1" fmla="*/ 1111719 h 1391758"/>
                <a:gd name="connsiteX2" fmla="*/ 4630055 w 4630055"/>
                <a:gd name="connsiteY2" fmla="*/ 1 h 1391758"/>
                <a:gd name="connsiteX3" fmla="*/ 1306531 w 4630055"/>
                <a:gd name="connsiteY3" fmla="*/ 880746 h 1391758"/>
                <a:gd name="connsiteX4" fmla="*/ 319777 w 4630055"/>
                <a:gd name="connsiteY4" fmla="*/ 1336722 h 1391758"/>
                <a:gd name="connsiteX5" fmla="*/ 57042 w 4630055"/>
                <a:gd name="connsiteY5" fmla="*/ 1358893 h 1391758"/>
                <a:gd name="connsiteX0" fmla="*/ 57042 w 4630055"/>
                <a:gd name="connsiteY0" fmla="*/ 1358893 h 1391758"/>
                <a:gd name="connsiteX1" fmla="*/ 1298082 w 4630055"/>
                <a:gd name="connsiteY1" fmla="*/ 1111719 h 1391758"/>
                <a:gd name="connsiteX2" fmla="*/ 4630055 w 4630055"/>
                <a:gd name="connsiteY2" fmla="*/ 1 h 1391758"/>
                <a:gd name="connsiteX3" fmla="*/ 1306531 w 4630055"/>
                <a:gd name="connsiteY3" fmla="*/ 880746 h 1391758"/>
                <a:gd name="connsiteX4" fmla="*/ 319777 w 4630055"/>
                <a:gd name="connsiteY4" fmla="*/ 1336722 h 1391758"/>
                <a:gd name="connsiteX5" fmla="*/ 57042 w 4630055"/>
                <a:gd name="connsiteY5" fmla="*/ 1358893 h 1391758"/>
                <a:gd name="connsiteX0" fmla="*/ 66113 w 4639126"/>
                <a:gd name="connsiteY0" fmla="*/ 1358893 h 1386961"/>
                <a:gd name="connsiteX1" fmla="*/ 1436448 w 4639126"/>
                <a:gd name="connsiteY1" fmla="*/ 1190090 h 1386961"/>
                <a:gd name="connsiteX2" fmla="*/ 4639126 w 4639126"/>
                <a:gd name="connsiteY2" fmla="*/ 1 h 1386961"/>
                <a:gd name="connsiteX3" fmla="*/ 1315602 w 4639126"/>
                <a:gd name="connsiteY3" fmla="*/ 880746 h 1386961"/>
                <a:gd name="connsiteX4" fmla="*/ 328848 w 4639126"/>
                <a:gd name="connsiteY4" fmla="*/ 1336722 h 1386961"/>
                <a:gd name="connsiteX5" fmla="*/ 66113 w 4639126"/>
                <a:gd name="connsiteY5" fmla="*/ 1358893 h 1386961"/>
                <a:gd name="connsiteX0" fmla="*/ 66478 w 4636799"/>
                <a:gd name="connsiteY0" fmla="*/ 1546202 h 1549336"/>
                <a:gd name="connsiteX1" fmla="*/ 1434121 w 4636799"/>
                <a:gd name="connsiteY1" fmla="*/ 1190090 h 1549336"/>
                <a:gd name="connsiteX2" fmla="*/ 4636799 w 4636799"/>
                <a:gd name="connsiteY2" fmla="*/ 1 h 1549336"/>
                <a:gd name="connsiteX3" fmla="*/ 1313275 w 4636799"/>
                <a:gd name="connsiteY3" fmla="*/ 880746 h 1549336"/>
                <a:gd name="connsiteX4" fmla="*/ 326521 w 4636799"/>
                <a:gd name="connsiteY4" fmla="*/ 1336722 h 1549336"/>
                <a:gd name="connsiteX5" fmla="*/ 66478 w 4636799"/>
                <a:gd name="connsiteY5" fmla="*/ 1546202 h 1549336"/>
                <a:gd name="connsiteX0" fmla="*/ 69689 w 4640010"/>
                <a:gd name="connsiteY0" fmla="*/ 1546202 h 1549086"/>
                <a:gd name="connsiteX1" fmla="*/ 1437332 w 4640010"/>
                <a:gd name="connsiteY1" fmla="*/ 1190090 h 1549086"/>
                <a:gd name="connsiteX2" fmla="*/ 4640010 w 4640010"/>
                <a:gd name="connsiteY2" fmla="*/ 1 h 1549086"/>
                <a:gd name="connsiteX3" fmla="*/ 1445781 w 4640010"/>
                <a:gd name="connsiteY3" fmla="*/ 959116 h 1549086"/>
                <a:gd name="connsiteX4" fmla="*/ 329732 w 4640010"/>
                <a:gd name="connsiteY4" fmla="*/ 1336722 h 1549086"/>
                <a:gd name="connsiteX5" fmla="*/ 69689 w 4640010"/>
                <a:gd name="connsiteY5" fmla="*/ 1546202 h 1549086"/>
                <a:gd name="connsiteX0" fmla="*/ 75279 w 4645600"/>
                <a:gd name="connsiteY0" fmla="*/ 1546202 h 1547911"/>
                <a:gd name="connsiteX1" fmla="*/ 1520912 w 4645600"/>
                <a:gd name="connsiteY1" fmla="*/ 1227952 h 1547911"/>
                <a:gd name="connsiteX2" fmla="*/ 4645600 w 4645600"/>
                <a:gd name="connsiteY2" fmla="*/ 1 h 1547911"/>
                <a:gd name="connsiteX3" fmla="*/ 1451371 w 4645600"/>
                <a:gd name="connsiteY3" fmla="*/ 959116 h 1547911"/>
                <a:gd name="connsiteX4" fmla="*/ 335322 w 4645600"/>
                <a:gd name="connsiteY4" fmla="*/ 1336722 h 1547911"/>
                <a:gd name="connsiteX5" fmla="*/ 75279 w 4645600"/>
                <a:gd name="connsiteY5" fmla="*/ 1546202 h 154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5600" h="1547911">
                  <a:moveTo>
                    <a:pt x="75279" y="1546202"/>
                  </a:moveTo>
                  <a:cubicBezTo>
                    <a:pt x="272877" y="1528074"/>
                    <a:pt x="759192" y="1485652"/>
                    <a:pt x="1520912" y="1227952"/>
                  </a:cubicBezTo>
                  <a:cubicBezTo>
                    <a:pt x="2282632" y="970252"/>
                    <a:pt x="4032789" y="304720"/>
                    <a:pt x="4645600" y="1"/>
                  </a:cubicBezTo>
                  <a:cubicBezTo>
                    <a:pt x="4192924" y="412516"/>
                    <a:pt x="2209157" y="726964"/>
                    <a:pt x="1451371" y="959116"/>
                  </a:cubicBezTo>
                  <a:cubicBezTo>
                    <a:pt x="726419" y="1189098"/>
                    <a:pt x="564671" y="1238874"/>
                    <a:pt x="335322" y="1336722"/>
                  </a:cubicBezTo>
                  <a:cubicBezTo>
                    <a:pt x="105973" y="1434570"/>
                    <a:pt x="-122319" y="1564330"/>
                    <a:pt x="75279" y="1546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73253DB-CED7-4B6D-B05E-FA7A14184840}"/>
              </a:ext>
            </a:extLst>
          </p:cNvPr>
          <p:cNvSpPr txBox="1"/>
          <p:nvPr/>
        </p:nvSpPr>
        <p:spPr>
          <a:xfrm>
            <a:off x="4940073" y="7965781"/>
            <a:ext cx="2311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2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FEATURED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333A90-2B33-419D-8509-367D17F16A21}"/>
              </a:ext>
            </a:extLst>
          </p:cNvPr>
          <p:cNvSpPr txBox="1"/>
          <p:nvPr/>
        </p:nvSpPr>
        <p:spPr>
          <a:xfrm>
            <a:off x="3882091" y="8195650"/>
            <a:ext cx="44278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6600" dirty="0">
                <a:latin typeface="Saint George Lowercase Stencil" pitchFamily="2" charset="0"/>
              </a:rPr>
              <a:t>BLOOMING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25670A-2C5A-455A-BC04-F6E7BC8CD9C5}"/>
              </a:ext>
            </a:extLst>
          </p:cNvPr>
          <p:cNvSpPr txBox="1"/>
          <p:nvPr/>
        </p:nvSpPr>
        <p:spPr>
          <a:xfrm>
            <a:off x="5194950" y="8836143"/>
            <a:ext cx="1802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5400" dirty="0" err="1">
                <a:latin typeface="Saint George Lowercase Stencil" pitchFamily="2" charset="0"/>
              </a:rPr>
              <a:t>B.lue</a:t>
            </a:r>
            <a:endParaRPr lang="en-MY" sz="5400" dirty="0">
              <a:latin typeface="Saint George Lowercase Stencil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7DAF46-18D0-4C5D-BB77-CBA9D742133D}"/>
              </a:ext>
            </a:extLst>
          </p:cNvPr>
          <p:cNvSpPr txBox="1"/>
          <p:nvPr/>
        </p:nvSpPr>
        <p:spPr>
          <a:xfrm>
            <a:off x="-2154234" y="1080700"/>
            <a:ext cx="1680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600" dirty="0">
                <a:latin typeface="Saint George Lowercase Stencil" pitchFamily="2" charset="0"/>
              </a:rPr>
              <a:t>design</a:t>
            </a:r>
            <a:endParaRPr lang="en-MY" sz="2400" dirty="0">
              <a:latin typeface="Saint George Lowercase Stencil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7E93A6-6C9A-4BC2-982D-153078AF2080}"/>
              </a:ext>
            </a:extLst>
          </p:cNvPr>
          <p:cNvSpPr txBox="1"/>
          <p:nvPr/>
        </p:nvSpPr>
        <p:spPr>
          <a:xfrm>
            <a:off x="-3298736" y="770837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>
                <a:latin typeface="Saint George Lowercase Stencil" pitchFamily="2" charset="0"/>
              </a:rPr>
              <a:t>HA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9EC570-2DCC-4DF5-BAAA-C568F6ADA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46578" y="235589"/>
            <a:ext cx="574134" cy="56154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C72110-DD22-48DF-88B1-F635C5961FE0}"/>
              </a:ext>
            </a:extLst>
          </p:cNvPr>
          <p:cNvSpPr/>
          <p:nvPr/>
        </p:nvSpPr>
        <p:spPr>
          <a:xfrm>
            <a:off x="10994289" y="311800"/>
            <a:ext cx="723999" cy="87120"/>
          </a:xfrm>
          <a:prstGeom prst="roundRect">
            <a:avLst>
              <a:gd name="adj" fmla="val 50000"/>
            </a:avLst>
          </a:prstGeom>
          <a:solidFill>
            <a:srgbClr val="B5C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BDCC83C-9A51-4F3A-A546-42FBDA6F95D8}"/>
              </a:ext>
            </a:extLst>
          </p:cNvPr>
          <p:cNvSpPr/>
          <p:nvPr/>
        </p:nvSpPr>
        <p:spPr>
          <a:xfrm>
            <a:off x="11144154" y="471973"/>
            <a:ext cx="574134" cy="87120"/>
          </a:xfrm>
          <a:prstGeom prst="roundRect">
            <a:avLst>
              <a:gd name="adj" fmla="val 50000"/>
            </a:avLst>
          </a:prstGeom>
          <a:solidFill>
            <a:srgbClr val="B5C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AC3875B-4A55-48E1-98A8-15FED8290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3" r="33223"/>
          <a:stretch/>
        </p:blipFill>
        <p:spPr>
          <a:xfrm>
            <a:off x="4397875" y="9815495"/>
            <a:ext cx="3396242" cy="5693377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3DEC7CC-B9BF-405D-B3C3-24EB1068B1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1" r="5261"/>
          <a:stretch/>
        </p:blipFill>
        <p:spPr>
          <a:xfrm>
            <a:off x="595958" y="11059276"/>
            <a:ext cx="3396242" cy="5693377"/>
          </a:xfrm>
          <a:prstGeom prst="round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F945743-7297-46E9-93B2-BC8A45AF91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" r="53074"/>
          <a:stretch/>
        </p:blipFill>
        <p:spPr>
          <a:xfrm>
            <a:off x="7960046" y="11766804"/>
            <a:ext cx="3396242" cy="5693377"/>
          </a:xfrm>
          <a:prstGeom prst="round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135E366D-0FF2-4C87-A09A-C95C95A13244}"/>
              </a:ext>
            </a:extLst>
          </p:cNvPr>
          <p:cNvSpPr/>
          <p:nvPr/>
        </p:nvSpPr>
        <p:spPr>
          <a:xfrm>
            <a:off x="4384570" y="9793850"/>
            <a:ext cx="342286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6282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78BD8A3C-4B7C-4954-8F3A-143AEB9B3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637845"/>
            <a:ext cx="12191997" cy="761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FCFBE0C-A4BE-4753-BBAA-005FFA78E30E}"/>
              </a:ext>
            </a:extLst>
          </p:cNvPr>
          <p:cNvGrpSpPr/>
          <p:nvPr/>
        </p:nvGrpSpPr>
        <p:grpSpPr>
          <a:xfrm>
            <a:off x="-4" y="1862816"/>
            <a:ext cx="12192004" cy="14235994"/>
            <a:chOff x="-4" y="1928238"/>
            <a:chExt cx="12192004" cy="1423599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B956187-59B8-47B8-B9C4-96DCAB8CDA64}"/>
                </a:ext>
              </a:extLst>
            </p:cNvPr>
            <p:cNvGrpSpPr/>
            <p:nvPr/>
          </p:nvGrpSpPr>
          <p:grpSpPr>
            <a:xfrm>
              <a:off x="-4" y="1928238"/>
              <a:ext cx="12192004" cy="14235994"/>
              <a:chOff x="-4" y="1928238"/>
              <a:chExt cx="12192004" cy="14235994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2EBA515-6B8C-47B6-AB03-80A3B154533D}"/>
                  </a:ext>
                </a:extLst>
              </p:cNvPr>
              <p:cNvGrpSpPr/>
              <p:nvPr/>
            </p:nvGrpSpPr>
            <p:grpSpPr>
              <a:xfrm>
                <a:off x="-4" y="1928238"/>
                <a:ext cx="12192004" cy="14235994"/>
                <a:chOff x="-4" y="1899663"/>
                <a:chExt cx="12192004" cy="14235994"/>
              </a:xfrm>
              <a:solidFill>
                <a:srgbClr val="B5CCF4"/>
              </a:solidFill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7F88E093-CABF-4147-9C99-766ECA6EA1B9}"/>
                    </a:ext>
                  </a:extLst>
                </p:cNvPr>
                <p:cNvGrpSpPr/>
                <p:nvPr/>
              </p:nvGrpSpPr>
              <p:grpSpPr>
                <a:xfrm>
                  <a:off x="-4" y="1899663"/>
                  <a:ext cx="12192004" cy="14235994"/>
                  <a:chOff x="-4" y="922780"/>
                  <a:chExt cx="12192004" cy="14235994"/>
                </a:xfrm>
                <a:grpFill/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8FC27F5B-64DA-4C9D-9C83-FFC3AA6AF811}"/>
                      </a:ext>
                    </a:extLst>
                  </p:cNvPr>
                  <p:cNvSpPr/>
                  <p:nvPr/>
                </p:nvSpPr>
                <p:spPr>
                  <a:xfrm>
                    <a:off x="2" y="922780"/>
                    <a:ext cx="12191998" cy="5935220"/>
                  </a:xfrm>
                  <a:custGeom>
                    <a:avLst/>
                    <a:gdLst>
                      <a:gd name="connsiteX0" fmla="*/ 4490847 w 12191998"/>
                      <a:gd name="connsiteY0" fmla="*/ 3395443 h 5935220"/>
                      <a:gd name="connsiteX1" fmla="*/ 3999024 w 12191998"/>
                      <a:gd name="connsiteY1" fmla="*/ 3416277 h 5935220"/>
                      <a:gd name="connsiteX2" fmla="*/ 3827793 w 12191998"/>
                      <a:gd name="connsiteY2" fmla="*/ 3414584 h 5935220"/>
                      <a:gd name="connsiteX3" fmla="*/ 3825974 w 12191998"/>
                      <a:gd name="connsiteY3" fmla="*/ 3463796 h 5935220"/>
                      <a:gd name="connsiteX4" fmla="*/ 4277110 w 12191998"/>
                      <a:gd name="connsiteY4" fmla="*/ 3495825 h 5935220"/>
                      <a:gd name="connsiteX5" fmla="*/ 4673596 w 12191998"/>
                      <a:gd name="connsiteY5" fmla="*/ 3413646 h 5935220"/>
                      <a:gd name="connsiteX6" fmla="*/ 4490847 w 12191998"/>
                      <a:gd name="connsiteY6" fmla="*/ 3395443 h 5935220"/>
                      <a:gd name="connsiteX7" fmla="*/ 3161947 w 12191998"/>
                      <a:gd name="connsiteY7" fmla="*/ 3179669 h 5935220"/>
                      <a:gd name="connsiteX8" fmla="*/ 3150740 w 12191998"/>
                      <a:gd name="connsiteY8" fmla="*/ 3227621 h 5935220"/>
                      <a:gd name="connsiteX9" fmla="*/ 3587395 w 12191998"/>
                      <a:gd name="connsiteY9" fmla="*/ 3345442 h 5935220"/>
                      <a:gd name="connsiteX10" fmla="*/ 3992280 w 12191998"/>
                      <a:gd name="connsiteY10" fmla="*/ 3340704 h 5935220"/>
                      <a:gd name="connsiteX11" fmla="*/ 3329686 w 12191998"/>
                      <a:gd name="connsiteY11" fmla="*/ 3214117 h 5935220"/>
                      <a:gd name="connsiteX12" fmla="*/ 3161947 w 12191998"/>
                      <a:gd name="connsiteY12" fmla="*/ 3179669 h 5935220"/>
                      <a:gd name="connsiteX13" fmla="*/ 9584014 w 12191998"/>
                      <a:gd name="connsiteY13" fmla="*/ 2413103 h 5935220"/>
                      <a:gd name="connsiteX14" fmla="*/ 8251342 w 12191998"/>
                      <a:gd name="connsiteY14" fmla="*/ 2916218 h 5935220"/>
                      <a:gd name="connsiteX15" fmla="*/ 7911819 w 12191998"/>
                      <a:gd name="connsiteY15" fmla="*/ 3039000 h 5935220"/>
                      <a:gd name="connsiteX16" fmla="*/ 7934114 w 12191998"/>
                      <a:gd name="connsiteY16" fmla="*/ 3143060 h 5935220"/>
                      <a:gd name="connsiteX17" fmla="*/ 8843145 w 12191998"/>
                      <a:gd name="connsiteY17" fmla="*/ 2877117 h 5935220"/>
                      <a:gd name="connsiteX18" fmla="*/ 9584014 w 12191998"/>
                      <a:gd name="connsiteY18" fmla="*/ 2413103 h 5935220"/>
                      <a:gd name="connsiteX19" fmla="*/ 519103 w 12191998"/>
                      <a:gd name="connsiteY19" fmla="*/ 2405242 h 5935220"/>
                      <a:gd name="connsiteX20" fmla="*/ 341419 w 12191998"/>
                      <a:gd name="connsiteY20" fmla="*/ 2480472 h 5935220"/>
                      <a:gd name="connsiteX21" fmla="*/ 341418 w 12191998"/>
                      <a:gd name="connsiteY21" fmla="*/ 2480471 h 5935220"/>
                      <a:gd name="connsiteX22" fmla="*/ 874931 w 12191998"/>
                      <a:gd name="connsiteY22" fmla="*/ 3234910 h 5935220"/>
                      <a:gd name="connsiteX23" fmla="*/ 1977722 w 12191998"/>
                      <a:gd name="connsiteY23" fmla="*/ 3569942 h 5935220"/>
                      <a:gd name="connsiteX24" fmla="*/ 2946399 w 12191998"/>
                      <a:gd name="connsiteY24" fmla="*/ 3217527 h 5935220"/>
                      <a:gd name="connsiteX25" fmla="*/ 1377667 w 12191998"/>
                      <a:gd name="connsiteY25" fmla="*/ 2946560 h 5935220"/>
                      <a:gd name="connsiteX26" fmla="*/ 519103 w 12191998"/>
                      <a:gd name="connsiteY26" fmla="*/ 2405242 h 5935220"/>
                      <a:gd name="connsiteX27" fmla="*/ 10798281 w 12191998"/>
                      <a:gd name="connsiteY27" fmla="*/ 1898844 h 5935220"/>
                      <a:gd name="connsiteX28" fmla="*/ 10310708 w 12191998"/>
                      <a:gd name="connsiteY28" fmla="*/ 2242008 h 5935220"/>
                      <a:gd name="connsiteX29" fmla="*/ 9913185 w 12191998"/>
                      <a:gd name="connsiteY29" fmla="*/ 2457104 h 5935220"/>
                      <a:gd name="connsiteX30" fmla="*/ 9913184 w 12191998"/>
                      <a:gd name="connsiteY30" fmla="*/ 2457104 h 5935220"/>
                      <a:gd name="connsiteX31" fmla="*/ 10253053 w 12191998"/>
                      <a:gd name="connsiteY31" fmla="*/ 2367126 h 5935220"/>
                      <a:gd name="connsiteX32" fmla="*/ 10633796 w 12191998"/>
                      <a:gd name="connsiteY32" fmla="*/ 2131721 h 5935220"/>
                      <a:gd name="connsiteX33" fmla="*/ 10798281 w 12191998"/>
                      <a:gd name="connsiteY33" fmla="*/ 1898844 h 5935220"/>
                      <a:gd name="connsiteX34" fmla="*/ 12191998 w 12191998"/>
                      <a:gd name="connsiteY34" fmla="*/ 0 h 5935220"/>
                      <a:gd name="connsiteX35" fmla="*/ 12191998 w 12191998"/>
                      <a:gd name="connsiteY35" fmla="*/ 167541 h 5935220"/>
                      <a:gd name="connsiteX36" fmla="*/ 12098962 w 12191998"/>
                      <a:gd name="connsiteY36" fmla="*/ 287434 h 5935220"/>
                      <a:gd name="connsiteX37" fmla="*/ 11466108 w 12191998"/>
                      <a:gd name="connsiteY37" fmla="*/ 1124276 h 5935220"/>
                      <a:gd name="connsiteX38" fmla="*/ 10617695 w 12191998"/>
                      <a:gd name="connsiteY38" fmla="*/ 1633399 h 5935220"/>
                      <a:gd name="connsiteX39" fmla="*/ 11355003 w 12191998"/>
                      <a:gd name="connsiteY39" fmla="*/ 1395133 h 5935220"/>
                      <a:gd name="connsiteX40" fmla="*/ 12130540 w 12191998"/>
                      <a:gd name="connsiteY40" fmla="*/ 643659 h 5935220"/>
                      <a:gd name="connsiteX41" fmla="*/ 12191998 w 12191998"/>
                      <a:gd name="connsiteY41" fmla="*/ 559446 h 5935220"/>
                      <a:gd name="connsiteX42" fmla="*/ 12191998 w 12191998"/>
                      <a:gd name="connsiteY42" fmla="*/ 5935220 h 5935220"/>
                      <a:gd name="connsiteX43" fmla="*/ 0 w 12191998"/>
                      <a:gd name="connsiteY43" fmla="*/ 5935220 h 5935220"/>
                      <a:gd name="connsiteX44" fmla="*/ 0 w 12191998"/>
                      <a:gd name="connsiteY44" fmla="*/ 1823492 h 5935220"/>
                      <a:gd name="connsiteX45" fmla="*/ 150947 w 12191998"/>
                      <a:gd name="connsiteY45" fmla="*/ 1951479 h 5935220"/>
                      <a:gd name="connsiteX46" fmla="*/ 5670383 w 12191998"/>
                      <a:gd name="connsiteY46" fmla="*/ 3223537 h 5935220"/>
                      <a:gd name="connsiteX47" fmla="*/ 5923267 w 12191998"/>
                      <a:gd name="connsiteY47" fmla="*/ 3199304 h 5935220"/>
                      <a:gd name="connsiteX48" fmla="*/ 5925538 w 12191998"/>
                      <a:gd name="connsiteY48" fmla="*/ 3207048 h 5935220"/>
                      <a:gd name="connsiteX49" fmla="*/ 6269342 w 12191998"/>
                      <a:gd name="connsiteY49" fmla="*/ 3251117 h 5935220"/>
                      <a:gd name="connsiteX50" fmla="*/ 6707651 w 12191998"/>
                      <a:gd name="connsiteY50" fmla="*/ 3138253 h 5935220"/>
                      <a:gd name="connsiteX51" fmla="*/ 6749064 w 12191998"/>
                      <a:gd name="connsiteY51" fmla="*/ 3085872 h 5935220"/>
                      <a:gd name="connsiteX52" fmla="*/ 7048918 w 12191998"/>
                      <a:gd name="connsiteY52" fmla="*/ 3030439 h 5935220"/>
                      <a:gd name="connsiteX53" fmla="*/ 7219264 w 12191998"/>
                      <a:gd name="connsiteY53" fmla="*/ 2993773 h 5935220"/>
                      <a:gd name="connsiteX54" fmla="*/ 7190136 w 12191998"/>
                      <a:gd name="connsiteY54" fmla="*/ 3024612 h 5935220"/>
                      <a:gd name="connsiteX55" fmla="*/ 6828828 w 12191998"/>
                      <a:gd name="connsiteY55" fmla="*/ 3238406 h 5935220"/>
                      <a:gd name="connsiteX56" fmla="*/ 5595851 w 12191998"/>
                      <a:gd name="connsiteY56" fmla="*/ 3430767 h 5935220"/>
                      <a:gd name="connsiteX57" fmla="*/ 6686411 w 12191998"/>
                      <a:gd name="connsiteY57" fmla="*/ 3494189 h 5935220"/>
                      <a:gd name="connsiteX58" fmla="*/ 7564791 w 12191998"/>
                      <a:gd name="connsiteY58" fmla="*/ 2920658 h 5935220"/>
                      <a:gd name="connsiteX59" fmla="*/ 7565551 w 12191998"/>
                      <a:gd name="connsiteY59" fmla="*/ 2913591 h 5935220"/>
                      <a:gd name="connsiteX60" fmla="*/ 7710058 w 12191998"/>
                      <a:gd name="connsiteY60" fmla="*/ 2878020 h 5935220"/>
                      <a:gd name="connsiteX61" fmla="*/ 12131915 w 12191998"/>
                      <a:gd name="connsiteY61" fmla="*/ 103065 h 5935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12191998" h="5935220">
                        <a:moveTo>
                          <a:pt x="4490847" y="3395443"/>
                        </a:moveTo>
                        <a:cubicBezTo>
                          <a:pt x="4301773" y="3389948"/>
                          <a:pt x="4104749" y="3416159"/>
                          <a:pt x="3999024" y="3416277"/>
                        </a:cubicBezTo>
                        <a:cubicBezTo>
                          <a:pt x="3858057" y="3416433"/>
                          <a:pt x="3856634" y="3406665"/>
                          <a:pt x="3827793" y="3414584"/>
                        </a:cubicBezTo>
                        <a:cubicBezTo>
                          <a:pt x="3798951" y="3422504"/>
                          <a:pt x="3751088" y="3450256"/>
                          <a:pt x="3825974" y="3463796"/>
                        </a:cubicBezTo>
                        <a:cubicBezTo>
                          <a:pt x="3900861" y="3477336"/>
                          <a:pt x="4107667" y="3537883"/>
                          <a:pt x="4277110" y="3495825"/>
                        </a:cubicBezTo>
                        <a:cubicBezTo>
                          <a:pt x="4483007" y="3466811"/>
                          <a:pt x="4458414" y="3434887"/>
                          <a:pt x="4673596" y="3413646"/>
                        </a:cubicBezTo>
                        <a:cubicBezTo>
                          <a:pt x="4616013" y="3402628"/>
                          <a:pt x="4553872" y="3397274"/>
                          <a:pt x="4490847" y="3395443"/>
                        </a:cubicBezTo>
                        <a:close/>
                        <a:moveTo>
                          <a:pt x="3161947" y="3179669"/>
                        </a:moveTo>
                        <a:cubicBezTo>
                          <a:pt x="3132123" y="3181919"/>
                          <a:pt x="3079832" y="3199992"/>
                          <a:pt x="3150740" y="3227621"/>
                        </a:cubicBezTo>
                        <a:cubicBezTo>
                          <a:pt x="3221648" y="3255250"/>
                          <a:pt x="3413033" y="3354277"/>
                          <a:pt x="3587395" y="3345442"/>
                        </a:cubicBezTo>
                        <a:cubicBezTo>
                          <a:pt x="3795037" y="3356391"/>
                          <a:pt x="3777012" y="3320348"/>
                          <a:pt x="3992280" y="3340704"/>
                        </a:cubicBezTo>
                        <a:cubicBezTo>
                          <a:pt x="3774651" y="3253344"/>
                          <a:pt x="3468075" y="3240957"/>
                          <a:pt x="3329686" y="3214117"/>
                        </a:cubicBezTo>
                        <a:cubicBezTo>
                          <a:pt x="3191297" y="3187278"/>
                          <a:pt x="3191772" y="3177418"/>
                          <a:pt x="3161947" y="3179669"/>
                        </a:cubicBezTo>
                        <a:close/>
                        <a:moveTo>
                          <a:pt x="9584014" y="2413103"/>
                        </a:moveTo>
                        <a:cubicBezTo>
                          <a:pt x="9105319" y="2491025"/>
                          <a:pt x="8530040" y="2811902"/>
                          <a:pt x="8251342" y="2916218"/>
                        </a:cubicBezTo>
                        <a:cubicBezTo>
                          <a:pt x="7972643" y="3020534"/>
                          <a:pt x="7964691" y="3001193"/>
                          <a:pt x="7911819" y="3039000"/>
                        </a:cubicBezTo>
                        <a:cubicBezTo>
                          <a:pt x="7858948" y="3076807"/>
                          <a:pt x="7778893" y="3170040"/>
                          <a:pt x="7934114" y="3143060"/>
                        </a:cubicBezTo>
                        <a:cubicBezTo>
                          <a:pt x="8089335" y="3116080"/>
                          <a:pt x="8530175" y="3089900"/>
                          <a:pt x="8843145" y="2877117"/>
                        </a:cubicBezTo>
                        <a:cubicBezTo>
                          <a:pt x="9235069" y="2664669"/>
                          <a:pt x="9169637" y="2616175"/>
                          <a:pt x="9584014" y="2413103"/>
                        </a:cubicBezTo>
                        <a:close/>
                        <a:moveTo>
                          <a:pt x="519103" y="2405242"/>
                        </a:moveTo>
                        <a:cubicBezTo>
                          <a:pt x="442574" y="2399672"/>
                          <a:pt x="380594" y="2421636"/>
                          <a:pt x="341419" y="2480472"/>
                        </a:cubicBezTo>
                        <a:lnTo>
                          <a:pt x="341418" y="2480471"/>
                        </a:lnTo>
                        <a:cubicBezTo>
                          <a:pt x="184719" y="2715821"/>
                          <a:pt x="423079" y="2934061"/>
                          <a:pt x="874931" y="3234910"/>
                        </a:cubicBezTo>
                        <a:cubicBezTo>
                          <a:pt x="1400990" y="3536558"/>
                          <a:pt x="1766747" y="3647343"/>
                          <a:pt x="1977722" y="3569942"/>
                        </a:cubicBezTo>
                        <a:cubicBezTo>
                          <a:pt x="2259841" y="3466440"/>
                          <a:pt x="2453981" y="3222126"/>
                          <a:pt x="2946399" y="3217527"/>
                        </a:cubicBezTo>
                        <a:cubicBezTo>
                          <a:pt x="2386575" y="3099672"/>
                          <a:pt x="1751018" y="3308278"/>
                          <a:pt x="1377667" y="2946560"/>
                        </a:cubicBezTo>
                        <a:cubicBezTo>
                          <a:pt x="1109202" y="2686459"/>
                          <a:pt x="748688" y="2421951"/>
                          <a:pt x="519103" y="2405242"/>
                        </a:cubicBezTo>
                        <a:close/>
                        <a:moveTo>
                          <a:pt x="10798281" y="1898844"/>
                        </a:moveTo>
                        <a:cubicBezTo>
                          <a:pt x="10618724" y="2020453"/>
                          <a:pt x="10504860" y="2172332"/>
                          <a:pt x="10310708" y="2242008"/>
                        </a:cubicBezTo>
                        <a:cubicBezTo>
                          <a:pt x="10124562" y="2308811"/>
                          <a:pt x="9892925" y="2412235"/>
                          <a:pt x="9913185" y="2457104"/>
                        </a:cubicBezTo>
                        <a:lnTo>
                          <a:pt x="9913184" y="2457104"/>
                        </a:lnTo>
                        <a:cubicBezTo>
                          <a:pt x="9933445" y="2501973"/>
                          <a:pt x="10054062" y="2456977"/>
                          <a:pt x="10253053" y="2367126"/>
                        </a:cubicBezTo>
                        <a:cubicBezTo>
                          <a:pt x="10471950" y="2260555"/>
                          <a:pt x="10598141" y="2182466"/>
                          <a:pt x="10633796" y="2131721"/>
                        </a:cubicBezTo>
                        <a:cubicBezTo>
                          <a:pt x="10681474" y="2063862"/>
                          <a:pt x="10668795" y="2010180"/>
                          <a:pt x="10798281" y="1898844"/>
                        </a:cubicBezTo>
                        <a:close/>
                        <a:moveTo>
                          <a:pt x="12191998" y="0"/>
                        </a:moveTo>
                        <a:lnTo>
                          <a:pt x="12191998" y="167541"/>
                        </a:lnTo>
                        <a:lnTo>
                          <a:pt x="12098962" y="287434"/>
                        </a:lnTo>
                        <a:cubicBezTo>
                          <a:pt x="11865845" y="602381"/>
                          <a:pt x="11669182" y="929670"/>
                          <a:pt x="11466108" y="1124276"/>
                        </a:cubicBezTo>
                        <a:cubicBezTo>
                          <a:pt x="11141190" y="1435645"/>
                          <a:pt x="10636212" y="1588256"/>
                          <a:pt x="10617695" y="1633399"/>
                        </a:cubicBezTo>
                        <a:cubicBezTo>
                          <a:pt x="10599177" y="1678542"/>
                          <a:pt x="11090824" y="1576586"/>
                          <a:pt x="11355003" y="1395133"/>
                        </a:cubicBezTo>
                        <a:cubicBezTo>
                          <a:pt x="11586161" y="1236362"/>
                          <a:pt x="11937493" y="890647"/>
                          <a:pt x="12130540" y="643659"/>
                        </a:cubicBezTo>
                        <a:lnTo>
                          <a:pt x="12191998" y="559446"/>
                        </a:lnTo>
                        <a:lnTo>
                          <a:pt x="12191998" y="5935220"/>
                        </a:lnTo>
                        <a:lnTo>
                          <a:pt x="0" y="5935220"/>
                        </a:lnTo>
                        <a:lnTo>
                          <a:pt x="0" y="1823492"/>
                        </a:lnTo>
                        <a:lnTo>
                          <a:pt x="150947" y="1951479"/>
                        </a:lnTo>
                        <a:cubicBezTo>
                          <a:pt x="1342406" y="2903082"/>
                          <a:pt x="3385615" y="3408828"/>
                          <a:pt x="5670383" y="3223537"/>
                        </a:cubicBezTo>
                        <a:lnTo>
                          <a:pt x="5923267" y="3199304"/>
                        </a:lnTo>
                        <a:lnTo>
                          <a:pt x="5925538" y="3207048"/>
                        </a:lnTo>
                        <a:cubicBezTo>
                          <a:pt x="5955996" y="3258373"/>
                          <a:pt x="6078590" y="3261690"/>
                          <a:pt x="6269342" y="3251117"/>
                        </a:cubicBezTo>
                        <a:cubicBezTo>
                          <a:pt x="6511732" y="3226897"/>
                          <a:pt x="6657025" y="3189394"/>
                          <a:pt x="6707651" y="3138253"/>
                        </a:cubicBezTo>
                        <a:lnTo>
                          <a:pt x="6749064" y="3085872"/>
                        </a:lnTo>
                        <a:lnTo>
                          <a:pt x="7048918" y="3030439"/>
                        </a:lnTo>
                        <a:lnTo>
                          <a:pt x="7219264" y="2993773"/>
                        </a:lnTo>
                        <a:lnTo>
                          <a:pt x="7190136" y="3024612"/>
                        </a:lnTo>
                        <a:cubicBezTo>
                          <a:pt x="7086131" y="3120334"/>
                          <a:pt x="6969405" y="3196382"/>
                          <a:pt x="6828828" y="3238406"/>
                        </a:cubicBezTo>
                        <a:cubicBezTo>
                          <a:pt x="6285549" y="3400813"/>
                          <a:pt x="5619586" y="3388136"/>
                          <a:pt x="5595851" y="3430767"/>
                        </a:cubicBezTo>
                        <a:cubicBezTo>
                          <a:pt x="5572113" y="3473397"/>
                          <a:pt x="6143132" y="3656596"/>
                          <a:pt x="6686411" y="3494189"/>
                        </a:cubicBezTo>
                        <a:cubicBezTo>
                          <a:pt x="7161780" y="3352083"/>
                          <a:pt x="7521763" y="3110979"/>
                          <a:pt x="7564791" y="2920658"/>
                        </a:cubicBezTo>
                        <a:lnTo>
                          <a:pt x="7565551" y="2913591"/>
                        </a:lnTo>
                        <a:lnTo>
                          <a:pt x="7710058" y="2878020"/>
                        </a:lnTo>
                        <a:cubicBezTo>
                          <a:pt x="9760277" y="2341099"/>
                          <a:pt x="11382652" y="1300826"/>
                          <a:pt x="12131915" y="10306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MY" dirty="0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3DD2C22-8388-4D9C-BC7B-2EB210021348}"/>
                      </a:ext>
                    </a:extLst>
                  </p:cNvPr>
                  <p:cNvSpPr/>
                  <p:nvPr/>
                </p:nvSpPr>
                <p:spPr>
                  <a:xfrm>
                    <a:off x="-4" y="6857999"/>
                    <a:ext cx="12192000" cy="83007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dirty="0"/>
                  </a:p>
                </p:txBody>
              </p:sp>
            </p:grpSp>
            <p:sp>
              <p:nvSpPr>
                <p:cNvPr id="24" name="Teardrop 14">
                  <a:extLst>
                    <a:ext uri="{FF2B5EF4-FFF2-40B4-BE49-F238E27FC236}">
                      <a16:creationId xmlns:a16="http://schemas.microsoft.com/office/drawing/2014/main" id="{06EE8BCE-2B5E-4764-85B3-0987497BBB0E}"/>
                    </a:ext>
                  </a:extLst>
                </p:cNvPr>
                <p:cNvSpPr/>
                <p:nvPr/>
              </p:nvSpPr>
              <p:spPr>
                <a:xfrm rot="1360030">
                  <a:off x="9196183" y="2852700"/>
                  <a:ext cx="1249912" cy="1349604"/>
                </a:xfrm>
                <a:custGeom>
                  <a:avLst/>
                  <a:gdLst>
                    <a:gd name="connsiteX0" fmla="*/ 0 w 2318838"/>
                    <a:gd name="connsiteY0" fmla="*/ 780464 h 1560928"/>
                    <a:gd name="connsiteX1" fmla="*/ 1159419 w 2318838"/>
                    <a:gd name="connsiteY1" fmla="*/ 0 h 1560928"/>
                    <a:gd name="connsiteX2" fmla="*/ 2997852 w 2318838"/>
                    <a:gd name="connsiteY2" fmla="*/ -457079 h 1560928"/>
                    <a:gd name="connsiteX3" fmla="*/ 2318838 w 2318838"/>
                    <a:gd name="connsiteY3" fmla="*/ 780464 h 1560928"/>
                    <a:gd name="connsiteX4" fmla="*/ 1159419 w 2318838"/>
                    <a:gd name="connsiteY4" fmla="*/ 1560928 h 1560928"/>
                    <a:gd name="connsiteX5" fmla="*/ 0 w 2318838"/>
                    <a:gd name="connsiteY5" fmla="*/ 780464 h 1560928"/>
                    <a:gd name="connsiteX0" fmla="*/ 51 w 2997903"/>
                    <a:gd name="connsiteY0" fmla="*/ 1237543 h 2018007"/>
                    <a:gd name="connsiteX1" fmla="*/ 1195684 w 2997903"/>
                    <a:gd name="connsiteY1" fmla="*/ 1027448 h 2018007"/>
                    <a:gd name="connsiteX2" fmla="*/ 2997903 w 2997903"/>
                    <a:gd name="connsiteY2" fmla="*/ 0 h 2018007"/>
                    <a:gd name="connsiteX3" fmla="*/ 2318889 w 2997903"/>
                    <a:gd name="connsiteY3" fmla="*/ 1237543 h 2018007"/>
                    <a:gd name="connsiteX4" fmla="*/ 1159470 w 2997903"/>
                    <a:gd name="connsiteY4" fmla="*/ 2018007 h 2018007"/>
                    <a:gd name="connsiteX5" fmla="*/ 51 w 2997903"/>
                    <a:gd name="connsiteY5" fmla="*/ 1237543 h 2018007"/>
                    <a:gd name="connsiteX0" fmla="*/ 81 w 2997933"/>
                    <a:gd name="connsiteY0" fmla="*/ 1237543 h 1569459"/>
                    <a:gd name="connsiteX1" fmla="*/ 1195714 w 2997933"/>
                    <a:gd name="connsiteY1" fmla="*/ 1027448 h 1569459"/>
                    <a:gd name="connsiteX2" fmla="*/ 2997933 w 2997933"/>
                    <a:gd name="connsiteY2" fmla="*/ 0 h 1569459"/>
                    <a:gd name="connsiteX3" fmla="*/ 2318919 w 2997933"/>
                    <a:gd name="connsiteY3" fmla="*/ 1237543 h 1569459"/>
                    <a:gd name="connsiteX4" fmla="*/ 1150447 w 2997933"/>
                    <a:gd name="connsiteY4" fmla="*/ 1556281 h 1569459"/>
                    <a:gd name="connsiteX5" fmla="*/ 81 w 2997933"/>
                    <a:gd name="connsiteY5" fmla="*/ 1237543 h 1569459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622 w 2129341"/>
                    <a:gd name="connsiteY0" fmla="*/ 1282810 h 1568955"/>
                    <a:gd name="connsiteX1" fmla="*/ 327122 w 2129341"/>
                    <a:gd name="connsiteY1" fmla="*/ 1027448 h 1568955"/>
                    <a:gd name="connsiteX2" fmla="*/ 2129341 w 2129341"/>
                    <a:gd name="connsiteY2" fmla="*/ 0 h 1568955"/>
                    <a:gd name="connsiteX3" fmla="*/ 1377899 w 2129341"/>
                    <a:gd name="connsiteY3" fmla="*/ 848244 h 1568955"/>
                    <a:gd name="connsiteX4" fmla="*/ 281855 w 2129341"/>
                    <a:gd name="connsiteY4" fmla="*/ 1556281 h 1568955"/>
                    <a:gd name="connsiteX5" fmla="*/ 622 w 2129341"/>
                    <a:gd name="connsiteY5" fmla="*/ 1282810 h 1568955"/>
                    <a:gd name="connsiteX0" fmla="*/ 12795 w 2141514"/>
                    <a:gd name="connsiteY0" fmla="*/ 1282810 h 1568143"/>
                    <a:gd name="connsiteX1" fmla="*/ 599630 w 2141514"/>
                    <a:gd name="connsiteY1" fmla="*/ 1162194 h 1568143"/>
                    <a:gd name="connsiteX2" fmla="*/ 2141514 w 2141514"/>
                    <a:gd name="connsiteY2" fmla="*/ 0 h 1568143"/>
                    <a:gd name="connsiteX3" fmla="*/ 1390072 w 2141514"/>
                    <a:gd name="connsiteY3" fmla="*/ 848244 h 1568143"/>
                    <a:gd name="connsiteX4" fmla="*/ 294028 w 2141514"/>
                    <a:gd name="connsiteY4" fmla="*/ 1556281 h 1568143"/>
                    <a:gd name="connsiteX5" fmla="*/ 12795 w 2141514"/>
                    <a:gd name="connsiteY5" fmla="*/ 1282810 h 1568143"/>
                    <a:gd name="connsiteX0" fmla="*/ 48533 w 1986335"/>
                    <a:gd name="connsiteY0" fmla="*/ 1452367 h 1591759"/>
                    <a:gd name="connsiteX1" fmla="*/ 444451 w 1986335"/>
                    <a:gd name="connsiteY1" fmla="*/ 1162194 h 1591759"/>
                    <a:gd name="connsiteX2" fmla="*/ 1986335 w 1986335"/>
                    <a:gd name="connsiteY2" fmla="*/ 0 h 1591759"/>
                    <a:gd name="connsiteX3" fmla="*/ 1234893 w 1986335"/>
                    <a:gd name="connsiteY3" fmla="*/ 848244 h 1591759"/>
                    <a:gd name="connsiteX4" fmla="*/ 138849 w 1986335"/>
                    <a:gd name="connsiteY4" fmla="*/ 1556281 h 1591759"/>
                    <a:gd name="connsiteX5" fmla="*/ 48533 w 1986335"/>
                    <a:gd name="connsiteY5" fmla="*/ 1452367 h 1591759"/>
                    <a:gd name="connsiteX0" fmla="*/ 14077 w 2124298"/>
                    <a:gd name="connsiteY0" fmla="*/ 1578452 h 1637702"/>
                    <a:gd name="connsiteX1" fmla="*/ 582414 w 2124298"/>
                    <a:gd name="connsiteY1" fmla="*/ 1162194 h 1637702"/>
                    <a:gd name="connsiteX2" fmla="*/ 2124298 w 2124298"/>
                    <a:gd name="connsiteY2" fmla="*/ 0 h 1637702"/>
                    <a:gd name="connsiteX3" fmla="*/ 1372856 w 2124298"/>
                    <a:gd name="connsiteY3" fmla="*/ 848244 h 1637702"/>
                    <a:gd name="connsiteX4" fmla="*/ 276812 w 2124298"/>
                    <a:gd name="connsiteY4" fmla="*/ 1556281 h 1637702"/>
                    <a:gd name="connsiteX5" fmla="*/ 14077 w 2124298"/>
                    <a:gd name="connsiteY5" fmla="*/ 1578452 h 1637702"/>
                    <a:gd name="connsiteX0" fmla="*/ 22984 w 2133205"/>
                    <a:gd name="connsiteY0" fmla="*/ 1578452 h 1634218"/>
                    <a:gd name="connsiteX1" fmla="*/ 731444 w 2133205"/>
                    <a:gd name="connsiteY1" fmla="*/ 1220668 h 1634218"/>
                    <a:gd name="connsiteX2" fmla="*/ 2133205 w 2133205"/>
                    <a:gd name="connsiteY2" fmla="*/ 0 h 1634218"/>
                    <a:gd name="connsiteX3" fmla="*/ 1381763 w 2133205"/>
                    <a:gd name="connsiteY3" fmla="*/ 848244 h 1634218"/>
                    <a:gd name="connsiteX4" fmla="*/ 285719 w 2133205"/>
                    <a:gd name="connsiteY4" fmla="*/ 1556281 h 1634218"/>
                    <a:gd name="connsiteX5" fmla="*/ 22984 w 2133205"/>
                    <a:gd name="connsiteY5" fmla="*/ 1578452 h 1634218"/>
                    <a:gd name="connsiteX0" fmla="*/ 22984 w 2133205"/>
                    <a:gd name="connsiteY0" fmla="*/ 1578452 h 1634218"/>
                    <a:gd name="connsiteX1" fmla="*/ 731444 w 2133205"/>
                    <a:gd name="connsiteY1" fmla="*/ 1220668 h 1634218"/>
                    <a:gd name="connsiteX2" fmla="*/ 2133205 w 2133205"/>
                    <a:gd name="connsiteY2" fmla="*/ 0 h 1634218"/>
                    <a:gd name="connsiteX3" fmla="*/ 1381763 w 2133205"/>
                    <a:gd name="connsiteY3" fmla="*/ 848244 h 1634218"/>
                    <a:gd name="connsiteX4" fmla="*/ 285719 w 2133205"/>
                    <a:gd name="connsiteY4" fmla="*/ 1556281 h 1634218"/>
                    <a:gd name="connsiteX5" fmla="*/ 22984 w 2133205"/>
                    <a:gd name="connsiteY5" fmla="*/ 1578452 h 1634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205" h="1634218">
                      <a:moveTo>
                        <a:pt x="22984" y="1578452"/>
                      </a:moveTo>
                      <a:cubicBezTo>
                        <a:pt x="97271" y="1522517"/>
                        <a:pt x="371077" y="1471743"/>
                        <a:pt x="731444" y="1220668"/>
                      </a:cubicBezTo>
                      <a:cubicBezTo>
                        <a:pt x="1190622" y="900749"/>
                        <a:pt x="1520394" y="304719"/>
                        <a:pt x="2133205" y="0"/>
                      </a:cubicBezTo>
                      <a:cubicBezTo>
                        <a:pt x="1680529" y="412515"/>
                        <a:pt x="1798222" y="435730"/>
                        <a:pt x="1381763" y="848244"/>
                      </a:cubicBezTo>
                      <a:cubicBezTo>
                        <a:pt x="1073945" y="1224962"/>
                        <a:pt x="512182" y="1434580"/>
                        <a:pt x="285719" y="1556281"/>
                      </a:cubicBezTo>
                      <a:cubicBezTo>
                        <a:pt x="59256" y="1677982"/>
                        <a:pt x="-51303" y="1634387"/>
                        <a:pt x="22984" y="15784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sp>
              <p:nvSpPr>
                <p:cNvPr id="25" name="Teardrop 14">
                  <a:extLst>
                    <a:ext uri="{FF2B5EF4-FFF2-40B4-BE49-F238E27FC236}">
                      <a16:creationId xmlns:a16="http://schemas.microsoft.com/office/drawing/2014/main" id="{3975384E-0D12-40FC-8232-73569F39EB75}"/>
                    </a:ext>
                  </a:extLst>
                </p:cNvPr>
                <p:cNvSpPr/>
                <p:nvPr/>
              </p:nvSpPr>
              <p:spPr>
                <a:xfrm rot="2999601">
                  <a:off x="4304443" y="4484211"/>
                  <a:ext cx="722230" cy="766126"/>
                </a:xfrm>
                <a:custGeom>
                  <a:avLst/>
                  <a:gdLst>
                    <a:gd name="connsiteX0" fmla="*/ 0 w 2318838"/>
                    <a:gd name="connsiteY0" fmla="*/ 780464 h 1560928"/>
                    <a:gd name="connsiteX1" fmla="*/ 1159419 w 2318838"/>
                    <a:gd name="connsiteY1" fmla="*/ 0 h 1560928"/>
                    <a:gd name="connsiteX2" fmla="*/ 2997852 w 2318838"/>
                    <a:gd name="connsiteY2" fmla="*/ -457079 h 1560928"/>
                    <a:gd name="connsiteX3" fmla="*/ 2318838 w 2318838"/>
                    <a:gd name="connsiteY3" fmla="*/ 780464 h 1560928"/>
                    <a:gd name="connsiteX4" fmla="*/ 1159419 w 2318838"/>
                    <a:gd name="connsiteY4" fmla="*/ 1560928 h 1560928"/>
                    <a:gd name="connsiteX5" fmla="*/ 0 w 2318838"/>
                    <a:gd name="connsiteY5" fmla="*/ 780464 h 1560928"/>
                    <a:gd name="connsiteX0" fmla="*/ 51 w 2997903"/>
                    <a:gd name="connsiteY0" fmla="*/ 1237543 h 2018007"/>
                    <a:gd name="connsiteX1" fmla="*/ 1195684 w 2997903"/>
                    <a:gd name="connsiteY1" fmla="*/ 1027448 h 2018007"/>
                    <a:gd name="connsiteX2" fmla="*/ 2997903 w 2997903"/>
                    <a:gd name="connsiteY2" fmla="*/ 0 h 2018007"/>
                    <a:gd name="connsiteX3" fmla="*/ 2318889 w 2997903"/>
                    <a:gd name="connsiteY3" fmla="*/ 1237543 h 2018007"/>
                    <a:gd name="connsiteX4" fmla="*/ 1159470 w 2997903"/>
                    <a:gd name="connsiteY4" fmla="*/ 2018007 h 2018007"/>
                    <a:gd name="connsiteX5" fmla="*/ 51 w 2997903"/>
                    <a:gd name="connsiteY5" fmla="*/ 1237543 h 2018007"/>
                    <a:gd name="connsiteX0" fmla="*/ 81 w 2997933"/>
                    <a:gd name="connsiteY0" fmla="*/ 1237543 h 1569459"/>
                    <a:gd name="connsiteX1" fmla="*/ 1195714 w 2997933"/>
                    <a:gd name="connsiteY1" fmla="*/ 1027448 h 1569459"/>
                    <a:gd name="connsiteX2" fmla="*/ 2997933 w 2997933"/>
                    <a:gd name="connsiteY2" fmla="*/ 0 h 1569459"/>
                    <a:gd name="connsiteX3" fmla="*/ 2318919 w 2997933"/>
                    <a:gd name="connsiteY3" fmla="*/ 1237543 h 1569459"/>
                    <a:gd name="connsiteX4" fmla="*/ 1150447 w 2997933"/>
                    <a:gd name="connsiteY4" fmla="*/ 1556281 h 1569459"/>
                    <a:gd name="connsiteX5" fmla="*/ 81 w 2997933"/>
                    <a:gd name="connsiteY5" fmla="*/ 1237543 h 1569459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622 w 2129341"/>
                    <a:gd name="connsiteY0" fmla="*/ 1282810 h 1568955"/>
                    <a:gd name="connsiteX1" fmla="*/ 327122 w 2129341"/>
                    <a:gd name="connsiteY1" fmla="*/ 1027448 h 1568955"/>
                    <a:gd name="connsiteX2" fmla="*/ 2129341 w 2129341"/>
                    <a:gd name="connsiteY2" fmla="*/ 0 h 1568955"/>
                    <a:gd name="connsiteX3" fmla="*/ 1377899 w 2129341"/>
                    <a:gd name="connsiteY3" fmla="*/ 848244 h 1568955"/>
                    <a:gd name="connsiteX4" fmla="*/ 281855 w 2129341"/>
                    <a:gd name="connsiteY4" fmla="*/ 1556281 h 1568955"/>
                    <a:gd name="connsiteX5" fmla="*/ 622 w 2129341"/>
                    <a:gd name="connsiteY5" fmla="*/ 1282810 h 1568955"/>
                    <a:gd name="connsiteX0" fmla="*/ 12795 w 2141514"/>
                    <a:gd name="connsiteY0" fmla="*/ 1282810 h 1568143"/>
                    <a:gd name="connsiteX1" fmla="*/ 599630 w 2141514"/>
                    <a:gd name="connsiteY1" fmla="*/ 1162194 h 1568143"/>
                    <a:gd name="connsiteX2" fmla="*/ 2141514 w 2141514"/>
                    <a:gd name="connsiteY2" fmla="*/ 0 h 1568143"/>
                    <a:gd name="connsiteX3" fmla="*/ 1390072 w 2141514"/>
                    <a:gd name="connsiteY3" fmla="*/ 848244 h 1568143"/>
                    <a:gd name="connsiteX4" fmla="*/ 294028 w 2141514"/>
                    <a:gd name="connsiteY4" fmla="*/ 1556281 h 1568143"/>
                    <a:gd name="connsiteX5" fmla="*/ 12795 w 2141514"/>
                    <a:gd name="connsiteY5" fmla="*/ 1282810 h 1568143"/>
                    <a:gd name="connsiteX0" fmla="*/ 48533 w 1986335"/>
                    <a:gd name="connsiteY0" fmla="*/ 1452367 h 1591759"/>
                    <a:gd name="connsiteX1" fmla="*/ 444451 w 1986335"/>
                    <a:gd name="connsiteY1" fmla="*/ 1162194 h 1591759"/>
                    <a:gd name="connsiteX2" fmla="*/ 1986335 w 1986335"/>
                    <a:gd name="connsiteY2" fmla="*/ 0 h 1591759"/>
                    <a:gd name="connsiteX3" fmla="*/ 1234893 w 1986335"/>
                    <a:gd name="connsiteY3" fmla="*/ 848244 h 1591759"/>
                    <a:gd name="connsiteX4" fmla="*/ 138849 w 1986335"/>
                    <a:gd name="connsiteY4" fmla="*/ 1556281 h 1591759"/>
                    <a:gd name="connsiteX5" fmla="*/ 48533 w 1986335"/>
                    <a:gd name="connsiteY5" fmla="*/ 1452367 h 1591759"/>
                    <a:gd name="connsiteX0" fmla="*/ 14077 w 2124298"/>
                    <a:gd name="connsiteY0" fmla="*/ 1578452 h 1637702"/>
                    <a:gd name="connsiteX1" fmla="*/ 582414 w 2124298"/>
                    <a:gd name="connsiteY1" fmla="*/ 1162194 h 1637702"/>
                    <a:gd name="connsiteX2" fmla="*/ 2124298 w 2124298"/>
                    <a:gd name="connsiteY2" fmla="*/ 0 h 1637702"/>
                    <a:gd name="connsiteX3" fmla="*/ 1372856 w 2124298"/>
                    <a:gd name="connsiteY3" fmla="*/ 848244 h 1637702"/>
                    <a:gd name="connsiteX4" fmla="*/ 276812 w 2124298"/>
                    <a:gd name="connsiteY4" fmla="*/ 1556281 h 1637702"/>
                    <a:gd name="connsiteX5" fmla="*/ 14077 w 2124298"/>
                    <a:gd name="connsiteY5" fmla="*/ 1578452 h 1637702"/>
                    <a:gd name="connsiteX0" fmla="*/ 22984 w 2133205"/>
                    <a:gd name="connsiteY0" fmla="*/ 1578452 h 1634218"/>
                    <a:gd name="connsiteX1" fmla="*/ 731444 w 2133205"/>
                    <a:gd name="connsiteY1" fmla="*/ 1220668 h 1634218"/>
                    <a:gd name="connsiteX2" fmla="*/ 2133205 w 2133205"/>
                    <a:gd name="connsiteY2" fmla="*/ 0 h 1634218"/>
                    <a:gd name="connsiteX3" fmla="*/ 1381763 w 2133205"/>
                    <a:gd name="connsiteY3" fmla="*/ 848244 h 1634218"/>
                    <a:gd name="connsiteX4" fmla="*/ 285719 w 2133205"/>
                    <a:gd name="connsiteY4" fmla="*/ 1556281 h 1634218"/>
                    <a:gd name="connsiteX5" fmla="*/ 22984 w 2133205"/>
                    <a:gd name="connsiteY5" fmla="*/ 1578452 h 1634218"/>
                    <a:gd name="connsiteX0" fmla="*/ 22984 w 2133205"/>
                    <a:gd name="connsiteY0" fmla="*/ 1578452 h 1634218"/>
                    <a:gd name="connsiteX1" fmla="*/ 731444 w 2133205"/>
                    <a:gd name="connsiteY1" fmla="*/ 1220668 h 1634218"/>
                    <a:gd name="connsiteX2" fmla="*/ 2133205 w 2133205"/>
                    <a:gd name="connsiteY2" fmla="*/ 0 h 1634218"/>
                    <a:gd name="connsiteX3" fmla="*/ 1381763 w 2133205"/>
                    <a:gd name="connsiteY3" fmla="*/ 848244 h 1634218"/>
                    <a:gd name="connsiteX4" fmla="*/ 285719 w 2133205"/>
                    <a:gd name="connsiteY4" fmla="*/ 1556281 h 1634218"/>
                    <a:gd name="connsiteX5" fmla="*/ 22984 w 2133205"/>
                    <a:gd name="connsiteY5" fmla="*/ 1578452 h 1634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205" h="1634218">
                      <a:moveTo>
                        <a:pt x="22984" y="1578452"/>
                      </a:moveTo>
                      <a:cubicBezTo>
                        <a:pt x="97271" y="1522517"/>
                        <a:pt x="371077" y="1471743"/>
                        <a:pt x="731444" y="1220668"/>
                      </a:cubicBezTo>
                      <a:cubicBezTo>
                        <a:pt x="1190622" y="900749"/>
                        <a:pt x="1520394" y="304719"/>
                        <a:pt x="2133205" y="0"/>
                      </a:cubicBezTo>
                      <a:cubicBezTo>
                        <a:pt x="1680529" y="412515"/>
                        <a:pt x="1798222" y="435730"/>
                        <a:pt x="1381763" y="848244"/>
                      </a:cubicBezTo>
                      <a:cubicBezTo>
                        <a:pt x="1073945" y="1224962"/>
                        <a:pt x="512182" y="1434580"/>
                        <a:pt x="285719" y="1556281"/>
                      </a:cubicBezTo>
                      <a:cubicBezTo>
                        <a:pt x="59256" y="1677982"/>
                        <a:pt x="-51303" y="1634387"/>
                        <a:pt x="22984" y="15784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</p:grpSp>
          <p:sp>
            <p:nvSpPr>
              <p:cNvPr id="29" name="Teardrop 14">
                <a:extLst>
                  <a:ext uri="{FF2B5EF4-FFF2-40B4-BE49-F238E27FC236}">
                    <a16:creationId xmlns:a16="http://schemas.microsoft.com/office/drawing/2014/main" id="{1AAA984C-F0E3-4FE1-89F9-ADE9C1B8688C}"/>
                  </a:ext>
                </a:extLst>
              </p:cNvPr>
              <p:cNvSpPr/>
              <p:nvPr/>
            </p:nvSpPr>
            <p:spPr>
              <a:xfrm rot="2999601">
                <a:off x="433063" y="3955732"/>
                <a:ext cx="1570948" cy="726216"/>
              </a:xfrm>
              <a:custGeom>
                <a:avLst/>
                <a:gdLst>
                  <a:gd name="connsiteX0" fmla="*/ 0 w 2318838"/>
                  <a:gd name="connsiteY0" fmla="*/ 780464 h 1560928"/>
                  <a:gd name="connsiteX1" fmla="*/ 1159419 w 2318838"/>
                  <a:gd name="connsiteY1" fmla="*/ 0 h 1560928"/>
                  <a:gd name="connsiteX2" fmla="*/ 2997852 w 2318838"/>
                  <a:gd name="connsiteY2" fmla="*/ -457079 h 1560928"/>
                  <a:gd name="connsiteX3" fmla="*/ 2318838 w 2318838"/>
                  <a:gd name="connsiteY3" fmla="*/ 780464 h 1560928"/>
                  <a:gd name="connsiteX4" fmla="*/ 1159419 w 2318838"/>
                  <a:gd name="connsiteY4" fmla="*/ 1560928 h 1560928"/>
                  <a:gd name="connsiteX5" fmla="*/ 0 w 2318838"/>
                  <a:gd name="connsiteY5" fmla="*/ 780464 h 1560928"/>
                  <a:gd name="connsiteX0" fmla="*/ 51 w 2997903"/>
                  <a:gd name="connsiteY0" fmla="*/ 1237543 h 2018007"/>
                  <a:gd name="connsiteX1" fmla="*/ 1195684 w 2997903"/>
                  <a:gd name="connsiteY1" fmla="*/ 1027448 h 2018007"/>
                  <a:gd name="connsiteX2" fmla="*/ 2997903 w 2997903"/>
                  <a:gd name="connsiteY2" fmla="*/ 0 h 2018007"/>
                  <a:gd name="connsiteX3" fmla="*/ 2318889 w 2997903"/>
                  <a:gd name="connsiteY3" fmla="*/ 1237543 h 2018007"/>
                  <a:gd name="connsiteX4" fmla="*/ 1159470 w 2997903"/>
                  <a:gd name="connsiteY4" fmla="*/ 2018007 h 2018007"/>
                  <a:gd name="connsiteX5" fmla="*/ 51 w 2997903"/>
                  <a:gd name="connsiteY5" fmla="*/ 1237543 h 2018007"/>
                  <a:gd name="connsiteX0" fmla="*/ 81 w 2997933"/>
                  <a:gd name="connsiteY0" fmla="*/ 1237543 h 1569459"/>
                  <a:gd name="connsiteX1" fmla="*/ 1195714 w 2997933"/>
                  <a:gd name="connsiteY1" fmla="*/ 1027448 h 1569459"/>
                  <a:gd name="connsiteX2" fmla="*/ 2997933 w 2997933"/>
                  <a:gd name="connsiteY2" fmla="*/ 0 h 1569459"/>
                  <a:gd name="connsiteX3" fmla="*/ 2318919 w 2997933"/>
                  <a:gd name="connsiteY3" fmla="*/ 1237543 h 1569459"/>
                  <a:gd name="connsiteX4" fmla="*/ 1150447 w 2997933"/>
                  <a:gd name="connsiteY4" fmla="*/ 1556281 h 1569459"/>
                  <a:gd name="connsiteX5" fmla="*/ 81 w 2997933"/>
                  <a:gd name="connsiteY5" fmla="*/ 1237543 h 1569459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622 w 2129341"/>
                  <a:gd name="connsiteY0" fmla="*/ 1282810 h 1568955"/>
                  <a:gd name="connsiteX1" fmla="*/ 327122 w 2129341"/>
                  <a:gd name="connsiteY1" fmla="*/ 1027448 h 1568955"/>
                  <a:gd name="connsiteX2" fmla="*/ 2129341 w 2129341"/>
                  <a:gd name="connsiteY2" fmla="*/ 0 h 1568955"/>
                  <a:gd name="connsiteX3" fmla="*/ 1377899 w 2129341"/>
                  <a:gd name="connsiteY3" fmla="*/ 848244 h 1568955"/>
                  <a:gd name="connsiteX4" fmla="*/ 281855 w 2129341"/>
                  <a:gd name="connsiteY4" fmla="*/ 1556281 h 1568955"/>
                  <a:gd name="connsiteX5" fmla="*/ 622 w 2129341"/>
                  <a:gd name="connsiteY5" fmla="*/ 1282810 h 1568955"/>
                  <a:gd name="connsiteX0" fmla="*/ 12795 w 2141514"/>
                  <a:gd name="connsiteY0" fmla="*/ 1282810 h 1568143"/>
                  <a:gd name="connsiteX1" fmla="*/ 599630 w 2141514"/>
                  <a:gd name="connsiteY1" fmla="*/ 1162194 h 1568143"/>
                  <a:gd name="connsiteX2" fmla="*/ 2141514 w 2141514"/>
                  <a:gd name="connsiteY2" fmla="*/ 0 h 1568143"/>
                  <a:gd name="connsiteX3" fmla="*/ 1390072 w 2141514"/>
                  <a:gd name="connsiteY3" fmla="*/ 848244 h 1568143"/>
                  <a:gd name="connsiteX4" fmla="*/ 294028 w 2141514"/>
                  <a:gd name="connsiteY4" fmla="*/ 1556281 h 1568143"/>
                  <a:gd name="connsiteX5" fmla="*/ 12795 w 2141514"/>
                  <a:gd name="connsiteY5" fmla="*/ 1282810 h 1568143"/>
                  <a:gd name="connsiteX0" fmla="*/ 48533 w 1986335"/>
                  <a:gd name="connsiteY0" fmla="*/ 1452367 h 1591759"/>
                  <a:gd name="connsiteX1" fmla="*/ 444451 w 1986335"/>
                  <a:gd name="connsiteY1" fmla="*/ 1162194 h 1591759"/>
                  <a:gd name="connsiteX2" fmla="*/ 1986335 w 1986335"/>
                  <a:gd name="connsiteY2" fmla="*/ 0 h 1591759"/>
                  <a:gd name="connsiteX3" fmla="*/ 1234893 w 1986335"/>
                  <a:gd name="connsiteY3" fmla="*/ 848244 h 1591759"/>
                  <a:gd name="connsiteX4" fmla="*/ 138849 w 1986335"/>
                  <a:gd name="connsiteY4" fmla="*/ 1556281 h 1591759"/>
                  <a:gd name="connsiteX5" fmla="*/ 48533 w 1986335"/>
                  <a:gd name="connsiteY5" fmla="*/ 1452367 h 1591759"/>
                  <a:gd name="connsiteX0" fmla="*/ 14077 w 2124298"/>
                  <a:gd name="connsiteY0" fmla="*/ 1578452 h 1637702"/>
                  <a:gd name="connsiteX1" fmla="*/ 582414 w 2124298"/>
                  <a:gd name="connsiteY1" fmla="*/ 1162194 h 1637702"/>
                  <a:gd name="connsiteX2" fmla="*/ 2124298 w 2124298"/>
                  <a:gd name="connsiteY2" fmla="*/ 0 h 1637702"/>
                  <a:gd name="connsiteX3" fmla="*/ 1372856 w 2124298"/>
                  <a:gd name="connsiteY3" fmla="*/ 848244 h 1637702"/>
                  <a:gd name="connsiteX4" fmla="*/ 276812 w 2124298"/>
                  <a:gd name="connsiteY4" fmla="*/ 1556281 h 1637702"/>
                  <a:gd name="connsiteX5" fmla="*/ 14077 w 2124298"/>
                  <a:gd name="connsiteY5" fmla="*/ 1578452 h 1637702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4595997"/>
                  <a:gd name="connsiteY0" fmla="*/ 1358893 h 1414659"/>
                  <a:gd name="connsiteX1" fmla="*/ 731444 w 4595997"/>
                  <a:gd name="connsiteY1" fmla="*/ 1001109 h 1414659"/>
                  <a:gd name="connsiteX2" fmla="*/ 4595997 w 4595997"/>
                  <a:gd name="connsiteY2" fmla="*/ 1 h 1414659"/>
                  <a:gd name="connsiteX3" fmla="*/ 1381763 w 4595997"/>
                  <a:gd name="connsiteY3" fmla="*/ 628685 h 1414659"/>
                  <a:gd name="connsiteX4" fmla="*/ 285719 w 4595997"/>
                  <a:gd name="connsiteY4" fmla="*/ 1336722 h 1414659"/>
                  <a:gd name="connsiteX5" fmla="*/ 22984 w 4595997"/>
                  <a:gd name="connsiteY5" fmla="*/ 1358893 h 1414659"/>
                  <a:gd name="connsiteX0" fmla="*/ 59603 w 4632616"/>
                  <a:gd name="connsiteY0" fmla="*/ 1358893 h 1408398"/>
                  <a:gd name="connsiteX1" fmla="*/ 1300643 w 4632616"/>
                  <a:gd name="connsiteY1" fmla="*/ 1111719 h 1408398"/>
                  <a:gd name="connsiteX2" fmla="*/ 4632616 w 4632616"/>
                  <a:gd name="connsiteY2" fmla="*/ 1 h 1408398"/>
                  <a:gd name="connsiteX3" fmla="*/ 1418382 w 4632616"/>
                  <a:gd name="connsiteY3" fmla="*/ 628685 h 1408398"/>
                  <a:gd name="connsiteX4" fmla="*/ 322338 w 4632616"/>
                  <a:gd name="connsiteY4" fmla="*/ 1336722 h 1408398"/>
                  <a:gd name="connsiteX5" fmla="*/ 59603 w 4632616"/>
                  <a:gd name="connsiteY5" fmla="*/ 1358893 h 140839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66113 w 4639126"/>
                  <a:gd name="connsiteY0" fmla="*/ 1358893 h 1386961"/>
                  <a:gd name="connsiteX1" fmla="*/ 1436448 w 4639126"/>
                  <a:gd name="connsiteY1" fmla="*/ 1190090 h 1386961"/>
                  <a:gd name="connsiteX2" fmla="*/ 4639126 w 4639126"/>
                  <a:gd name="connsiteY2" fmla="*/ 1 h 1386961"/>
                  <a:gd name="connsiteX3" fmla="*/ 1315602 w 4639126"/>
                  <a:gd name="connsiteY3" fmla="*/ 880746 h 1386961"/>
                  <a:gd name="connsiteX4" fmla="*/ 328848 w 4639126"/>
                  <a:gd name="connsiteY4" fmla="*/ 1336722 h 1386961"/>
                  <a:gd name="connsiteX5" fmla="*/ 66113 w 4639126"/>
                  <a:gd name="connsiteY5" fmla="*/ 1358893 h 1386961"/>
                  <a:gd name="connsiteX0" fmla="*/ 66478 w 4636799"/>
                  <a:gd name="connsiteY0" fmla="*/ 1546202 h 1549336"/>
                  <a:gd name="connsiteX1" fmla="*/ 1434121 w 4636799"/>
                  <a:gd name="connsiteY1" fmla="*/ 1190090 h 1549336"/>
                  <a:gd name="connsiteX2" fmla="*/ 4636799 w 4636799"/>
                  <a:gd name="connsiteY2" fmla="*/ 1 h 1549336"/>
                  <a:gd name="connsiteX3" fmla="*/ 1313275 w 4636799"/>
                  <a:gd name="connsiteY3" fmla="*/ 880746 h 1549336"/>
                  <a:gd name="connsiteX4" fmla="*/ 326521 w 4636799"/>
                  <a:gd name="connsiteY4" fmla="*/ 1336722 h 1549336"/>
                  <a:gd name="connsiteX5" fmla="*/ 66478 w 4636799"/>
                  <a:gd name="connsiteY5" fmla="*/ 1546202 h 1549336"/>
                  <a:gd name="connsiteX0" fmla="*/ 69689 w 4640010"/>
                  <a:gd name="connsiteY0" fmla="*/ 1546202 h 1549086"/>
                  <a:gd name="connsiteX1" fmla="*/ 1437332 w 4640010"/>
                  <a:gd name="connsiteY1" fmla="*/ 1190090 h 1549086"/>
                  <a:gd name="connsiteX2" fmla="*/ 4640010 w 4640010"/>
                  <a:gd name="connsiteY2" fmla="*/ 1 h 1549086"/>
                  <a:gd name="connsiteX3" fmla="*/ 1445781 w 4640010"/>
                  <a:gd name="connsiteY3" fmla="*/ 959116 h 1549086"/>
                  <a:gd name="connsiteX4" fmla="*/ 329732 w 4640010"/>
                  <a:gd name="connsiteY4" fmla="*/ 1336722 h 1549086"/>
                  <a:gd name="connsiteX5" fmla="*/ 69689 w 4640010"/>
                  <a:gd name="connsiteY5" fmla="*/ 1546202 h 1549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0010" h="1549086">
                    <a:moveTo>
                      <a:pt x="69689" y="1546202"/>
                    </a:moveTo>
                    <a:cubicBezTo>
                      <a:pt x="254289" y="1521763"/>
                      <a:pt x="675612" y="1447790"/>
                      <a:pt x="1437332" y="1190090"/>
                    </a:cubicBezTo>
                    <a:cubicBezTo>
                      <a:pt x="2199052" y="932390"/>
                      <a:pt x="4027199" y="304720"/>
                      <a:pt x="4640010" y="1"/>
                    </a:cubicBezTo>
                    <a:cubicBezTo>
                      <a:pt x="4187334" y="412516"/>
                      <a:pt x="2203567" y="726964"/>
                      <a:pt x="1445781" y="959116"/>
                    </a:cubicBezTo>
                    <a:cubicBezTo>
                      <a:pt x="720829" y="1189098"/>
                      <a:pt x="559081" y="1238874"/>
                      <a:pt x="329732" y="1336722"/>
                    </a:cubicBezTo>
                    <a:cubicBezTo>
                      <a:pt x="100383" y="1434570"/>
                      <a:pt x="-114911" y="1570641"/>
                      <a:pt x="69689" y="15462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0" name="Teardrop 14">
                <a:extLst>
                  <a:ext uri="{FF2B5EF4-FFF2-40B4-BE49-F238E27FC236}">
                    <a16:creationId xmlns:a16="http://schemas.microsoft.com/office/drawing/2014/main" id="{37890122-5770-4516-A80F-6B1C4E16934C}"/>
                  </a:ext>
                </a:extLst>
              </p:cNvPr>
              <p:cNvSpPr/>
              <p:nvPr/>
            </p:nvSpPr>
            <p:spPr>
              <a:xfrm rot="2999601">
                <a:off x="1778370" y="4330009"/>
                <a:ext cx="869225" cy="500692"/>
              </a:xfrm>
              <a:custGeom>
                <a:avLst/>
                <a:gdLst>
                  <a:gd name="connsiteX0" fmla="*/ 0 w 2318838"/>
                  <a:gd name="connsiteY0" fmla="*/ 780464 h 1560928"/>
                  <a:gd name="connsiteX1" fmla="*/ 1159419 w 2318838"/>
                  <a:gd name="connsiteY1" fmla="*/ 0 h 1560928"/>
                  <a:gd name="connsiteX2" fmla="*/ 2997852 w 2318838"/>
                  <a:gd name="connsiteY2" fmla="*/ -457079 h 1560928"/>
                  <a:gd name="connsiteX3" fmla="*/ 2318838 w 2318838"/>
                  <a:gd name="connsiteY3" fmla="*/ 780464 h 1560928"/>
                  <a:gd name="connsiteX4" fmla="*/ 1159419 w 2318838"/>
                  <a:gd name="connsiteY4" fmla="*/ 1560928 h 1560928"/>
                  <a:gd name="connsiteX5" fmla="*/ 0 w 2318838"/>
                  <a:gd name="connsiteY5" fmla="*/ 780464 h 1560928"/>
                  <a:gd name="connsiteX0" fmla="*/ 51 w 2997903"/>
                  <a:gd name="connsiteY0" fmla="*/ 1237543 h 2018007"/>
                  <a:gd name="connsiteX1" fmla="*/ 1195684 w 2997903"/>
                  <a:gd name="connsiteY1" fmla="*/ 1027448 h 2018007"/>
                  <a:gd name="connsiteX2" fmla="*/ 2997903 w 2997903"/>
                  <a:gd name="connsiteY2" fmla="*/ 0 h 2018007"/>
                  <a:gd name="connsiteX3" fmla="*/ 2318889 w 2997903"/>
                  <a:gd name="connsiteY3" fmla="*/ 1237543 h 2018007"/>
                  <a:gd name="connsiteX4" fmla="*/ 1159470 w 2997903"/>
                  <a:gd name="connsiteY4" fmla="*/ 2018007 h 2018007"/>
                  <a:gd name="connsiteX5" fmla="*/ 51 w 2997903"/>
                  <a:gd name="connsiteY5" fmla="*/ 1237543 h 2018007"/>
                  <a:gd name="connsiteX0" fmla="*/ 81 w 2997933"/>
                  <a:gd name="connsiteY0" fmla="*/ 1237543 h 1569459"/>
                  <a:gd name="connsiteX1" fmla="*/ 1195714 w 2997933"/>
                  <a:gd name="connsiteY1" fmla="*/ 1027448 h 1569459"/>
                  <a:gd name="connsiteX2" fmla="*/ 2997933 w 2997933"/>
                  <a:gd name="connsiteY2" fmla="*/ 0 h 1569459"/>
                  <a:gd name="connsiteX3" fmla="*/ 2318919 w 2997933"/>
                  <a:gd name="connsiteY3" fmla="*/ 1237543 h 1569459"/>
                  <a:gd name="connsiteX4" fmla="*/ 1150447 w 2997933"/>
                  <a:gd name="connsiteY4" fmla="*/ 1556281 h 1569459"/>
                  <a:gd name="connsiteX5" fmla="*/ 81 w 2997933"/>
                  <a:gd name="connsiteY5" fmla="*/ 1237543 h 1569459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622 w 2129341"/>
                  <a:gd name="connsiteY0" fmla="*/ 1282810 h 1568955"/>
                  <a:gd name="connsiteX1" fmla="*/ 327122 w 2129341"/>
                  <a:gd name="connsiteY1" fmla="*/ 1027448 h 1568955"/>
                  <a:gd name="connsiteX2" fmla="*/ 2129341 w 2129341"/>
                  <a:gd name="connsiteY2" fmla="*/ 0 h 1568955"/>
                  <a:gd name="connsiteX3" fmla="*/ 1377899 w 2129341"/>
                  <a:gd name="connsiteY3" fmla="*/ 848244 h 1568955"/>
                  <a:gd name="connsiteX4" fmla="*/ 281855 w 2129341"/>
                  <a:gd name="connsiteY4" fmla="*/ 1556281 h 1568955"/>
                  <a:gd name="connsiteX5" fmla="*/ 622 w 2129341"/>
                  <a:gd name="connsiteY5" fmla="*/ 1282810 h 1568955"/>
                  <a:gd name="connsiteX0" fmla="*/ 12795 w 2141514"/>
                  <a:gd name="connsiteY0" fmla="*/ 1282810 h 1568143"/>
                  <a:gd name="connsiteX1" fmla="*/ 599630 w 2141514"/>
                  <a:gd name="connsiteY1" fmla="*/ 1162194 h 1568143"/>
                  <a:gd name="connsiteX2" fmla="*/ 2141514 w 2141514"/>
                  <a:gd name="connsiteY2" fmla="*/ 0 h 1568143"/>
                  <a:gd name="connsiteX3" fmla="*/ 1390072 w 2141514"/>
                  <a:gd name="connsiteY3" fmla="*/ 848244 h 1568143"/>
                  <a:gd name="connsiteX4" fmla="*/ 294028 w 2141514"/>
                  <a:gd name="connsiteY4" fmla="*/ 1556281 h 1568143"/>
                  <a:gd name="connsiteX5" fmla="*/ 12795 w 2141514"/>
                  <a:gd name="connsiteY5" fmla="*/ 1282810 h 1568143"/>
                  <a:gd name="connsiteX0" fmla="*/ 48533 w 1986335"/>
                  <a:gd name="connsiteY0" fmla="*/ 1452367 h 1591759"/>
                  <a:gd name="connsiteX1" fmla="*/ 444451 w 1986335"/>
                  <a:gd name="connsiteY1" fmla="*/ 1162194 h 1591759"/>
                  <a:gd name="connsiteX2" fmla="*/ 1986335 w 1986335"/>
                  <a:gd name="connsiteY2" fmla="*/ 0 h 1591759"/>
                  <a:gd name="connsiteX3" fmla="*/ 1234893 w 1986335"/>
                  <a:gd name="connsiteY3" fmla="*/ 848244 h 1591759"/>
                  <a:gd name="connsiteX4" fmla="*/ 138849 w 1986335"/>
                  <a:gd name="connsiteY4" fmla="*/ 1556281 h 1591759"/>
                  <a:gd name="connsiteX5" fmla="*/ 48533 w 1986335"/>
                  <a:gd name="connsiteY5" fmla="*/ 1452367 h 1591759"/>
                  <a:gd name="connsiteX0" fmla="*/ 14077 w 2124298"/>
                  <a:gd name="connsiteY0" fmla="*/ 1578452 h 1637702"/>
                  <a:gd name="connsiteX1" fmla="*/ 582414 w 2124298"/>
                  <a:gd name="connsiteY1" fmla="*/ 1162194 h 1637702"/>
                  <a:gd name="connsiteX2" fmla="*/ 2124298 w 2124298"/>
                  <a:gd name="connsiteY2" fmla="*/ 0 h 1637702"/>
                  <a:gd name="connsiteX3" fmla="*/ 1372856 w 2124298"/>
                  <a:gd name="connsiteY3" fmla="*/ 848244 h 1637702"/>
                  <a:gd name="connsiteX4" fmla="*/ 276812 w 2124298"/>
                  <a:gd name="connsiteY4" fmla="*/ 1556281 h 1637702"/>
                  <a:gd name="connsiteX5" fmla="*/ 14077 w 2124298"/>
                  <a:gd name="connsiteY5" fmla="*/ 1578452 h 1637702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4595997"/>
                  <a:gd name="connsiteY0" fmla="*/ 1358893 h 1414659"/>
                  <a:gd name="connsiteX1" fmla="*/ 731444 w 4595997"/>
                  <a:gd name="connsiteY1" fmla="*/ 1001109 h 1414659"/>
                  <a:gd name="connsiteX2" fmla="*/ 4595997 w 4595997"/>
                  <a:gd name="connsiteY2" fmla="*/ 1 h 1414659"/>
                  <a:gd name="connsiteX3" fmla="*/ 1381763 w 4595997"/>
                  <a:gd name="connsiteY3" fmla="*/ 628685 h 1414659"/>
                  <a:gd name="connsiteX4" fmla="*/ 285719 w 4595997"/>
                  <a:gd name="connsiteY4" fmla="*/ 1336722 h 1414659"/>
                  <a:gd name="connsiteX5" fmla="*/ 22984 w 4595997"/>
                  <a:gd name="connsiteY5" fmla="*/ 1358893 h 1414659"/>
                  <a:gd name="connsiteX0" fmla="*/ 59603 w 4632616"/>
                  <a:gd name="connsiteY0" fmla="*/ 1358893 h 1408398"/>
                  <a:gd name="connsiteX1" fmla="*/ 1300643 w 4632616"/>
                  <a:gd name="connsiteY1" fmla="*/ 1111719 h 1408398"/>
                  <a:gd name="connsiteX2" fmla="*/ 4632616 w 4632616"/>
                  <a:gd name="connsiteY2" fmla="*/ 1 h 1408398"/>
                  <a:gd name="connsiteX3" fmla="*/ 1418382 w 4632616"/>
                  <a:gd name="connsiteY3" fmla="*/ 628685 h 1408398"/>
                  <a:gd name="connsiteX4" fmla="*/ 322338 w 4632616"/>
                  <a:gd name="connsiteY4" fmla="*/ 1336722 h 1408398"/>
                  <a:gd name="connsiteX5" fmla="*/ 59603 w 4632616"/>
                  <a:gd name="connsiteY5" fmla="*/ 1358893 h 140839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66113 w 4639126"/>
                  <a:gd name="connsiteY0" fmla="*/ 1358893 h 1386961"/>
                  <a:gd name="connsiteX1" fmla="*/ 1436448 w 4639126"/>
                  <a:gd name="connsiteY1" fmla="*/ 1190090 h 1386961"/>
                  <a:gd name="connsiteX2" fmla="*/ 4639126 w 4639126"/>
                  <a:gd name="connsiteY2" fmla="*/ 1 h 1386961"/>
                  <a:gd name="connsiteX3" fmla="*/ 1315602 w 4639126"/>
                  <a:gd name="connsiteY3" fmla="*/ 880746 h 1386961"/>
                  <a:gd name="connsiteX4" fmla="*/ 328848 w 4639126"/>
                  <a:gd name="connsiteY4" fmla="*/ 1336722 h 1386961"/>
                  <a:gd name="connsiteX5" fmla="*/ 66113 w 4639126"/>
                  <a:gd name="connsiteY5" fmla="*/ 1358893 h 1386961"/>
                  <a:gd name="connsiteX0" fmla="*/ 66478 w 4636799"/>
                  <a:gd name="connsiteY0" fmla="*/ 1546202 h 1549336"/>
                  <a:gd name="connsiteX1" fmla="*/ 1434121 w 4636799"/>
                  <a:gd name="connsiteY1" fmla="*/ 1190090 h 1549336"/>
                  <a:gd name="connsiteX2" fmla="*/ 4636799 w 4636799"/>
                  <a:gd name="connsiteY2" fmla="*/ 1 h 1549336"/>
                  <a:gd name="connsiteX3" fmla="*/ 1313275 w 4636799"/>
                  <a:gd name="connsiteY3" fmla="*/ 880746 h 1549336"/>
                  <a:gd name="connsiteX4" fmla="*/ 326521 w 4636799"/>
                  <a:gd name="connsiteY4" fmla="*/ 1336722 h 1549336"/>
                  <a:gd name="connsiteX5" fmla="*/ 66478 w 4636799"/>
                  <a:gd name="connsiteY5" fmla="*/ 1546202 h 1549336"/>
                  <a:gd name="connsiteX0" fmla="*/ 69689 w 4640010"/>
                  <a:gd name="connsiteY0" fmla="*/ 1546202 h 1549086"/>
                  <a:gd name="connsiteX1" fmla="*/ 1437332 w 4640010"/>
                  <a:gd name="connsiteY1" fmla="*/ 1190090 h 1549086"/>
                  <a:gd name="connsiteX2" fmla="*/ 4640010 w 4640010"/>
                  <a:gd name="connsiteY2" fmla="*/ 1 h 1549086"/>
                  <a:gd name="connsiteX3" fmla="*/ 1445781 w 4640010"/>
                  <a:gd name="connsiteY3" fmla="*/ 959116 h 1549086"/>
                  <a:gd name="connsiteX4" fmla="*/ 329732 w 4640010"/>
                  <a:gd name="connsiteY4" fmla="*/ 1336722 h 1549086"/>
                  <a:gd name="connsiteX5" fmla="*/ 69689 w 4640010"/>
                  <a:gd name="connsiteY5" fmla="*/ 1546202 h 1549086"/>
                  <a:gd name="connsiteX0" fmla="*/ 75279 w 4645600"/>
                  <a:gd name="connsiteY0" fmla="*/ 1546202 h 1547911"/>
                  <a:gd name="connsiteX1" fmla="*/ 1520912 w 4645600"/>
                  <a:gd name="connsiteY1" fmla="*/ 1227952 h 1547911"/>
                  <a:gd name="connsiteX2" fmla="*/ 4645600 w 4645600"/>
                  <a:gd name="connsiteY2" fmla="*/ 1 h 1547911"/>
                  <a:gd name="connsiteX3" fmla="*/ 1451371 w 4645600"/>
                  <a:gd name="connsiteY3" fmla="*/ 959116 h 1547911"/>
                  <a:gd name="connsiteX4" fmla="*/ 335322 w 4645600"/>
                  <a:gd name="connsiteY4" fmla="*/ 1336722 h 1547911"/>
                  <a:gd name="connsiteX5" fmla="*/ 75279 w 4645600"/>
                  <a:gd name="connsiteY5" fmla="*/ 1546202 h 1547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5600" h="1547911">
                    <a:moveTo>
                      <a:pt x="75279" y="1546202"/>
                    </a:moveTo>
                    <a:cubicBezTo>
                      <a:pt x="272877" y="1528074"/>
                      <a:pt x="759192" y="1485652"/>
                      <a:pt x="1520912" y="1227952"/>
                    </a:cubicBezTo>
                    <a:cubicBezTo>
                      <a:pt x="2282632" y="970252"/>
                      <a:pt x="4032789" y="304720"/>
                      <a:pt x="4645600" y="1"/>
                    </a:cubicBezTo>
                    <a:cubicBezTo>
                      <a:pt x="4192924" y="412516"/>
                      <a:pt x="2209157" y="726964"/>
                      <a:pt x="1451371" y="959116"/>
                    </a:cubicBezTo>
                    <a:cubicBezTo>
                      <a:pt x="726419" y="1189098"/>
                      <a:pt x="564671" y="1238874"/>
                      <a:pt x="335322" y="1336722"/>
                    </a:cubicBezTo>
                    <a:cubicBezTo>
                      <a:pt x="105973" y="1434570"/>
                      <a:pt x="-122319" y="1564330"/>
                      <a:pt x="75279" y="15462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1" name="Teardrop 14">
                <a:extLst>
                  <a:ext uri="{FF2B5EF4-FFF2-40B4-BE49-F238E27FC236}">
                    <a16:creationId xmlns:a16="http://schemas.microsoft.com/office/drawing/2014/main" id="{1DE98286-A73D-4016-AC5E-60D276595714}"/>
                  </a:ext>
                </a:extLst>
              </p:cNvPr>
              <p:cNvSpPr/>
              <p:nvPr/>
            </p:nvSpPr>
            <p:spPr>
              <a:xfrm rot="1016750">
                <a:off x="8552222" y="3856981"/>
                <a:ext cx="869225" cy="500692"/>
              </a:xfrm>
              <a:custGeom>
                <a:avLst/>
                <a:gdLst>
                  <a:gd name="connsiteX0" fmla="*/ 0 w 2318838"/>
                  <a:gd name="connsiteY0" fmla="*/ 780464 h 1560928"/>
                  <a:gd name="connsiteX1" fmla="*/ 1159419 w 2318838"/>
                  <a:gd name="connsiteY1" fmla="*/ 0 h 1560928"/>
                  <a:gd name="connsiteX2" fmla="*/ 2997852 w 2318838"/>
                  <a:gd name="connsiteY2" fmla="*/ -457079 h 1560928"/>
                  <a:gd name="connsiteX3" fmla="*/ 2318838 w 2318838"/>
                  <a:gd name="connsiteY3" fmla="*/ 780464 h 1560928"/>
                  <a:gd name="connsiteX4" fmla="*/ 1159419 w 2318838"/>
                  <a:gd name="connsiteY4" fmla="*/ 1560928 h 1560928"/>
                  <a:gd name="connsiteX5" fmla="*/ 0 w 2318838"/>
                  <a:gd name="connsiteY5" fmla="*/ 780464 h 1560928"/>
                  <a:gd name="connsiteX0" fmla="*/ 51 w 2997903"/>
                  <a:gd name="connsiteY0" fmla="*/ 1237543 h 2018007"/>
                  <a:gd name="connsiteX1" fmla="*/ 1195684 w 2997903"/>
                  <a:gd name="connsiteY1" fmla="*/ 1027448 h 2018007"/>
                  <a:gd name="connsiteX2" fmla="*/ 2997903 w 2997903"/>
                  <a:gd name="connsiteY2" fmla="*/ 0 h 2018007"/>
                  <a:gd name="connsiteX3" fmla="*/ 2318889 w 2997903"/>
                  <a:gd name="connsiteY3" fmla="*/ 1237543 h 2018007"/>
                  <a:gd name="connsiteX4" fmla="*/ 1159470 w 2997903"/>
                  <a:gd name="connsiteY4" fmla="*/ 2018007 h 2018007"/>
                  <a:gd name="connsiteX5" fmla="*/ 51 w 2997903"/>
                  <a:gd name="connsiteY5" fmla="*/ 1237543 h 2018007"/>
                  <a:gd name="connsiteX0" fmla="*/ 81 w 2997933"/>
                  <a:gd name="connsiteY0" fmla="*/ 1237543 h 1569459"/>
                  <a:gd name="connsiteX1" fmla="*/ 1195714 w 2997933"/>
                  <a:gd name="connsiteY1" fmla="*/ 1027448 h 1569459"/>
                  <a:gd name="connsiteX2" fmla="*/ 2997933 w 2997933"/>
                  <a:gd name="connsiteY2" fmla="*/ 0 h 1569459"/>
                  <a:gd name="connsiteX3" fmla="*/ 2318919 w 2997933"/>
                  <a:gd name="connsiteY3" fmla="*/ 1237543 h 1569459"/>
                  <a:gd name="connsiteX4" fmla="*/ 1150447 w 2997933"/>
                  <a:gd name="connsiteY4" fmla="*/ 1556281 h 1569459"/>
                  <a:gd name="connsiteX5" fmla="*/ 81 w 2997933"/>
                  <a:gd name="connsiteY5" fmla="*/ 1237543 h 1569459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622 w 2129341"/>
                  <a:gd name="connsiteY0" fmla="*/ 1282810 h 1568955"/>
                  <a:gd name="connsiteX1" fmla="*/ 327122 w 2129341"/>
                  <a:gd name="connsiteY1" fmla="*/ 1027448 h 1568955"/>
                  <a:gd name="connsiteX2" fmla="*/ 2129341 w 2129341"/>
                  <a:gd name="connsiteY2" fmla="*/ 0 h 1568955"/>
                  <a:gd name="connsiteX3" fmla="*/ 1377899 w 2129341"/>
                  <a:gd name="connsiteY3" fmla="*/ 848244 h 1568955"/>
                  <a:gd name="connsiteX4" fmla="*/ 281855 w 2129341"/>
                  <a:gd name="connsiteY4" fmla="*/ 1556281 h 1568955"/>
                  <a:gd name="connsiteX5" fmla="*/ 622 w 2129341"/>
                  <a:gd name="connsiteY5" fmla="*/ 1282810 h 1568955"/>
                  <a:gd name="connsiteX0" fmla="*/ 12795 w 2141514"/>
                  <a:gd name="connsiteY0" fmla="*/ 1282810 h 1568143"/>
                  <a:gd name="connsiteX1" fmla="*/ 599630 w 2141514"/>
                  <a:gd name="connsiteY1" fmla="*/ 1162194 h 1568143"/>
                  <a:gd name="connsiteX2" fmla="*/ 2141514 w 2141514"/>
                  <a:gd name="connsiteY2" fmla="*/ 0 h 1568143"/>
                  <a:gd name="connsiteX3" fmla="*/ 1390072 w 2141514"/>
                  <a:gd name="connsiteY3" fmla="*/ 848244 h 1568143"/>
                  <a:gd name="connsiteX4" fmla="*/ 294028 w 2141514"/>
                  <a:gd name="connsiteY4" fmla="*/ 1556281 h 1568143"/>
                  <a:gd name="connsiteX5" fmla="*/ 12795 w 2141514"/>
                  <a:gd name="connsiteY5" fmla="*/ 1282810 h 1568143"/>
                  <a:gd name="connsiteX0" fmla="*/ 48533 w 1986335"/>
                  <a:gd name="connsiteY0" fmla="*/ 1452367 h 1591759"/>
                  <a:gd name="connsiteX1" fmla="*/ 444451 w 1986335"/>
                  <a:gd name="connsiteY1" fmla="*/ 1162194 h 1591759"/>
                  <a:gd name="connsiteX2" fmla="*/ 1986335 w 1986335"/>
                  <a:gd name="connsiteY2" fmla="*/ 0 h 1591759"/>
                  <a:gd name="connsiteX3" fmla="*/ 1234893 w 1986335"/>
                  <a:gd name="connsiteY3" fmla="*/ 848244 h 1591759"/>
                  <a:gd name="connsiteX4" fmla="*/ 138849 w 1986335"/>
                  <a:gd name="connsiteY4" fmla="*/ 1556281 h 1591759"/>
                  <a:gd name="connsiteX5" fmla="*/ 48533 w 1986335"/>
                  <a:gd name="connsiteY5" fmla="*/ 1452367 h 1591759"/>
                  <a:gd name="connsiteX0" fmla="*/ 14077 w 2124298"/>
                  <a:gd name="connsiteY0" fmla="*/ 1578452 h 1637702"/>
                  <a:gd name="connsiteX1" fmla="*/ 582414 w 2124298"/>
                  <a:gd name="connsiteY1" fmla="*/ 1162194 h 1637702"/>
                  <a:gd name="connsiteX2" fmla="*/ 2124298 w 2124298"/>
                  <a:gd name="connsiteY2" fmla="*/ 0 h 1637702"/>
                  <a:gd name="connsiteX3" fmla="*/ 1372856 w 2124298"/>
                  <a:gd name="connsiteY3" fmla="*/ 848244 h 1637702"/>
                  <a:gd name="connsiteX4" fmla="*/ 276812 w 2124298"/>
                  <a:gd name="connsiteY4" fmla="*/ 1556281 h 1637702"/>
                  <a:gd name="connsiteX5" fmla="*/ 14077 w 2124298"/>
                  <a:gd name="connsiteY5" fmla="*/ 1578452 h 1637702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4595997"/>
                  <a:gd name="connsiteY0" fmla="*/ 1358893 h 1414659"/>
                  <a:gd name="connsiteX1" fmla="*/ 731444 w 4595997"/>
                  <a:gd name="connsiteY1" fmla="*/ 1001109 h 1414659"/>
                  <a:gd name="connsiteX2" fmla="*/ 4595997 w 4595997"/>
                  <a:gd name="connsiteY2" fmla="*/ 1 h 1414659"/>
                  <a:gd name="connsiteX3" fmla="*/ 1381763 w 4595997"/>
                  <a:gd name="connsiteY3" fmla="*/ 628685 h 1414659"/>
                  <a:gd name="connsiteX4" fmla="*/ 285719 w 4595997"/>
                  <a:gd name="connsiteY4" fmla="*/ 1336722 h 1414659"/>
                  <a:gd name="connsiteX5" fmla="*/ 22984 w 4595997"/>
                  <a:gd name="connsiteY5" fmla="*/ 1358893 h 1414659"/>
                  <a:gd name="connsiteX0" fmla="*/ 59603 w 4632616"/>
                  <a:gd name="connsiteY0" fmla="*/ 1358893 h 1408398"/>
                  <a:gd name="connsiteX1" fmla="*/ 1300643 w 4632616"/>
                  <a:gd name="connsiteY1" fmla="*/ 1111719 h 1408398"/>
                  <a:gd name="connsiteX2" fmla="*/ 4632616 w 4632616"/>
                  <a:gd name="connsiteY2" fmla="*/ 1 h 1408398"/>
                  <a:gd name="connsiteX3" fmla="*/ 1418382 w 4632616"/>
                  <a:gd name="connsiteY3" fmla="*/ 628685 h 1408398"/>
                  <a:gd name="connsiteX4" fmla="*/ 322338 w 4632616"/>
                  <a:gd name="connsiteY4" fmla="*/ 1336722 h 1408398"/>
                  <a:gd name="connsiteX5" fmla="*/ 59603 w 4632616"/>
                  <a:gd name="connsiteY5" fmla="*/ 1358893 h 140839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66113 w 4639126"/>
                  <a:gd name="connsiteY0" fmla="*/ 1358893 h 1386961"/>
                  <a:gd name="connsiteX1" fmla="*/ 1436448 w 4639126"/>
                  <a:gd name="connsiteY1" fmla="*/ 1190090 h 1386961"/>
                  <a:gd name="connsiteX2" fmla="*/ 4639126 w 4639126"/>
                  <a:gd name="connsiteY2" fmla="*/ 1 h 1386961"/>
                  <a:gd name="connsiteX3" fmla="*/ 1315602 w 4639126"/>
                  <a:gd name="connsiteY3" fmla="*/ 880746 h 1386961"/>
                  <a:gd name="connsiteX4" fmla="*/ 328848 w 4639126"/>
                  <a:gd name="connsiteY4" fmla="*/ 1336722 h 1386961"/>
                  <a:gd name="connsiteX5" fmla="*/ 66113 w 4639126"/>
                  <a:gd name="connsiteY5" fmla="*/ 1358893 h 1386961"/>
                  <a:gd name="connsiteX0" fmla="*/ 66478 w 4636799"/>
                  <a:gd name="connsiteY0" fmla="*/ 1546202 h 1549336"/>
                  <a:gd name="connsiteX1" fmla="*/ 1434121 w 4636799"/>
                  <a:gd name="connsiteY1" fmla="*/ 1190090 h 1549336"/>
                  <a:gd name="connsiteX2" fmla="*/ 4636799 w 4636799"/>
                  <a:gd name="connsiteY2" fmla="*/ 1 h 1549336"/>
                  <a:gd name="connsiteX3" fmla="*/ 1313275 w 4636799"/>
                  <a:gd name="connsiteY3" fmla="*/ 880746 h 1549336"/>
                  <a:gd name="connsiteX4" fmla="*/ 326521 w 4636799"/>
                  <a:gd name="connsiteY4" fmla="*/ 1336722 h 1549336"/>
                  <a:gd name="connsiteX5" fmla="*/ 66478 w 4636799"/>
                  <a:gd name="connsiteY5" fmla="*/ 1546202 h 1549336"/>
                  <a:gd name="connsiteX0" fmla="*/ 69689 w 4640010"/>
                  <a:gd name="connsiteY0" fmla="*/ 1546202 h 1549086"/>
                  <a:gd name="connsiteX1" fmla="*/ 1437332 w 4640010"/>
                  <a:gd name="connsiteY1" fmla="*/ 1190090 h 1549086"/>
                  <a:gd name="connsiteX2" fmla="*/ 4640010 w 4640010"/>
                  <a:gd name="connsiteY2" fmla="*/ 1 h 1549086"/>
                  <a:gd name="connsiteX3" fmla="*/ 1445781 w 4640010"/>
                  <a:gd name="connsiteY3" fmla="*/ 959116 h 1549086"/>
                  <a:gd name="connsiteX4" fmla="*/ 329732 w 4640010"/>
                  <a:gd name="connsiteY4" fmla="*/ 1336722 h 1549086"/>
                  <a:gd name="connsiteX5" fmla="*/ 69689 w 4640010"/>
                  <a:gd name="connsiteY5" fmla="*/ 1546202 h 1549086"/>
                  <a:gd name="connsiteX0" fmla="*/ 75279 w 4645600"/>
                  <a:gd name="connsiteY0" fmla="*/ 1546202 h 1547911"/>
                  <a:gd name="connsiteX1" fmla="*/ 1520912 w 4645600"/>
                  <a:gd name="connsiteY1" fmla="*/ 1227952 h 1547911"/>
                  <a:gd name="connsiteX2" fmla="*/ 4645600 w 4645600"/>
                  <a:gd name="connsiteY2" fmla="*/ 1 h 1547911"/>
                  <a:gd name="connsiteX3" fmla="*/ 1451371 w 4645600"/>
                  <a:gd name="connsiteY3" fmla="*/ 959116 h 1547911"/>
                  <a:gd name="connsiteX4" fmla="*/ 335322 w 4645600"/>
                  <a:gd name="connsiteY4" fmla="*/ 1336722 h 1547911"/>
                  <a:gd name="connsiteX5" fmla="*/ 75279 w 4645600"/>
                  <a:gd name="connsiteY5" fmla="*/ 1546202 h 1547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5600" h="1547911">
                    <a:moveTo>
                      <a:pt x="75279" y="1546202"/>
                    </a:moveTo>
                    <a:cubicBezTo>
                      <a:pt x="272877" y="1528074"/>
                      <a:pt x="759192" y="1485652"/>
                      <a:pt x="1520912" y="1227952"/>
                    </a:cubicBezTo>
                    <a:cubicBezTo>
                      <a:pt x="2282632" y="970252"/>
                      <a:pt x="4032789" y="304720"/>
                      <a:pt x="4645600" y="1"/>
                    </a:cubicBezTo>
                    <a:cubicBezTo>
                      <a:pt x="4192924" y="412516"/>
                      <a:pt x="2209157" y="726964"/>
                      <a:pt x="1451371" y="959116"/>
                    </a:cubicBezTo>
                    <a:cubicBezTo>
                      <a:pt x="726419" y="1189098"/>
                      <a:pt x="564671" y="1238874"/>
                      <a:pt x="335322" y="1336722"/>
                    </a:cubicBezTo>
                    <a:cubicBezTo>
                      <a:pt x="105973" y="1434570"/>
                      <a:pt x="-122319" y="1564330"/>
                      <a:pt x="75279" y="15462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32" name="Teardrop 14">
              <a:extLst>
                <a:ext uri="{FF2B5EF4-FFF2-40B4-BE49-F238E27FC236}">
                  <a16:creationId xmlns:a16="http://schemas.microsoft.com/office/drawing/2014/main" id="{966FA449-1195-4908-A544-FCF15E92694E}"/>
                </a:ext>
              </a:extLst>
            </p:cNvPr>
            <p:cNvSpPr/>
            <p:nvPr/>
          </p:nvSpPr>
          <p:spPr>
            <a:xfrm>
              <a:off x="10599041" y="3009899"/>
              <a:ext cx="545113" cy="352425"/>
            </a:xfrm>
            <a:custGeom>
              <a:avLst/>
              <a:gdLst>
                <a:gd name="connsiteX0" fmla="*/ 0 w 2318838"/>
                <a:gd name="connsiteY0" fmla="*/ 780464 h 1560928"/>
                <a:gd name="connsiteX1" fmla="*/ 1159419 w 2318838"/>
                <a:gd name="connsiteY1" fmla="*/ 0 h 1560928"/>
                <a:gd name="connsiteX2" fmla="*/ 2997852 w 2318838"/>
                <a:gd name="connsiteY2" fmla="*/ -457079 h 1560928"/>
                <a:gd name="connsiteX3" fmla="*/ 2318838 w 2318838"/>
                <a:gd name="connsiteY3" fmla="*/ 780464 h 1560928"/>
                <a:gd name="connsiteX4" fmla="*/ 1159419 w 2318838"/>
                <a:gd name="connsiteY4" fmla="*/ 1560928 h 1560928"/>
                <a:gd name="connsiteX5" fmla="*/ 0 w 2318838"/>
                <a:gd name="connsiteY5" fmla="*/ 780464 h 1560928"/>
                <a:gd name="connsiteX0" fmla="*/ 51 w 2997903"/>
                <a:gd name="connsiteY0" fmla="*/ 1237543 h 2018007"/>
                <a:gd name="connsiteX1" fmla="*/ 1195684 w 2997903"/>
                <a:gd name="connsiteY1" fmla="*/ 1027448 h 2018007"/>
                <a:gd name="connsiteX2" fmla="*/ 2997903 w 2997903"/>
                <a:gd name="connsiteY2" fmla="*/ 0 h 2018007"/>
                <a:gd name="connsiteX3" fmla="*/ 2318889 w 2997903"/>
                <a:gd name="connsiteY3" fmla="*/ 1237543 h 2018007"/>
                <a:gd name="connsiteX4" fmla="*/ 1159470 w 2997903"/>
                <a:gd name="connsiteY4" fmla="*/ 2018007 h 2018007"/>
                <a:gd name="connsiteX5" fmla="*/ 51 w 2997903"/>
                <a:gd name="connsiteY5" fmla="*/ 1237543 h 2018007"/>
                <a:gd name="connsiteX0" fmla="*/ 81 w 2997933"/>
                <a:gd name="connsiteY0" fmla="*/ 1237543 h 1569459"/>
                <a:gd name="connsiteX1" fmla="*/ 1195714 w 2997933"/>
                <a:gd name="connsiteY1" fmla="*/ 1027448 h 1569459"/>
                <a:gd name="connsiteX2" fmla="*/ 2997933 w 2997933"/>
                <a:gd name="connsiteY2" fmla="*/ 0 h 1569459"/>
                <a:gd name="connsiteX3" fmla="*/ 2318919 w 2997933"/>
                <a:gd name="connsiteY3" fmla="*/ 1237543 h 1569459"/>
                <a:gd name="connsiteX4" fmla="*/ 1150447 w 2997933"/>
                <a:gd name="connsiteY4" fmla="*/ 1556281 h 1569459"/>
                <a:gd name="connsiteX5" fmla="*/ 81 w 2997933"/>
                <a:gd name="connsiteY5" fmla="*/ 1237543 h 1569459"/>
                <a:gd name="connsiteX0" fmla="*/ 55 w 2997907"/>
                <a:gd name="connsiteY0" fmla="*/ 1237543 h 1565508"/>
                <a:gd name="connsiteX1" fmla="*/ 1195688 w 2997907"/>
                <a:gd name="connsiteY1" fmla="*/ 1027448 h 1565508"/>
                <a:gd name="connsiteX2" fmla="*/ 2997907 w 2997907"/>
                <a:gd name="connsiteY2" fmla="*/ 0 h 1565508"/>
                <a:gd name="connsiteX3" fmla="*/ 2246465 w 2997907"/>
                <a:gd name="connsiteY3" fmla="*/ 848244 h 1565508"/>
                <a:gd name="connsiteX4" fmla="*/ 1150421 w 2997907"/>
                <a:gd name="connsiteY4" fmla="*/ 1556281 h 1565508"/>
                <a:gd name="connsiteX5" fmla="*/ 55 w 2997907"/>
                <a:gd name="connsiteY5" fmla="*/ 1237543 h 1565508"/>
                <a:gd name="connsiteX0" fmla="*/ 55 w 2997907"/>
                <a:gd name="connsiteY0" fmla="*/ 1237543 h 1565508"/>
                <a:gd name="connsiteX1" fmla="*/ 1195688 w 2997907"/>
                <a:gd name="connsiteY1" fmla="*/ 1027448 h 1565508"/>
                <a:gd name="connsiteX2" fmla="*/ 2997907 w 2997907"/>
                <a:gd name="connsiteY2" fmla="*/ 0 h 1565508"/>
                <a:gd name="connsiteX3" fmla="*/ 2246465 w 2997907"/>
                <a:gd name="connsiteY3" fmla="*/ 848244 h 1565508"/>
                <a:gd name="connsiteX4" fmla="*/ 1150421 w 2997907"/>
                <a:gd name="connsiteY4" fmla="*/ 1556281 h 1565508"/>
                <a:gd name="connsiteX5" fmla="*/ 55 w 2997907"/>
                <a:gd name="connsiteY5" fmla="*/ 1237543 h 1565508"/>
                <a:gd name="connsiteX0" fmla="*/ 55 w 2997907"/>
                <a:gd name="connsiteY0" fmla="*/ 1237543 h 1565508"/>
                <a:gd name="connsiteX1" fmla="*/ 1195688 w 2997907"/>
                <a:gd name="connsiteY1" fmla="*/ 1027448 h 1565508"/>
                <a:gd name="connsiteX2" fmla="*/ 2997907 w 2997907"/>
                <a:gd name="connsiteY2" fmla="*/ 0 h 1565508"/>
                <a:gd name="connsiteX3" fmla="*/ 2246465 w 2997907"/>
                <a:gd name="connsiteY3" fmla="*/ 848244 h 1565508"/>
                <a:gd name="connsiteX4" fmla="*/ 1150421 w 2997907"/>
                <a:gd name="connsiteY4" fmla="*/ 1556281 h 1565508"/>
                <a:gd name="connsiteX5" fmla="*/ 55 w 2997907"/>
                <a:gd name="connsiteY5" fmla="*/ 1237543 h 1565508"/>
                <a:gd name="connsiteX0" fmla="*/ 622 w 2129341"/>
                <a:gd name="connsiteY0" fmla="*/ 1282810 h 1568955"/>
                <a:gd name="connsiteX1" fmla="*/ 327122 w 2129341"/>
                <a:gd name="connsiteY1" fmla="*/ 1027448 h 1568955"/>
                <a:gd name="connsiteX2" fmla="*/ 2129341 w 2129341"/>
                <a:gd name="connsiteY2" fmla="*/ 0 h 1568955"/>
                <a:gd name="connsiteX3" fmla="*/ 1377899 w 2129341"/>
                <a:gd name="connsiteY3" fmla="*/ 848244 h 1568955"/>
                <a:gd name="connsiteX4" fmla="*/ 281855 w 2129341"/>
                <a:gd name="connsiteY4" fmla="*/ 1556281 h 1568955"/>
                <a:gd name="connsiteX5" fmla="*/ 622 w 2129341"/>
                <a:gd name="connsiteY5" fmla="*/ 1282810 h 1568955"/>
                <a:gd name="connsiteX0" fmla="*/ 12795 w 2141514"/>
                <a:gd name="connsiteY0" fmla="*/ 1282810 h 1568143"/>
                <a:gd name="connsiteX1" fmla="*/ 599630 w 2141514"/>
                <a:gd name="connsiteY1" fmla="*/ 1162194 h 1568143"/>
                <a:gd name="connsiteX2" fmla="*/ 2141514 w 2141514"/>
                <a:gd name="connsiteY2" fmla="*/ 0 h 1568143"/>
                <a:gd name="connsiteX3" fmla="*/ 1390072 w 2141514"/>
                <a:gd name="connsiteY3" fmla="*/ 848244 h 1568143"/>
                <a:gd name="connsiteX4" fmla="*/ 294028 w 2141514"/>
                <a:gd name="connsiteY4" fmla="*/ 1556281 h 1568143"/>
                <a:gd name="connsiteX5" fmla="*/ 12795 w 2141514"/>
                <a:gd name="connsiteY5" fmla="*/ 1282810 h 1568143"/>
                <a:gd name="connsiteX0" fmla="*/ 48533 w 1986335"/>
                <a:gd name="connsiteY0" fmla="*/ 1452367 h 1591759"/>
                <a:gd name="connsiteX1" fmla="*/ 444451 w 1986335"/>
                <a:gd name="connsiteY1" fmla="*/ 1162194 h 1591759"/>
                <a:gd name="connsiteX2" fmla="*/ 1986335 w 1986335"/>
                <a:gd name="connsiteY2" fmla="*/ 0 h 1591759"/>
                <a:gd name="connsiteX3" fmla="*/ 1234893 w 1986335"/>
                <a:gd name="connsiteY3" fmla="*/ 848244 h 1591759"/>
                <a:gd name="connsiteX4" fmla="*/ 138849 w 1986335"/>
                <a:gd name="connsiteY4" fmla="*/ 1556281 h 1591759"/>
                <a:gd name="connsiteX5" fmla="*/ 48533 w 1986335"/>
                <a:gd name="connsiteY5" fmla="*/ 1452367 h 1591759"/>
                <a:gd name="connsiteX0" fmla="*/ 14077 w 2124298"/>
                <a:gd name="connsiteY0" fmla="*/ 1578452 h 1637702"/>
                <a:gd name="connsiteX1" fmla="*/ 582414 w 2124298"/>
                <a:gd name="connsiteY1" fmla="*/ 1162194 h 1637702"/>
                <a:gd name="connsiteX2" fmla="*/ 2124298 w 2124298"/>
                <a:gd name="connsiteY2" fmla="*/ 0 h 1637702"/>
                <a:gd name="connsiteX3" fmla="*/ 1372856 w 2124298"/>
                <a:gd name="connsiteY3" fmla="*/ 848244 h 1637702"/>
                <a:gd name="connsiteX4" fmla="*/ 276812 w 2124298"/>
                <a:gd name="connsiteY4" fmla="*/ 1556281 h 1637702"/>
                <a:gd name="connsiteX5" fmla="*/ 14077 w 2124298"/>
                <a:gd name="connsiteY5" fmla="*/ 1578452 h 1637702"/>
                <a:gd name="connsiteX0" fmla="*/ 22984 w 2133205"/>
                <a:gd name="connsiteY0" fmla="*/ 1578452 h 1634218"/>
                <a:gd name="connsiteX1" fmla="*/ 731444 w 2133205"/>
                <a:gd name="connsiteY1" fmla="*/ 1220668 h 1634218"/>
                <a:gd name="connsiteX2" fmla="*/ 2133205 w 2133205"/>
                <a:gd name="connsiteY2" fmla="*/ 0 h 1634218"/>
                <a:gd name="connsiteX3" fmla="*/ 1381763 w 2133205"/>
                <a:gd name="connsiteY3" fmla="*/ 848244 h 1634218"/>
                <a:gd name="connsiteX4" fmla="*/ 285719 w 2133205"/>
                <a:gd name="connsiteY4" fmla="*/ 1556281 h 1634218"/>
                <a:gd name="connsiteX5" fmla="*/ 22984 w 2133205"/>
                <a:gd name="connsiteY5" fmla="*/ 1578452 h 1634218"/>
                <a:gd name="connsiteX0" fmla="*/ 22984 w 2133205"/>
                <a:gd name="connsiteY0" fmla="*/ 1578452 h 1634218"/>
                <a:gd name="connsiteX1" fmla="*/ 731444 w 2133205"/>
                <a:gd name="connsiteY1" fmla="*/ 1220668 h 1634218"/>
                <a:gd name="connsiteX2" fmla="*/ 2133205 w 2133205"/>
                <a:gd name="connsiteY2" fmla="*/ 0 h 1634218"/>
                <a:gd name="connsiteX3" fmla="*/ 1381763 w 2133205"/>
                <a:gd name="connsiteY3" fmla="*/ 848244 h 1634218"/>
                <a:gd name="connsiteX4" fmla="*/ 285719 w 2133205"/>
                <a:gd name="connsiteY4" fmla="*/ 1556281 h 1634218"/>
                <a:gd name="connsiteX5" fmla="*/ 22984 w 2133205"/>
                <a:gd name="connsiteY5" fmla="*/ 1578452 h 1634218"/>
                <a:gd name="connsiteX0" fmla="*/ 22984 w 4595997"/>
                <a:gd name="connsiteY0" fmla="*/ 1358893 h 1414659"/>
                <a:gd name="connsiteX1" fmla="*/ 731444 w 4595997"/>
                <a:gd name="connsiteY1" fmla="*/ 1001109 h 1414659"/>
                <a:gd name="connsiteX2" fmla="*/ 4595997 w 4595997"/>
                <a:gd name="connsiteY2" fmla="*/ 1 h 1414659"/>
                <a:gd name="connsiteX3" fmla="*/ 1381763 w 4595997"/>
                <a:gd name="connsiteY3" fmla="*/ 628685 h 1414659"/>
                <a:gd name="connsiteX4" fmla="*/ 285719 w 4595997"/>
                <a:gd name="connsiteY4" fmla="*/ 1336722 h 1414659"/>
                <a:gd name="connsiteX5" fmla="*/ 22984 w 4595997"/>
                <a:gd name="connsiteY5" fmla="*/ 1358893 h 1414659"/>
                <a:gd name="connsiteX0" fmla="*/ 59603 w 4632616"/>
                <a:gd name="connsiteY0" fmla="*/ 1358893 h 1408398"/>
                <a:gd name="connsiteX1" fmla="*/ 1300643 w 4632616"/>
                <a:gd name="connsiteY1" fmla="*/ 1111719 h 1408398"/>
                <a:gd name="connsiteX2" fmla="*/ 4632616 w 4632616"/>
                <a:gd name="connsiteY2" fmla="*/ 1 h 1408398"/>
                <a:gd name="connsiteX3" fmla="*/ 1418382 w 4632616"/>
                <a:gd name="connsiteY3" fmla="*/ 628685 h 1408398"/>
                <a:gd name="connsiteX4" fmla="*/ 322338 w 4632616"/>
                <a:gd name="connsiteY4" fmla="*/ 1336722 h 1408398"/>
                <a:gd name="connsiteX5" fmla="*/ 59603 w 4632616"/>
                <a:gd name="connsiteY5" fmla="*/ 1358893 h 1408398"/>
                <a:gd name="connsiteX0" fmla="*/ 57042 w 4630055"/>
                <a:gd name="connsiteY0" fmla="*/ 1358893 h 1391758"/>
                <a:gd name="connsiteX1" fmla="*/ 1298082 w 4630055"/>
                <a:gd name="connsiteY1" fmla="*/ 1111719 h 1391758"/>
                <a:gd name="connsiteX2" fmla="*/ 4630055 w 4630055"/>
                <a:gd name="connsiteY2" fmla="*/ 1 h 1391758"/>
                <a:gd name="connsiteX3" fmla="*/ 1306531 w 4630055"/>
                <a:gd name="connsiteY3" fmla="*/ 880746 h 1391758"/>
                <a:gd name="connsiteX4" fmla="*/ 319777 w 4630055"/>
                <a:gd name="connsiteY4" fmla="*/ 1336722 h 1391758"/>
                <a:gd name="connsiteX5" fmla="*/ 57042 w 4630055"/>
                <a:gd name="connsiteY5" fmla="*/ 1358893 h 1391758"/>
                <a:gd name="connsiteX0" fmla="*/ 57042 w 4630055"/>
                <a:gd name="connsiteY0" fmla="*/ 1358893 h 1391758"/>
                <a:gd name="connsiteX1" fmla="*/ 1298082 w 4630055"/>
                <a:gd name="connsiteY1" fmla="*/ 1111719 h 1391758"/>
                <a:gd name="connsiteX2" fmla="*/ 4630055 w 4630055"/>
                <a:gd name="connsiteY2" fmla="*/ 1 h 1391758"/>
                <a:gd name="connsiteX3" fmla="*/ 1306531 w 4630055"/>
                <a:gd name="connsiteY3" fmla="*/ 880746 h 1391758"/>
                <a:gd name="connsiteX4" fmla="*/ 319777 w 4630055"/>
                <a:gd name="connsiteY4" fmla="*/ 1336722 h 1391758"/>
                <a:gd name="connsiteX5" fmla="*/ 57042 w 4630055"/>
                <a:gd name="connsiteY5" fmla="*/ 1358893 h 1391758"/>
                <a:gd name="connsiteX0" fmla="*/ 57042 w 4630055"/>
                <a:gd name="connsiteY0" fmla="*/ 1358893 h 1391758"/>
                <a:gd name="connsiteX1" fmla="*/ 1298082 w 4630055"/>
                <a:gd name="connsiteY1" fmla="*/ 1111719 h 1391758"/>
                <a:gd name="connsiteX2" fmla="*/ 4630055 w 4630055"/>
                <a:gd name="connsiteY2" fmla="*/ 1 h 1391758"/>
                <a:gd name="connsiteX3" fmla="*/ 1306531 w 4630055"/>
                <a:gd name="connsiteY3" fmla="*/ 880746 h 1391758"/>
                <a:gd name="connsiteX4" fmla="*/ 319777 w 4630055"/>
                <a:gd name="connsiteY4" fmla="*/ 1336722 h 1391758"/>
                <a:gd name="connsiteX5" fmla="*/ 57042 w 4630055"/>
                <a:gd name="connsiteY5" fmla="*/ 1358893 h 1391758"/>
                <a:gd name="connsiteX0" fmla="*/ 66113 w 4639126"/>
                <a:gd name="connsiteY0" fmla="*/ 1358893 h 1386961"/>
                <a:gd name="connsiteX1" fmla="*/ 1436448 w 4639126"/>
                <a:gd name="connsiteY1" fmla="*/ 1190090 h 1386961"/>
                <a:gd name="connsiteX2" fmla="*/ 4639126 w 4639126"/>
                <a:gd name="connsiteY2" fmla="*/ 1 h 1386961"/>
                <a:gd name="connsiteX3" fmla="*/ 1315602 w 4639126"/>
                <a:gd name="connsiteY3" fmla="*/ 880746 h 1386961"/>
                <a:gd name="connsiteX4" fmla="*/ 328848 w 4639126"/>
                <a:gd name="connsiteY4" fmla="*/ 1336722 h 1386961"/>
                <a:gd name="connsiteX5" fmla="*/ 66113 w 4639126"/>
                <a:gd name="connsiteY5" fmla="*/ 1358893 h 1386961"/>
                <a:gd name="connsiteX0" fmla="*/ 66478 w 4636799"/>
                <a:gd name="connsiteY0" fmla="*/ 1546202 h 1549336"/>
                <a:gd name="connsiteX1" fmla="*/ 1434121 w 4636799"/>
                <a:gd name="connsiteY1" fmla="*/ 1190090 h 1549336"/>
                <a:gd name="connsiteX2" fmla="*/ 4636799 w 4636799"/>
                <a:gd name="connsiteY2" fmla="*/ 1 h 1549336"/>
                <a:gd name="connsiteX3" fmla="*/ 1313275 w 4636799"/>
                <a:gd name="connsiteY3" fmla="*/ 880746 h 1549336"/>
                <a:gd name="connsiteX4" fmla="*/ 326521 w 4636799"/>
                <a:gd name="connsiteY4" fmla="*/ 1336722 h 1549336"/>
                <a:gd name="connsiteX5" fmla="*/ 66478 w 4636799"/>
                <a:gd name="connsiteY5" fmla="*/ 1546202 h 1549336"/>
                <a:gd name="connsiteX0" fmla="*/ 69689 w 4640010"/>
                <a:gd name="connsiteY0" fmla="*/ 1546202 h 1549086"/>
                <a:gd name="connsiteX1" fmla="*/ 1437332 w 4640010"/>
                <a:gd name="connsiteY1" fmla="*/ 1190090 h 1549086"/>
                <a:gd name="connsiteX2" fmla="*/ 4640010 w 4640010"/>
                <a:gd name="connsiteY2" fmla="*/ 1 h 1549086"/>
                <a:gd name="connsiteX3" fmla="*/ 1445781 w 4640010"/>
                <a:gd name="connsiteY3" fmla="*/ 959116 h 1549086"/>
                <a:gd name="connsiteX4" fmla="*/ 329732 w 4640010"/>
                <a:gd name="connsiteY4" fmla="*/ 1336722 h 1549086"/>
                <a:gd name="connsiteX5" fmla="*/ 69689 w 4640010"/>
                <a:gd name="connsiteY5" fmla="*/ 1546202 h 1549086"/>
                <a:gd name="connsiteX0" fmla="*/ 75279 w 4645600"/>
                <a:gd name="connsiteY0" fmla="*/ 1546202 h 1547911"/>
                <a:gd name="connsiteX1" fmla="*/ 1520912 w 4645600"/>
                <a:gd name="connsiteY1" fmla="*/ 1227952 h 1547911"/>
                <a:gd name="connsiteX2" fmla="*/ 4645600 w 4645600"/>
                <a:gd name="connsiteY2" fmla="*/ 1 h 1547911"/>
                <a:gd name="connsiteX3" fmla="*/ 1451371 w 4645600"/>
                <a:gd name="connsiteY3" fmla="*/ 959116 h 1547911"/>
                <a:gd name="connsiteX4" fmla="*/ 335322 w 4645600"/>
                <a:gd name="connsiteY4" fmla="*/ 1336722 h 1547911"/>
                <a:gd name="connsiteX5" fmla="*/ 75279 w 4645600"/>
                <a:gd name="connsiteY5" fmla="*/ 1546202 h 154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5600" h="1547911">
                  <a:moveTo>
                    <a:pt x="75279" y="1546202"/>
                  </a:moveTo>
                  <a:cubicBezTo>
                    <a:pt x="272877" y="1528074"/>
                    <a:pt x="759192" y="1485652"/>
                    <a:pt x="1520912" y="1227952"/>
                  </a:cubicBezTo>
                  <a:cubicBezTo>
                    <a:pt x="2282632" y="970252"/>
                    <a:pt x="4032789" y="304720"/>
                    <a:pt x="4645600" y="1"/>
                  </a:cubicBezTo>
                  <a:cubicBezTo>
                    <a:pt x="4192924" y="412516"/>
                    <a:pt x="2209157" y="726964"/>
                    <a:pt x="1451371" y="959116"/>
                  </a:cubicBezTo>
                  <a:cubicBezTo>
                    <a:pt x="726419" y="1189098"/>
                    <a:pt x="564671" y="1238874"/>
                    <a:pt x="335322" y="1336722"/>
                  </a:cubicBezTo>
                  <a:cubicBezTo>
                    <a:pt x="105973" y="1434570"/>
                    <a:pt x="-122319" y="1564330"/>
                    <a:pt x="75279" y="1546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73253DB-CED7-4B6D-B05E-FA7A14184840}"/>
              </a:ext>
            </a:extLst>
          </p:cNvPr>
          <p:cNvSpPr txBox="1"/>
          <p:nvPr/>
        </p:nvSpPr>
        <p:spPr>
          <a:xfrm>
            <a:off x="4940073" y="5761580"/>
            <a:ext cx="2311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2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FEATURED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333A90-2B33-419D-8509-367D17F16A21}"/>
              </a:ext>
            </a:extLst>
          </p:cNvPr>
          <p:cNvSpPr txBox="1"/>
          <p:nvPr/>
        </p:nvSpPr>
        <p:spPr>
          <a:xfrm>
            <a:off x="3882088" y="6481477"/>
            <a:ext cx="44278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6600" dirty="0">
                <a:latin typeface="Saint George Lowercase Stencil" pitchFamily="2" charset="0"/>
              </a:rPr>
              <a:t>BLOOMING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25670A-2C5A-455A-BC04-F6E7BC8CD9C5}"/>
              </a:ext>
            </a:extLst>
          </p:cNvPr>
          <p:cNvSpPr txBox="1"/>
          <p:nvPr/>
        </p:nvSpPr>
        <p:spPr>
          <a:xfrm>
            <a:off x="5268840" y="8361482"/>
            <a:ext cx="1802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5400" dirty="0" err="1">
                <a:latin typeface="Saint George Lowercase Stencil" pitchFamily="2" charset="0"/>
              </a:rPr>
              <a:t>B.lue</a:t>
            </a:r>
            <a:endParaRPr lang="en-MY" sz="5400" dirty="0">
              <a:latin typeface="Saint George Lowercase Stencil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7DAF46-18D0-4C5D-BB77-CBA9D742133D}"/>
              </a:ext>
            </a:extLst>
          </p:cNvPr>
          <p:cNvSpPr txBox="1"/>
          <p:nvPr/>
        </p:nvSpPr>
        <p:spPr>
          <a:xfrm>
            <a:off x="1003618" y="1080700"/>
            <a:ext cx="1680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600" dirty="0">
                <a:latin typeface="Saint George Lowercase Stencil" pitchFamily="2" charset="0"/>
              </a:rPr>
              <a:t>design</a:t>
            </a:r>
            <a:endParaRPr lang="en-MY" sz="2400" dirty="0">
              <a:latin typeface="Saint George Lowercase Stencil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7E93A6-6C9A-4BC2-982D-153078AF2080}"/>
              </a:ext>
            </a:extLst>
          </p:cNvPr>
          <p:cNvSpPr txBox="1"/>
          <p:nvPr/>
        </p:nvSpPr>
        <p:spPr>
          <a:xfrm>
            <a:off x="855841" y="770837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>
                <a:latin typeface="Saint George Lowercase Stencil" pitchFamily="2" charset="0"/>
              </a:rPr>
              <a:t>HA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9EC570-2DCC-4DF5-BAAA-C568F6ADA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1" y="235589"/>
            <a:ext cx="574134" cy="56154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C72110-DD22-48DF-88B1-F635C5961FE0}"/>
              </a:ext>
            </a:extLst>
          </p:cNvPr>
          <p:cNvSpPr/>
          <p:nvPr/>
        </p:nvSpPr>
        <p:spPr>
          <a:xfrm>
            <a:off x="10994289" y="311800"/>
            <a:ext cx="723999" cy="87120"/>
          </a:xfrm>
          <a:prstGeom prst="roundRect">
            <a:avLst>
              <a:gd name="adj" fmla="val 50000"/>
            </a:avLst>
          </a:prstGeom>
          <a:solidFill>
            <a:srgbClr val="B5C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BDCC83C-9A51-4F3A-A546-42FBDA6F95D8}"/>
              </a:ext>
            </a:extLst>
          </p:cNvPr>
          <p:cNvSpPr/>
          <p:nvPr/>
        </p:nvSpPr>
        <p:spPr>
          <a:xfrm>
            <a:off x="11144154" y="471973"/>
            <a:ext cx="574134" cy="87120"/>
          </a:xfrm>
          <a:prstGeom prst="roundRect">
            <a:avLst>
              <a:gd name="adj" fmla="val 50000"/>
            </a:avLst>
          </a:prstGeom>
          <a:solidFill>
            <a:srgbClr val="B5C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AC3875B-4A55-48E1-98A8-15FED8290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3" r="33223"/>
          <a:stretch/>
        </p:blipFill>
        <p:spPr>
          <a:xfrm>
            <a:off x="4397875" y="9815495"/>
            <a:ext cx="3396242" cy="5693377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3DEC7CC-B9BF-405D-B3C3-24EB1068B1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1" r="5261"/>
          <a:stretch/>
        </p:blipFill>
        <p:spPr>
          <a:xfrm>
            <a:off x="595958" y="11059276"/>
            <a:ext cx="3396242" cy="5693377"/>
          </a:xfrm>
          <a:prstGeom prst="round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F945743-7297-46E9-93B2-BC8A45AF91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" r="53074"/>
          <a:stretch/>
        </p:blipFill>
        <p:spPr>
          <a:xfrm>
            <a:off x="7960046" y="11766804"/>
            <a:ext cx="3396242" cy="5693377"/>
          </a:xfrm>
          <a:prstGeom prst="round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1198E0F-343E-4940-B543-9EB9E4691805}"/>
              </a:ext>
            </a:extLst>
          </p:cNvPr>
          <p:cNvSpPr txBox="1"/>
          <p:nvPr/>
        </p:nvSpPr>
        <p:spPr>
          <a:xfrm>
            <a:off x="4239504" y="12982634"/>
            <a:ext cx="3554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5400" dirty="0">
                <a:solidFill>
                  <a:schemeClr val="bg1"/>
                </a:solidFill>
                <a:latin typeface="Lust Slim Display Didone" panose="02000500000000000000" pitchFamily="2" charset="0"/>
              </a:rPr>
              <a:t>DELICACY</a:t>
            </a:r>
            <a:endParaRPr lang="en-MY" sz="6000" dirty="0">
              <a:solidFill>
                <a:schemeClr val="bg1"/>
              </a:solidFill>
              <a:latin typeface="Lust Slim Display Didone" panose="02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CDEB47-E77E-4EC6-B2B6-D2E73EA28E1C}"/>
              </a:ext>
            </a:extLst>
          </p:cNvPr>
          <p:cNvSpPr txBox="1"/>
          <p:nvPr/>
        </p:nvSpPr>
        <p:spPr>
          <a:xfrm>
            <a:off x="819175" y="9815495"/>
            <a:ext cx="31101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6600" dirty="0">
                <a:solidFill>
                  <a:schemeClr val="bg1"/>
                </a:solidFill>
                <a:latin typeface="Lust Slim Display Didone" panose="02000500000000000000" pitchFamily="2" charset="0"/>
              </a:rPr>
              <a:t>STAIRS</a:t>
            </a:r>
            <a:endParaRPr lang="en-MY" sz="6000" dirty="0">
              <a:solidFill>
                <a:schemeClr val="bg1"/>
              </a:solidFill>
              <a:latin typeface="Lust Slim Display Didone" panose="020005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A94777-2A4E-41F4-B0B2-80C7A037593C}"/>
              </a:ext>
            </a:extLst>
          </p:cNvPr>
          <p:cNvSpPr txBox="1"/>
          <p:nvPr/>
        </p:nvSpPr>
        <p:spPr>
          <a:xfrm>
            <a:off x="8042847" y="8176816"/>
            <a:ext cx="24224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6600" dirty="0">
                <a:solidFill>
                  <a:schemeClr val="bg1"/>
                </a:solidFill>
                <a:latin typeface="Lust Slim Display Didone" panose="02000500000000000000" pitchFamily="2" charset="0"/>
              </a:rPr>
              <a:t>WILD</a:t>
            </a:r>
            <a:endParaRPr lang="en-MY" sz="6000" dirty="0">
              <a:solidFill>
                <a:schemeClr val="bg1"/>
              </a:solidFill>
              <a:latin typeface="Lust Slim Display Didone" panose="020005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539B96-E8C6-4A50-AAC9-3A92F94A82A8}"/>
              </a:ext>
            </a:extLst>
          </p:cNvPr>
          <p:cNvSpPr/>
          <p:nvPr/>
        </p:nvSpPr>
        <p:spPr>
          <a:xfrm>
            <a:off x="4139990" y="9510444"/>
            <a:ext cx="342286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FD2176A-35C3-4E4C-B14C-6499C08A92C2}"/>
              </a:ext>
            </a:extLst>
          </p:cNvPr>
          <p:cNvSpPr/>
          <p:nvPr/>
        </p:nvSpPr>
        <p:spPr>
          <a:xfrm>
            <a:off x="12610906" y="823414"/>
            <a:ext cx="723999" cy="8712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410D497-78EF-4A5D-B872-24F1E4B25577}"/>
              </a:ext>
            </a:extLst>
          </p:cNvPr>
          <p:cNvSpPr/>
          <p:nvPr/>
        </p:nvSpPr>
        <p:spPr>
          <a:xfrm>
            <a:off x="13704199" y="983587"/>
            <a:ext cx="574134" cy="8712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6DA39CC-8888-4EE2-99FD-9CAD3F118D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800913" y="785519"/>
            <a:ext cx="577418" cy="58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19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78BD8A3C-4B7C-4954-8F3A-143AEB9B3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66304" y="-5679967"/>
            <a:ext cx="20812587" cy="1300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FCFBE0C-A4BE-4753-BBAA-005FFA78E30E}"/>
              </a:ext>
            </a:extLst>
          </p:cNvPr>
          <p:cNvGrpSpPr/>
          <p:nvPr/>
        </p:nvGrpSpPr>
        <p:grpSpPr>
          <a:xfrm>
            <a:off x="-4" y="-3648179"/>
            <a:ext cx="12192004" cy="14235994"/>
            <a:chOff x="-4" y="1928238"/>
            <a:chExt cx="12192004" cy="1423599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B956187-59B8-47B8-B9C4-96DCAB8CDA64}"/>
                </a:ext>
              </a:extLst>
            </p:cNvPr>
            <p:cNvGrpSpPr/>
            <p:nvPr/>
          </p:nvGrpSpPr>
          <p:grpSpPr>
            <a:xfrm>
              <a:off x="-4" y="1928238"/>
              <a:ext cx="12192004" cy="14235994"/>
              <a:chOff x="-4" y="1928238"/>
              <a:chExt cx="12192004" cy="14235994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2EBA515-6B8C-47B6-AB03-80A3B154533D}"/>
                  </a:ext>
                </a:extLst>
              </p:cNvPr>
              <p:cNvGrpSpPr/>
              <p:nvPr/>
            </p:nvGrpSpPr>
            <p:grpSpPr>
              <a:xfrm>
                <a:off x="-4" y="1928238"/>
                <a:ext cx="12192004" cy="14235994"/>
                <a:chOff x="-4" y="1899663"/>
                <a:chExt cx="12192004" cy="14235994"/>
              </a:xfrm>
              <a:solidFill>
                <a:srgbClr val="B5CCF4"/>
              </a:solidFill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7F88E093-CABF-4147-9C99-766ECA6EA1B9}"/>
                    </a:ext>
                  </a:extLst>
                </p:cNvPr>
                <p:cNvGrpSpPr/>
                <p:nvPr/>
              </p:nvGrpSpPr>
              <p:grpSpPr>
                <a:xfrm>
                  <a:off x="-4" y="1899663"/>
                  <a:ext cx="12192004" cy="14235994"/>
                  <a:chOff x="-4" y="922780"/>
                  <a:chExt cx="12192004" cy="14235994"/>
                </a:xfrm>
                <a:grpFill/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8FC27F5B-64DA-4C9D-9C83-FFC3AA6AF811}"/>
                      </a:ext>
                    </a:extLst>
                  </p:cNvPr>
                  <p:cNvSpPr/>
                  <p:nvPr/>
                </p:nvSpPr>
                <p:spPr>
                  <a:xfrm>
                    <a:off x="2" y="922780"/>
                    <a:ext cx="12191998" cy="6068876"/>
                  </a:xfrm>
                  <a:custGeom>
                    <a:avLst/>
                    <a:gdLst>
                      <a:gd name="connsiteX0" fmla="*/ 4490847 w 12191998"/>
                      <a:gd name="connsiteY0" fmla="*/ 3395443 h 5935220"/>
                      <a:gd name="connsiteX1" fmla="*/ 3999024 w 12191998"/>
                      <a:gd name="connsiteY1" fmla="*/ 3416277 h 5935220"/>
                      <a:gd name="connsiteX2" fmla="*/ 3827793 w 12191998"/>
                      <a:gd name="connsiteY2" fmla="*/ 3414584 h 5935220"/>
                      <a:gd name="connsiteX3" fmla="*/ 3825974 w 12191998"/>
                      <a:gd name="connsiteY3" fmla="*/ 3463796 h 5935220"/>
                      <a:gd name="connsiteX4" fmla="*/ 4277110 w 12191998"/>
                      <a:gd name="connsiteY4" fmla="*/ 3495825 h 5935220"/>
                      <a:gd name="connsiteX5" fmla="*/ 4673596 w 12191998"/>
                      <a:gd name="connsiteY5" fmla="*/ 3413646 h 5935220"/>
                      <a:gd name="connsiteX6" fmla="*/ 4490847 w 12191998"/>
                      <a:gd name="connsiteY6" fmla="*/ 3395443 h 5935220"/>
                      <a:gd name="connsiteX7" fmla="*/ 3161947 w 12191998"/>
                      <a:gd name="connsiteY7" fmla="*/ 3179669 h 5935220"/>
                      <a:gd name="connsiteX8" fmla="*/ 3150740 w 12191998"/>
                      <a:gd name="connsiteY8" fmla="*/ 3227621 h 5935220"/>
                      <a:gd name="connsiteX9" fmla="*/ 3587395 w 12191998"/>
                      <a:gd name="connsiteY9" fmla="*/ 3345442 h 5935220"/>
                      <a:gd name="connsiteX10" fmla="*/ 3992280 w 12191998"/>
                      <a:gd name="connsiteY10" fmla="*/ 3340704 h 5935220"/>
                      <a:gd name="connsiteX11" fmla="*/ 3329686 w 12191998"/>
                      <a:gd name="connsiteY11" fmla="*/ 3214117 h 5935220"/>
                      <a:gd name="connsiteX12" fmla="*/ 3161947 w 12191998"/>
                      <a:gd name="connsiteY12" fmla="*/ 3179669 h 5935220"/>
                      <a:gd name="connsiteX13" fmla="*/ 9584014 w 12191998"/>
                      <a:gd name="connsiteY13" fmla="*/ 2413103 h 5935220"/>
                      <a:gd name="connsiteX14" fmla="*/ 8251342 w 12191998"/>
                      <a:gd name="connsiteY14" fmla="*/ 2916218 h 5935220"/>
                      <a:gd name="connsiteX15" fmla="*/ 7911819 w 12191998"/>
                      <a:gd name="connsiteY15" fmla="*/ 3039000 h 5935220"/>
                      <a:gd name="connsiteX16" fmla="*/ 7934114 w 12191998"/>
                      <a:gd name="connsiteY16" fmla="*/ 3143060 h 5935220"/>
                      <a:gd name="connsiteX17" fmla="*/ 8843145 w 12191998"/>
                      <a:gd name="connsiteY17" fmla="*/ 2877117 h 5935220"/>
                      <a:gd name="connsiteX18" fmla="*/ 9584014 w 12191998"/>
                      <a:gd name="connsiteY18" fmla="*/ 2413103 h 5935220"/>
                      <a:gd name="connsiteX19" fmla="*/ 519103 w 12191998"/>
                      <a:gd name="connsiteY19" fmla="*/ 2405242 h 5935220"/>
                      <a:gd name="connsiteX20" fmla="*/ 341419 w 12191998"/>
                      <a:gd name="connsiteY20" fmla="*/ 2480472 h 5935220"/>
                      <a:gd name="connsiteX21" fmla="*/ 341418 w 12191998"/>
                      <a:gd name="connsiteY21" fmla="*/ 2480471 h 5935220"/>
                      <a:gd name="connsiteX22" fmla="*/ 874931 w 12191998"/>
                      <a:gd name="connsiteY22" fmla="*/ 3234910 h 5935220"/>
                      <a:gd name="connsiteX23" fmla="*/ 1977722 w 12191998"/>
                      <a:gd name="connsiteY23" fmla="*/ 3569942 h 5935220"/>
                      <a:gd name="connsiteX24" fmla="*/ 2946399 w 12191998"/>
                      <a:gd name="connsiteY24" fmla="*/ 3217527 h 5935220"/>
                      <a:gd name="connsiteX25" fmla="*/ 1377667 w 12191998"/>
                      <a:gd name="connsiteY25" fmla="*/ 2946560 h 5935220"/>
                      <a:gd name="connsiteX26" fmla="*/ 519103 w 12191998"/>
                      <a:gd name="connsiteY26" fmla="*/ 2405242 h 5935220"/>
                      <a:gd name="connsiteX27" fmla="*/ 10798281 w 12191998"/>
                      <a:gd name="connsiteY27" fmla="*/ 1898844 h 5935220"/>
                      <a:gd name="connsiteX28" fmla="*/ 10310708 w 12191998"/>
                      <a:gd name="connsiteY28" fmla="*/ 2242008 h 5935220"/>
                      <a:gd name="connsiteX29" fmla="*/ 9913185 w 12191998"/>
                      <a:gd name="connsiteY29" fmla="*/ 2457104 h 5935220"/>
                      <a:gd name="connsiteX30" fmla="*/ 9913184 w 12191998"/>
                      <a:gd name="connsiteY30" fmla="*/ 2457104 h 5935220"/>
                      <a:gd name="connsiteX31" fmla="*/ 10253053 w 12191998"/>
                      <a:gd name="connsiteY31" fmla="*/ 2367126 h 5935220"/>
                      <a:gd name="connsiteX32" fmla="*/ 10633796 w 12191998"/>
                      <a:gd name="connsiteY32" fmla="*/ 2131721 h 5935220"/>
                      <a:gd name="connsiteX33" fmla="*/ 10798281 w 12191998"/>
                      <a:gd name="connsiteY33" fmla="*/ 1898844 h 5935220"/>
                      <a:gd name="connsiteX34" fmla="*/ 12191998 w 12191998"/>
                      <a:gd name="connsiteY34" fmla="*/ 0 h 5935220"/>
                      <a:gd name="connsiteX35" fmla="*/ 12191998 w 12191998"/>
                      <a:gd name="connsiteY35" fmla="*/ 167541 h 5935220"/>
                      <a:gd name="connsiteX36" fmla="*/ 12098962 w 12191998"/>
                      <a:gd name="connsiteY36" fmla="*/ 287434 h 5935220"/>
                      <a:gd name="connsiteX37" fmla="*/ 11466108 w 12191998"/>
                      <a:gd name="connsiteY37" fmla="*/ 1124276 h 5935220"/>
                      <a:gd name="connsiteX38" fmla="*/ 10617695 w 12191998"/>
                      <a:gd name="connsiteY38" fmla="*/ 1633399 h 5935220"/>
                      <a:gd name="connsiteX39" fmla="*/ 11355003 w 12191998"/>
                      <a:gd name="connsiteY39" fmla="*/ 1395133 h 5935220"/>
                      <a:gd name="connsiteX40" fmla="*/ 12130540 w 12191998"/>
                      <a:gd name="connsiteY40" fmla="*/ 643659 h 5935220"/>
                      <a:gd name="connsiteX41" fmla="*/ 12191998 w 12191998"/>
                      <a:gd name="connsiteY41" fmla="*/ 559446 h 5935220"/>
                      <a:gd name="connsiteX42" fmla="*/ 12191998 w 12191998"/>
                      <a:gd name="connsiteY42" fmla="*/ 5935220 h 5935220"/>
                      <a:gd name="connsiteX43" fmla="*/ 0 w 12191998"/>
                      <a:gd name="connsiteY43" fmla="*/ 5935220 h 5935220"/>
                      <a:gd name="connsiteX44" fmla="*/ 0 w 12191998"/>
                      <a:gd name="connsiteY44" fmla="*/ 1823492 h 5935220"/>
                      <a:gd name="connsiteX45" fmla="*/ 150947 w 12191998"/>
                      <a:gd name="connsiteY45" fmla="*/ 1951479 h 5935220"/>
                      <a:gd name="connsiteX46" fmla="*/ 5670383 w 12191998"/>
                      <a:gd name="connsiteY46" fmla="*/ 3223537 h 5935220"/>
                      <a:gd name="connsiteX47" fmla="*/ 5923267 w 12191998"/>
                      <a:gd name="connsiteY47" fmla="*/ 3199304 h 5935220"/>
                      <a:gd name="connsiteX48" fmla="*/ 5925538 w 12191998"/>
                      <a:gd name="connsiteY48" fmla="*/ 3207048 h 5935220"/>
                      <a:gd name="connsiteX49" fmla="*/ 6269342 w 12191998"/>
                      <a:gd name="connsiteY49" fmla="*/ 3251117 h 5935220"/>
                      <a:gd name="connsiteX50" fmla="*/ 6707651 w 12191998"/>
                      <a:gd name="connsiteY50" fmla="*/ 3138253 h 5935220"/>
                      <a:gd name="connsiteX51" fmla="*/ 6749064 w 12191998"/>
                      <a:gd name="connsiteY51" fmla="*/ 3085872 h 5935220"/>
                      <a:gd name="connsiteX52" fmla="*/ 7048918 w 12191998"/>
                      <a:gd name="connsiteY52" fmla="*/ 3030439 h 5935220"/>
                      <a:gd name="connsiteX53" fmla="*/ 7219264 w 12191998"/>
                      <a:gd name="connsiteY53" fmla="*/ 2993773 h 5935220"/>
                      <a:gd name="connsiteX54" fmla="*/ 7190136 w 12191998"/>
                      <a:gd name="connsiteY54" fmla="*/ 3024612 h 5935220"/>
                      <a:gd name="connsiteX55" fmla="*/ 6828828 w 12191998"/>
                      <a:gd name="connsiteY55" fmla="*/ 3238406 h 5935220"/>
                      <a:gd name="connsiteX56" fmla="*/ 5595851 w 12191998"/>
                      <a:gd name="connsiteY56" fmla="*/ 3430767 h 5935220"/>
                      <a:gd name="connsiteX57" fmla="*/ 6686411 w 12191998"/>
                      <a:gd name="connsiteY57" fmla="*/ 3494189 h 5935220"/>
                      <a:gd name="connsiteX58" fmla="*/ 7564791 w 12191998"/>
                      <a:gd name="connsiteY58" fmla="*/ 2920658 h 5935220"/>
                      <a:gd name="connsiteX59" fmla="*/ 7565551 w 12191998"/>
                      <a:gd name="connsiteY59" fmla="*/ 2913591 h 5935220"/>
                      <a:gd name="connsiteX60" fmla="*/ 7710058 w 12191998"/>
                      <a:gd name="connsiteY60" fmla="*/ 2878020 h 5935220"/>
                      <a:gd name="connsiteX61" fmla="*/ 12131915 w 12191998"/>
                      <a:gd name="connsiteY61" fmla="*/ 103065 h 5935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12191998" h="5935220">
                        <a:moveTo>
                          <a:pt x="4490847" y="3395443"/>
                        </a:moveTo>
                        <a:cubicBezTo>
                          <a:pt x="4301773" y="3389948"/>
                          <a:pt x="4104749" y="3416159"/>
                          <a:pt x="3999024" y="3416277"/>
                        </a:cubicBezTo>
                        <a:cubicBezTo>
                          <a:pt x="3858057" y="3416433"/>
                          <a:pt x="3856634" y="3406665"/>
                          <a:pt x="3827793" y="3414584"/>
                        </a:cubicBezTo>
                        <a:cubicBezTo>
                          <a:pt x="3798951" y="3422504"/>
                          <a:pt x="3751088" y="3450256"/>
                          <a:pt x="3825974" y="3463796"/>
                        </a:cubicBezTo>
                        <a:cubicBezTo>
                          <a:pt x="3900861" y="3477336"/>
                          <a:pt x="4107667" y="3537883"/>
                          <a:pt x="4277110" y="3495825"/>
                        </a:cubicBezTo>
                        <a:cubicBezTo>
                          <a:pt x="4483007" y="3466811"/>
                          <a:pt x="4458414" y="3434887"/>
                          <a:pt x="4673596" y="3413646"/>
                        </a:cubicBezTo>
                        <a:cubicBezTo>
                          <a:pt x="4616013" y="3402628"/>
                          <a:pt x="4553872" y="3397274"/>
                          <a:pt x="4490847" y="3395443"/>
                        </a:cubicBezTo>
                        <a:close/>
                        <a:moveTo>
                          <a:pt x="3161947" y="3179669"/>
                        </a:moveTo>
                        <a:cubicBezTo>
                          <a:pt x="3132123" y="3181919"/>
                          <a:pt x="3079832" y="3199992"/>
                          <a:pt x="3150740" y="3227621"/>
                        </a:cubicBezTo>
                        <a:cubicBezTo>
                          <a:pt x="3221648" y="3255250"/>
                          <a:pt x="3413033" y="3354277"/>
                          <a:pt x="3587395" y="3345442"/>
                        </a:cubicBezTo>
                        <a:cubicBezTo>
                          <a:pt x="3795037" y="3356391"/>
                          <a:pt x="3777012" y="3320348"/>
                          <a:pt x="3992280" y="3340704"/>
                        </a:cubicBezTo>
                        <a:cubicBezTo>
                          <a:pt x="3774651" y="3253344"/>
                          <a:pt x="3468075" y="3240957"/>
                          <a:pt x="3329686" y="3214117"/>
                        </a:cubicBezTo>
                        <a:cubicBezTo>
                          <a:pt x="3191297" y="3187278"/>
                          <a:pt x="3191772" y="3177418"/>
                          <a:pt x="3161947" y="3179669"/>
                        </a:cubicBezTo>
                        <a:close/>
                        <a:moveTo>
                          <a:pt x="9584014" y="2413103"/>
                        </a:moveTo>
                        <a:cubicBezTo>
                          <a:pt x="9105319" y="2491025"/>
                          <a:pt x="8530040" y="2811902"/>
                          <a:pt x="8251342" y="2916218"/>
                        </a:cubicBezTo>
                        <a:cubicBezTo>
                          <a:pt x="7972643" y="3020534"/>
                          <a:pt x="7964691" y="3001193"/>
                          <a:pt x="7911819" y="3039000"/>
                        </a:cubicBezTo>
                        <a:cubicBezTo>
                          <a:pt x="7858948" y="3076807"/>
                          <a:pt x="7778893" y="3170040"/>
                          <a:pt x="7934114" y="3143060"/>
                        </a:cubicBezTo>
                        <a:cubicBezTo>
                          <a:pt x="8089335" y="3116080"/>
                          <a:pt x="8530175" y="3089900"/>
                          <a:pt x="8843145" y="2877117"/>
                        </a:cubicBezTo>
                        <a:cubicBezTo>
                          <a:pt x="9235069" y="2664669"/>
                          <a:pt x="9169637" y="2616175"/>
                          <a:pt x="9584014" y="2413103"/>
                        </a:cubicBezTo>
                        <a:close/>
                        <a:moveTo>
                          <a:pt x="519103" y="2405242"/>
                        </a:moveTo>
                        <a:cubicBezTo>
                          <a:pt x="442574" y="2399672"/>
                          <a:pt x="380594" y="2421636"/>
                          <a:pt x="341419" y="2480472"/>
                        </a:cubicBezTo>
                        <a:lnTo>
                          <a:pt x="341418" y="2480471"/>
                        </a:lnTo>
                        <a:cubicBezTo>
                          <a:pt x="184719" y="2715821"/>
                          <a:pt x="423079" y="2934061"/>
                          <a:pt x="874931" y="3234910"/>
                        </a:cubicBezTo>
                        <a:cubicBezTo>
                          <a:pt x="1400990" y="3536558"/>
                          <a:pt x="1766747" y="3647343"/>
                          <a:pt x="1977722" y="3569942"/>
                        </a:cubicBezTo>
                        <a:cubicBezTo>
                          <a:pt x="2259841" y="3466440"/>
                          <a:pt x="2453981" y="3222126"/>
                          <a:pt x="2946399" y="3217527"/>
                        </a:cubicBezTo>
                        <a:cubicBezTo>
                          <a:pt x="2386575" y="3099672"/>
                          <a:pt x="1751018" y="3308278"/>
                          <a:pt x="1377667" y="2946560"/>
                        </a:cubicBezTo>
                        <a:cubicBezTo>
                          <a:pt x="1109202" y="2686459"/>
                          <a:pt x="748688" y="2421951"/>
                          <a:pt x="519103" y="2405242"/>
                        </a:cubicBezTo>
                        <a:close/>
                        <a:moveTo>
                          <a:pt x="10798281" y="1898844"/>
                        </a:moveTo>
                        <a:cubicBezTo>
                          <a:pt x="10618724" y="2020453"/>
                          <a:pt x="10504860" y="2172332"/>
                          <a:pt x="10310708" y="2242008"/>
                        </a:cubicBezTo>
                        <a:cubicBezTo>
                          <a:pt x="10124562" y="2308811"/>
                          <a:pt x="9892925" y="2412235"/>
                          <a:pt x="9913185" y="2457104"/>
                        </a:cubicBezTo>
                        <a:lnTo>
                          <a:pt x="9913184" y="2457104"/>
                        </a:lnTo>
                        <a:cubicBezTo>
                          <a:pt x="9933445" y="2501973"/>
                          <a:pt x="10054062" y="2456977"/>
                          <a:pt x="10253053" y="2367126"/>
                        </a:cubicBezTo>
                        <a:cubicBezTo>
                          <a:pt x="10471950" y="2260555"/>
                          <a:pt x="10598141" y="2182466"/>
                          <a:pt x="10633796" y="2131721"/>
                        </a:cubicBezTo>
                        <a:cubicBezTo>
                          <a:pt x="10681474" y="2063862"/>
                          <a:pt x="10668795" y="2010180"/>
                          <a:pt x="10798281" y="1898844"/>
                        </a:cubicBezTo>
                        <a:close/>
                        <a:moveTo>
                          <a:pt x="12191998" y="0"/>
                        </a:moveTo>
                        <a:lnTo>
                          <a:pt x="12191998" y="167541"/>
                        </a:lnTo>
                        <a:lnTo>
                          <a:pt x="12098962" y="287434"/>
                        </a:lnTo>
                        <a:cubicBezTo>
                          <a:pt x="11865845" y="602381"/>
                          <a:pt x="11669182" y="929670"/>
                          <a:pt x="11466108" y="1124276"/>
                        </a:cubicBezTo>
                        <a:cubicBezTo>
                          <a:pt x="11141190" y="1435645"/>
                          <a:pt x="10636212" y="1588256"/>
                          <a:pt x="10617695" y="1633399"/>
                        </a:cubicBezTo>
                        <a:cubicBezTo>
                          <a:pt x="10599177" y="1678542"/>
                          <a:pt x="11090824" y="1576586"/>
                          <a:pt x="11355003" y="1395133"/>
                        </a:cubicBezTo>
                        <a:cubicBezTo>
                          <a:pt x="11586161" y="1236362"/>
                          <a:pt x="11937493" y="890647"/>
                          <a:pt x="12130540" y="643659"/>
                        </a:cubicBezTo>
                        <a:lnTo>
                          <a:pt x="12191998" y="559446"/>
                        </a:lnTo>
                        <a:lnTo>
                          <a:pt x="12191998" y="5935220"/>
                        </a:lnTo>
                        <a:lnTo>
                          <a:pt x="0" y="5935220"/>
                        </a:lnTo>
                        <a:lnTo>
                          <a:pt x="0" y="1823492"/>
                        </a:lnTo>
                        <a:lnTo>
                          <a:pt x="150947" y="1951479"/>
                        </a:lnTo>
                        <a:cubicBezTo>
                          <a:pt x="1342406" y="2903082"/>
                          <a:pt x="3385615" y="3408828"/>
                          <a:pt x="5670383" y="3223537"/>
                        </a:cubicBezTo>
                        <a:lnTo>
                          <a:pt x="5923267" y="3199304"/>
                        </a:lnTo>
                        <a:lnTo>
                          <a:pt x="5925538" y="3207048"/>
                        </a:lnTo>
                        <a:cubicBezTo>
                          <a:pt x="5955996" y="3258373"/>
                          <a:pt x="6078590" y="3261690"/>
                          <a:pt x="6269342" y="3251117"/>
                        </a:cubicBezTo>
                        <a:cubicBezTo>
                          <a:pt x="6511732" y="3226897"/>
                          <a:pt x="6657025" y="3189394"/>
                          <a:pt x="6707651" y="3138253"/>
                        </a:cubicBezTo>
                        <a:lnTo>
                          <a:pt x="6749064" y="3085872"/>
                        </a:lnTo>
                        <a:lnTo>
                          <a:pt x="7048918" y="3030439"/>
                        </a:lnTo>
                        <a:lnTo>
                          <a:pt x="7219264" y="2993773"/>
                        </a:lnTo>
                        <a:lnTo>
                          <a:pt x="7190136" y="3024612"/>
                        </a:lnTo>
                        <a:cubicBezTo>
                          <a:pt x="7086131" y="3120334"/>
                          <a:pt x="6969405" y="3196382"/>
                          <a:pt x="6828828" y="3238406"/>
                        </a:cubicBezTo>
                        <a:cubicBezTo>
                          <a:pt x="6285549" y="3400813"/>
                          <a:pt x="5619586" y="3388136"/>
                          <a:pt x="5595851" y="3430767"/>
                        </a:cubicBezTo>
                        <a:cubicBezTo>
                          <a:pt x="5572113" y="3473397"/>
                          <a:pt x="6143132" y="3656596"/>
                          <a:pt x="6686411" y="3494189"/>
                        </a:cubicBezTo>
                        <a:cubicBezTo>
                          <a:pt x="7161780" y="3352083"/>
                          <a:pt x="7521763" y="3110979"/>
                          <a:pt x="7564791" y="2920658"/>
                        </a:cubicBezTo>
                        <a:lnTo>
                          <a:pt x="7565551" y="2913591"/>
                        </a:lnTo>
                        <a:lnTo>
                          <a:pt x="7710058" y="2878020"/>
                        </a:lnTo>
                        <a:cubicBezTo>
                          <a:pt x="9760277" y="2341099"/>
                          <a:pt x="11382652" y="1300826"/>
                          <a:pt x="12131915" y="10306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MY" dirty="0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3DD2C22-8388-4D9C-BC7B-2EB210021348}"/>
                      </a:ext>
                    </a:extLst>
                  </p:cNvPr>
                  <p:cNvSpPr/>
                  <p:nvPr/>
                </p:nvSpPr>
                <p:spPr>
                  <a:xfrm>
                    <a:off x="-4" y="6857999"/>
                    <a:ext cx="12192000" cy="83007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dirty="0"/>
                  </a:p>
                </p:txBody>
              </p:sp>
            </p:grpSp>
            <p:sp>
              <p:nvSpPr>
                <p:cNvPr id="24" name="Teardrop 14">
                  <a:extLst>
                    <a:ext uri="{FF2B5EF4-FFF2-40B4-BE49-F238E27FC236}">
                      <a16:creationId xmlns:a16="http://schemas.microsoft.com/office/drawing/2014/main" id="{06EE8BCE-2B5E-4764-85B3-0987497BBB0E}"/>
                    </a:ext>
                  </a:extLst>
                </p:cNvPr>
                <p:cNvSpPr/>
                <p:nvPr/>
              </p:nvSpPr>
              <p:spPr>
                <a:xfrm rot="1360030">
                  <a:off x="9196183" y="2852700"/>
                  <a:ext cx="1249912" cy="1349604"/>
                </a:xfrm>
                <a:custGeom>
                  <a:avLst/>
                  <a:gdLst>
                    <a:gd name="connsiteX0" fmla="*/ 0 w 2318838"/>
                    <a:gd name="connsiteY0" fmla="*/ 780464 h 1560928"/>
                    <a:gd name="connsiteX1" fmla="*/ 1159419 w 2318838"/>
                    <a:gd name="connsiteY1" fmla="*/ 0 h 1560928"/>
                    <a:gd name="connsiteX2" fmla="*/ 2997852 w 2318838"/>
                    <a:gd name="connsiteY2" fmla="*/ -457079 h 1560928"/>
                    <a:gd name="connsiteX3" fmla="*/ 2318838 w 2318838"/>
                    <a:gd name="connsiteY3" fmla="*/ 780464 h 1560928"/>
                    <a:gd name="connsiteX4" fmla="*/ 1159419 w 2318838"/>
                    <a:gd name="connsiteY4" fmla="*/ 1560928 h 1560928"/>
                    <a:gd name="connsiteX5" fmla="*/ 0 w 2318838"/>
                    <a:gd name="connsiteY5" fmla="*/ 780464 h 1560928"/>
                    <a:gd name="connsiteX0" fmla="*/ 51 w 2997903"/>
                    <a:gd name="connsiteY0" fmla="*/ 1237543 h 2018007"/>
                    <a:gd name="connsiteX1" fmla="*/ 1195684 w 2997903"/>
                    <a:gd name="connsiteY1" fmla="*/ 1027448 h 2018007"/>
                    <a:gd name="connsiteX2" fmla="*/ 2997903 w 2997903"/>
                    <a:gd name="connsiteY2" fmla="*/ 0 h 2018007"/>
                    <a:gd name="connsiteX3" fmla="*/ 2318889 w 2997903"/>
                    <a:gd name="connsiteY3" fmla="*/ 1237543 h 2018007"/>
                    <a:gd name="connsiteX4" fmla="*/ 1159470 w 2997903"/>
                    <a:gd name="connsiteY4" fmla="*/ 2018007 h 2018007"/>
                    <a:gd name="connsiteX5" fmla="*/ 51 w 2997903"/>
                    <a:gd name="connsiteY5" fmla="*/ 1237543 h 2018007"/>
                    <a:gd name="connsiteX0" fmla="*/ 81 w 2997933"/>
                    <a:gd name="connsiteY0" fmla="*/ 1237543 h 1569459"/>
                    <a:gd name="connsiteX1" fmla="*/ 1195714 w 2997933"/>
                    <a:gd name="connsiteY1" fmla="*/ 1027448 h 1569459"/>
                    <a:gd name="connsiteX2" fmla="*/ 2997933 w 2997933"/>
                    <a:gd name="connsiteY2" fmla="*/ 0 h 1569459"/>
                    <a:gd name="connsiteX3" fmla="*/ 2318919 w 2997933"/>
                    <a:gd name="connsiteY3" fmla="*/ 1237543 h 1569459"/>
                    <a:gd name="connsiteX4" fmla="*/ 1150447 w 2997933"/>
                    <a:gd name="connsiteY4" fmla="*/ 1556281 h 1569459"/>
                    <a:gd name="connsiteX5" fmla="*/ 81 w 2997933"/>
                    <a:gd name="connsiteY5" fmla="*/ 1237543 h 1569459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622 w 2129341"/>
                    <a:gd name="connsiteY0" fmla="*/ 1282810 h 1568955"/>
                    <a:gd name="connsiteX1" fmla="*/ 327122 w 2129341"/>
                    <a:gd name="connsiteY1" fmla="*/ 1027448 h 1568955"/>
                    <a:gd name="connsiteX2" fmla="*/ 2129341 w 2129341"/>
                    <a:gd name="connsiteY2" fmla="*/ 0 h 1568955"/>
                    <a:gd name="connsiteX3" fmla="*/ 1377899 w 2129341"/>
                    <a:gd name="connsiteY3" fmla="*/ 848244 h 1568955"/>
                    <a:gd name="connsiteX4" fmla="*/ 281855 w 2129341"/>
                    <a:gd name="connsiteY4" fmla="*/ 1556281 h 1568955"/>
                    <a:gd name="connsiteX5" fmla="*/ 622 w 2129341"/>
                    <a:gd name="connsiteY5" fmla="*/ 1282810 h 1568955"/>
                    <a:gd name="connsiteX0" fmla="*/ 12795 w 2141514"/>
                    <a:gd name="connsiteY0" fmla="*/ 1282810 h 1568143"/>
                    <a:gd name="connsiteX1" fmla="*/ 599630 w 2141514"/>
                    <a:gd name="connsiteY1" fmla="*/ 1162194 h 1568143"/>
                    <a:gd name="connsiteX2" fmla="*/ 2141514 w 2141514"/>
                    <a:gd name="connsiteY2" fmla="*/ 0 h 1568143"/>
                    <a:gd name="connsiteX3" fmla="*/ 1390072 w 2141514"/>
                    <a:gd name="connsiteY3" fmla="*/ 848244 h 1568143"/>
                    <a:gd name="connsiteX4" fmla="*/ 294028 w 2141514"/>
                    <a:gd name="connsiteY4" fmla="*/ 1556281 h 1568143"/>
                    <a:gd name="connsiteX5" fmla="*/ 12795 w 2141514"/>
                    <a:gd name="connsiteY5" fmla="*/ 1282810 h 1568143"/>
                    <a:gd name="connsiteX0" fmla="*/ 48533 w 1986335"/>
                    <a:gd name="connsiteY0" fmla="*/ 1452367 h 1591759"/>
                    <a:gd name="connsiteX1" fmla="*/ 444451 w 1986335"/>
                    <a:gd name="connsiteY1" fmla="*/ 1162194 h 1591759"/>
                    <a:gd name="connsiteX2" fmla="*/ 1986335 w 1986335"/>
                    <a:gd name="connsiteY2" fmla="*/ 0 h 1591759"/>
                    <a:gd name="connsiteX3" fmla="*/ 1234893 w 1986335"/>
                    <a:gd name="connsiteY3" fmla="*/ 848244 h 1591759"/>
                    <a:gd name="connsiteX4" fmla="*/ 138849 w 1986335"/>
                    <a:gd name="connsiteY4" fmla="*/ 1556281 h 1591759"/>
                    <a:gd name="connsiteX5" fmla="*/ 48533 w 1986335"/>
                    <a:gd name="connsiteY5" fmla="*/ 1452367 h 1591759"/>
                    <a:gd name="connsiteX0" fmla="*/ 14077 w 2124298"/>
                    <a:gd name="connsiteY0" fmla="*/ 1578452 h 1637702"/>
                    <a:gd name="connsiteX1" fmla="*/ 582414 w 2124298"/>
                    <a:gd name="connsiteY1" fmla="*/ 1162194 h 1637702"/>
                    <a:gd name="connsiteX2" fmla="*/ 2124298 w 2124298"/>
                    <a:gd name="connsiteY2" fmla="*/ 0 h 1637702"/>
                    <a:gd name="connsiteX3" fmla="*/ 1372856 w 2124298"/>
                    <a:gd name="connsiteY3" fmla="*/ 848244 h 1637702"/>
                    <a:gd name="connsiteX4" fmla="*/ 276812 w 2124298"/>
                    <a:gd name="connsiteY4" fmla="*/ 1556281 h 1637702"/>
                    <a:gd name="connsiteX5" fmla="*/ 14077 w 2124298"/>
                    <a:gd name="connsiteY5" fmla="*/ 1578452 h 1637702"/>
                    <a:gd name="connsiteX0" fmla="*/ 22984 w 2133205"/>
                    <a:gd name="connsiteY0" fmla="*/ 1578452 h 1634218"/>
                    <a:gd name="connsiteX1" fmla="*/ 731444 w 2133205"/>
                    <a:gd name="connsiteY1" fmla="*/ 1220668 h 1634218"/>
                    <a:gd name="connsiteX2" fmla="*/ 2133205 w 2133205"/>
                    <a:gd name="connsiteY2" fmla="*/ 0 h 1634218"/>
                    <a:gd name="connsiteX3" fmla="*/ 1381763 w 2133205"/>
                    <a:gd name="connsiteY3" fmla="*/ 848244 h 1634218"/>
                    <a:gd name="connsiteX4" fmla="*/ 285719 w 2133205"/>
                    <a:gd name="connsiteY4" fmla="*/ 1556281 h 1634218"/>
                    <a:gd name="connsiteX5" fmla="*/ 22984 w 2133205"/>
                    <a:gd name="connsiteY5" fmla="*/ 1578452 h 1634218"/>
                    <a:gd name="connsiteX0" fmla="*/ 22984 w 2133205"/>
                    <a:gd name="connsiteY0" fmla="*/ 1578452 h 1634218"/>
                    <a:gd name="connsiteX1" fmla="*/ 731444 w 2133205"/>
                    <a:gd name="connsiteY1" fmla="*/ 1220668 h 1634218"/>
                    <a:gd name="connsiteX2" fmla="*/ 2133205 w 2133205"/>
                    <a:gd name="connsiteY2" fmla="*/ 0 h 1634218"/>
                    <a:gd name="connsiteX3" fmla="*/ 1381763 w 2133205"/>
                    <a:gd name="connsiteY3" fmla="*/ 848244 h 1634218"/>
                    <a:gd name="connsiteX4" fmla="*/ 285719 w 2133205"/>
                    <a:gd name="connsiteY4" fmla="*/ 1556281 h 1634218"/>
                    <a:gd name="connsiteX5" fmla="*/ 22984 w 2133205"/>
                    <a:gd name="connsiteY5" fmla="*/ 1578452 h 1634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205" h="1634218">
                      <a:moveTo>
                        <a:pt x="22984" y="1578452"/>
                      </a:moveTo>
                      <a:cubicBezTo>
                        <a:pt x="97271" y="1522517"/>
                        <a:pt x="371077" y="1471743"/>
                        <a:pt x="731444" y="1220668"/>
                      </a:cubicBezTo>
                      <a:cubicBezTo>
                        <a:pt x="1190622" y="900749"/>
                        <a:pt x="1520394" y="304719"/>
                        <a:pt x="2133205" y="0"/>
                      </a:cubicBezTo>
                      <a:cubicBezTo>
                        <a:pt x="1680529" y="412515"/>
                        <a:pt x="1798222" y="435730"/>
                        <a:pt x="1381763" y="848244"/>
                      </a:cubicBezTo>
                      <a:cubicBezTo>
                        <a:pt x="1073945" y="1224962"/>
                        <a:pt x="512182" y="1434580"/>
                        <a:pt x="285719" y="1556281"/>
                      </a:cubicBezTo>
                      <a:cubicBezTo>
                        <a:pt x="59256" y="1677982"/>
                        <a:pt x="-51303" y="1634387"/>
                        <a:pt x="22984" y="15784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sp>
              <p:nvSpPr>
                <p:cNvPr id="25" name="Teardrop 14">
                  <a:extLst>
                    <a:ext uri="{FF2B5EF4-FFF2-40B4-BE49-F238E27FC236}">
                      <a16:creationId xmlns:a16="http://schemas.microsoft.com/office/drawing/2014/main" id="{3975384E-0D12-40FC-8232-73569F39EB75}"/>
                    </a:ext>
                  </a:extLst>
                </p:cNvPr>
                <p:cNvSpPr/>
                <p:nvPr/>
              </p:nvSpPr>
              <p:spPr>
                <a:xfrm rot="2999601">
                  <a:off x="4304443" y="4484211"/>
                  <a:ext cx="722230" cy="766126"/>
                </a:xfrm>
                <a:custGeom>
                  <a:avLst/>
                  <a:gdLst>
                    <a:gd name="connsiteX0" fmla="*/ 0 w 2318838"/>
                    <a:gd name="connsiteY0" fmla="*/ 780464 h 1560928"/>
                    <a:gd name="connsiteX1" fmla="*/ 1159419 w 2318838"/>
                    <a:gd name="connsiteY1" fmla="*/ 0 h 1560928"/>
                    <a:gd name="connsiteX2" fmla="*/ 2997852 w 2318838"/>
                    <a:gd name="connsiteY2" fmla="*/ -457079 h 1560928"/>
                    <a:gd name="connsiteX3" fmla="*/ 2318838 w 2318838"/>
                    <a:gd name="connsiteY3" fmla="*/ 780464 h 1560928"/>
                    <a:gd name="connsiteX4" fmla="*/ 1159419 w 2318838"/>
                    <a:gd name="connsiteY4" fmla="*/ 1560928 h 1560928"/>
                    <a:gd name="connsiteX5" fmla="*/ 0 w 2318838"/>
                    <a:gd name="connsiteY5" fmla="*/ 780464 h 1560928"/>
                    <a:gd name="connsiteX0" fmla="*/ 51 w 2997903"/>
                    <a:gd name="connsiteY0" fmla="*/ 1237543 h 2018007"/>
                    <a:gd name="connsiteX1" fmla="*/ 1195684 w 2997903"/>
                    <a:gd name="connsiteY1" fmla="*/ 1027448 h 2018007"/>
                    <a:gd name="connsiteX2" fmla="*/ 2997903 w 2997903"/>
                    <a:gd name="connsiteY2" fmla="*/ 0 h 2018007"/>
                    <a:gd name="connsiteX3" fmla="*/ 2318889 w 2997903"/>
                    <a:gd name="connsiteY3" fmla="*/ 1237543 h 2018007"/>
                    <a:gd name="connsiteX4" fmla="*/ 1159470 w 2997903"/>
                    <a:gd name="connsiteY4" fmla="*/ 2018007 h 2018007"/>
                    <a:gd name="connsiteX5" fmla="*/ 51 w 2997903"/>
                    <a:gd name="connsiteY5" fmla="*/ 1237543 h 2018007"/>
                    <a:gd name="connsiteX0" fmla="*/ 81 w 2997933"/>
                    <a:gd name="connsiteY0" fmla="*/ 1237543 h 1569459"/>
                    <a:gd name="connsiteX1" fmla="*/ 1195714 w 2997933"/>
                    <a:gd name="connsiteY1" fmla="*/ 1027448 h 1569459"/>
                    <a:gd name="connsiteX2" fmla="*/ 2997933 w 2997933"/>
                    <a:gd name="connsiteY2" fmla="*/ 0 h 1569459"/>
                    <a:gd name="connsiteX3" fmla="*/ 2318919 w 2997933"/>
                    <a:gd name="connsiteY3" fmla="*/ 1237543 h 1569459"/>
                    <a:gd name="connsiteX4" fmla="*/ 1150447 w 2997933"/>
                    <a:gd name="connsiteY4" fmla="*/ 1556281 h 1569459"/>
                    <a:gd name="connsiteX5" fmla="*/ 81 w 2997933"/>
                    <a:gd name="connsiteY5" fmla="*/ 1237543 h 1569459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622 w 2129341"/>
                    <a:gd name="connsiteY0" fmla="*/ 1282810 h 1568955"/>
                    <a:gd name="connsiteX1" fmla="*/ 327122 w 2129341"/>
                    <a:gd name="connsiteY1" fmla="*/ 1027448 h 1568955"/>
                    <a:gd name="connsiteX2" fmla="*/ 2129341 w 2129341"/>
                    <a:gd name="connsiteY2" fmla="*/ 0 h 1568955"/>
                    <a:gd name="connsiteX3" fmla="*/ 1377899 w 2129341"/>
                    <a:gd name="connsiteY3" fmla="*/ 848244 h 1568955"/>
                    <a:gd name="connsiteX4" fmla="*/ 281855 w 2129341"/>
                    <a:gd name="connsiteY4" fmla="*/ 1556281 h 1568955"/>
                    <a:gd name="connsiteX5" fmla="*/ 622 w 2129341"/>
                    <a:gd name="connsiteY5" fmla="*/ 1282810 h 1568955"/>
                    <a:gd name="connsiteX0" fmla="*/ 12795 w 2141514"/>
                    <a:gd name="connsiteY0" fmla="*/ 1282810 h 1568143"/>
                    <a:gd name="connsiteX1" fmla="*/ 599630 w 2141514"/>
                    <a:gd name="connsiteY1" fmla="*/ 1162194 h 1568143"/>
                    <a:gd name="connsiteX2" fmla="*/ 2141514 w 2141514"/>
                    <a:gd name="connsiteY2" fmla="*/ 0 h 1568143"/>
                    <a:gd name="connsiteX3" fmla="*/ 1390072 w 2141514"/>
                    <a:gd name="connsiteY3" fmla="*/ 848244 h 1568143"/>
                    <a:gd name="connsiteX4" fmla="*/ 294028 w 2141514"/>
                    <a:gd name="connsiteY4" fmla="*/ 1556281 h 1568143"/>
                    <a:gd name="connsiteX5" fmla="*/ 12795 w 2141514"/>
                    <a:gd name="connsiteY5" fmla="*/ 1282810 h 1568143"/>
                    <a:gd name="connsiteX0" fmla="*/ 48533 w 1986335"/>
                    <a:gd name="connsiteY0" fmla="*/ 1452367 h 1591759"/>
                    <a:gd name="connsiteX1" fmla="*/ 444451 w 1986335"/>
                    <a:gd name="connsiteY1" fmla="*/ 1162194 h 1591759"/>
                    <a:gd name="connsiteX2" fmla="*/ 1986335 w 1986335"/>
                    <a:gd name="connsiteY2" fmla="*/ 0 h 1591759"/>
                    <a:gd name="connsiteX3" fmla="*/ 1234893 w 1986335"/>
                    <a:gd name="connsiteY3" fmla="*/ 848244 h 1591759"/>
                    <a:gd name="connsiteX4" fmla="*/ 138849 w 1986335"/>
                    <a:gd name="connsiteY4" fmla="*/ 1556281 h 1591759"/>
                    <a:gd name="connsiteX5" fmla="*/ 48533 w 1986335"/>
                    <a:gd name="connsiteY5" fmla="*/ 1452367 h 1591759"/>
                    <a:gd name="connsiteX0" fmla="*/ 14077 w 2124298"/>
                    <a:gd name="connsiteY0" fmla="*/ 1578452 h 1637702"/>
                    <a:gd name="connsiteX1" fmla="*/ 582414 w 2124298"/>
                    <a:gd name="connsiteY1" fmla="*/ 1162194 h 1637702"/>
                    <a:gd name="connsiteX2" fmla="*/ 2124298 w 2124298"/>
                    <a:gd name="connsiteY2" fmla="*/ 0 h 1637702"/>
                    <a:gd name="connsiteX3" fmla="*/ 1372856 w 2124298"/>
                    <a:gd name="connsiteY3" fmla="*/ 848244 h 1637702"/>
                    <a:gd name="connsiteX4" fmla="*/ 276812 w 2124298"/>
                    <a:gd name="connsiteY4" fmla="*/ 1556281 h 1637702"/>
                    <a:gd name="connsiteX5" fmla="*/ 14077 w 2124298"/>
                    <a:gd name="connsiteY5" fmla="*/ 1578452 h 1637702"/>
                    <a:gd name="connsiteX0" fmla="*/ 22984 w 2133205"/>
                    <a:gd name="connsiteY0" fmla="*/ 1578452 h 1634218"/>
                    <a:gd name="connsiteX1" fmla="*/ 731444 w 2133205"/>
                    <a:gd name="connsiteY1" fmla="*/ 1220668 h 1634218"/>
                    <a:gd name="connsiteX2" fmla="*/ 2133205 w 2133205"/>
                    <a:gd name="connsiteY2" fmla="*/ 0 h 1634218"/>
                    <a:gd name="connsiteX3" fmla="*/ 1381763 w 2133205"/>
                    <a:gd name="connsiteY3" fmla="*/ 848244 h 1634218"/>
                    <a:gd name="connsiteX4" fmla="*/ 285719 w 2133205"/>
                    <a:gd name="connsiteY4" fmla="*/ 1556281 h 1634218"/>
                    <a:gd name="connsiteX5" fmla="*/ 22984 w 2133205"/>
                    <a:gd name="connsiteY5" fmla="*/ 1578452 h 1634218"/>
                    <a:gd name="connsiteX0" fmla="*/ 22984 w 2133205"/>
                    <a:gd name="connsiteY0" fmla="*/ 1578452 h 1634218"/>
                    <a:gd name="connsiteX1" fmla="*/ 731444 w 2133205"/>
                    <a:gd name="connsiteY1" fmla="*/ 1220668 h 1634218"/>
                    <a:gd name="connsiteX2" fmla="*/ 2133205 w 2133205"/>
                    <a:gd name="connsiteY2" fmla="*/ 0 h 1634218"/>
                    <a:gd name="connsiteX3" fmla="*/ 1381763 w 2133205"/>
                    <a:gd name="connsiteY3" fmla="*/ 848244 h 1634218"/>
                    <a:gd name="connsiteX4" fmla="*/ 285719 w 2133205"/>
                    <a:gd name="connsiteY4" fmla="*/ 1556281 h 1634218"/>
                    <a:gd name="connsiteX5" fmla="*/ 22984 w 2133205"/>
                    <a:gd name="connsiteY5" fmla="*/ 1578452 h 1634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205" h="1634218">
                      <a:moveTo>
                        <a:pt x="22984" y="1578452"/>
                      </a:moveTo>
                      <a:cubicBezTo>
                        <a:pt x="97271" y="1522517"/>
                        <a:pt x="371077" y="1471743"/>
                        <a:pt x="731444" y="1220668"/>
                      </a:cubicBezTo>
                      <a:cubicBezTo>
                        <a:pt x="1190622" y="900749"/>
                        <a:pt x="1520394" y="304719"/>
                        <a:pt x="2133205" y="0"/>
                      </a:cubicBezTo>
                      <a:cubicBezTo>
                        <a:pt x="1680529" y="412515"/>
                        <a:pt x="1798222" y="435730"/>
                        <a:pt x="1381763" y="848244"/>
                      </a:cubicBezTo>
                      <a:cubicBezTo>
                        <a:pt x="1073945" y="1224962"/>
                        <a:pt x="512182" y="1434580"/>
                        <a:pt x="285719" y="1556281"/>
                      </a:cubicBezTo>
                      <a:cubicBezTo>
                        <a:pt x="59256" y="1677982"/>
                        <a:pt x="-51303" y="1634387"/>
                        <a:pt x="22984" y="15784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</p:grpSp>
          <p:sp>
            <p:nvSpPr>
              <p:cNvPr id="29" name="Teardrop 14">
                <a:extLst>
                  <a:ext uri="{FF2B5EF4-FFF2-40B4-BE49-F238E27FC236}">
                    <a16:creationId xmlns:a16="http://schemas.microsoft.com/office/drawing/2014/main" id="{1AAA984C-F0E3-4FE1-89F9-ADE9C1B8688C}"/>
                  </a:ext>
                </a:extLst>
              </p:cNvPr>
              <p:cNvSpPr/>
              <p:nvPr/>
            </p:nvSpPr>
            <p:spPr>
              <a:xfrm rot="2999601">
                <a:off x="433063" y="3955732"/>
                <a:ext cx="1570948" cy="726216"/>
              </a:xfrm>
              <a:custGeom>
                <a:avLst/>
                <a:gdLst>
                  <a:gd name="connsiteX0" fmla="*/ 0 w 2318838"/>
                  <a:gd name="connsiteY0" fmla="*/ 780464 h 1560928"/>
                  <a:gd name="connsiteX1" fmla="*/ 1159419 w 2318838"/>
                  <a:gd name="connsiteY1" fmla="*/ 0 h 1560928"/>
                  <a:gd name="connsiteX2" fmla="*/ 2997852 w 2318838"/>
                  <a:gd name="connsiteY2" fmla="*/ -457079 h 1560928"/>
                  <a:gd name="connsiteX3" fmla="*/ 2318838 w 2318838"/>
                  <a:gd name="connsiteY3" fmla="*/ 780464 h 1560928"/>
                  <a:gd name="connsiteX4" fmla="*/ 1159419 w 2318838"/>
                  <a:gd name="connsiteY4" fmla="*/ 1560928 h 1560928"/>
                  <a:gd name="connsiteX5" fmla="*/ 0 w 2318838"/>
                  <a:gd name="connsiteY5" fmla="*/ 780464 h 1560928"/>
                  <a:gd name="connsiteX0" fmla="*/ 51 w 2997903"/>
                  <a:gd name="connsiteY0" fmla="*/ 1237543 h 2018007"/>
                  <a:gd name="connsiteX1" fmla="*/ 1195684 w 2997903"/>
                  <a:gd name="connsiteY1" fmla="*/ 1027448 h 2018007"/>
                  <a:gd name="connsiteX2" fmla="*/ 2997903 w 2997903"/>
                  <a:gd name="connsiteY2" fmla="*/ 0 h 2018007"/>
                  <a:gd name="connsiteX3" fmla="*/ 2318889 w 2997903"/>
                  <a:gd name="connsiteY3" fmla="*/ 1237543 h 2018007"/>
                  <a:gd name="connsiteX4" fmla="*/ 1159470 w 2997903"/>
                  <a:gd name="connsiteY4" fmla="*/ 2018007 h 2018007"/>
                  <a:gd name="connsiteX5" fmla="*/ 51 w 2997903"/>
                  <a:gd name="connsiteY5" fmla="*/ 1237543 h 2018007"/>
                  <a:gd name="connsiteX0" fmla="*/ 81 w 2997933"/>
                  <a:gd name="connsiteY0" fmla="*/ 1237543 h 1569459"/>
                  <a:gd name="connsiteX1" fmla="*/ 1195714 w 2997933"/>
                  <a:gd name="connsiteY1" fmla="*/ 1027448 h 1569459"/>
                  <a:gd name="connsiteX2" fmla="*/ 2997933 w 2997933"/>
                  <a:gd name="connsiteY2" fmla="*/ 0 h 1569459"/>
                  <a:gd name="connsiteX3" fmla="*/ 2318919 w 2997933"/>
                  <a:gd name="connsiteY3" fmla="*/ 1237543 h 1569459"/>
                  <a:gd name="connsiteX4" fmla="*/ 1150447 w 2997933"/>
                  <a:gd name="connsiteY4" fmla="*/ 1556281 h 1569459"/>
                  <a:gd name="connsiteX5" fmla="*/ 81 w 2997933"/>
                  <a:gd name="connsiteY5" fmla="*/ 1237543 h 1569459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622 w 2129341"/>
                  <a:gd name="connsiteY0" fmla="*/ 1282810 h 1568955"/>
                  <a:gd name="connsiteX1" fmla="*/ 327122 w 2129341"/>
                  <a:gd name="connsiteY1" fmla="*/ 1027448 h 1568955"/>
                  <a:gd name="connsiteX2" fmla="*/ 2129341 w 2129341"/>
                  <a:gd name="connsiteY2" fmla="*/ 0 h 1568955"/>
                  <a:gd name="connsiteX3" fmla="*/ 1377899 w 2129341"/>
                  <a:gd name="connsiteY3" fmla="*/ 848244 h 1568955"/>
                  <a:gd name="connsiteX4" fmla="*/ 281855 w 2129341"/>
                  <a:gd name="connsiteY4" fmla="*/ 1556281 h 1568955"/>
                  <a:gd name="connsiteX5" fmla="*/ 622 w 2129341"/>
                  <a:gd name="connsiteY5" fmla="*/ 1282810 h 1568955"/>
                  <a:gd name="connsiteX0" fmla="*/ 12795 w 2141514"/>
                  <a:gd name="connsiteY0" fmla="*/ 1282810 h 1568143"/>
                  <a:gd name="connsiteX1" fmla="*/ 599630 w 2141514"/>
                  <a:gd name="connsiteY1" fmla="*/ 1162194 h 1568143"/>
                  <a:gd name="connsiteX2" fmla="*/ 2141514 w 2141514"/>
                  <a:gd name="connsiteY2" fmla="*/ 0 h 1568143"/>
                  <a:gd name="connsiteX3" fmla="*/ 1390072 w 2141514"/>
                  <a:gd name="connsiteY3" fmla="*/ 848244 h 1568143"/>
                  <a:gd name="connsiteX4" fmla="*/ 294028 w 2141514"/>
                  <a:gd name="connsiteY4" fmla="*/ 1556281 h 1568143"/>
                  <a:gd name="connsiteX5" fmla="*/ 12795 w 2141514"/>
                  <a:gd name="connsiteY5" fmla="*/ 1282810 h 1568143"/>
                  <a:gd name="connsiteX0" fmla="*/ 48533 w 1986335"/>
                  <a:gd name="connsiteY0" fmla="*/ 1452367 h 1591759"/>
                  <a:gd name="connsiteX1" fmla="*/ 444451 w 1986335"/>
                  <a:gd name="connsiteY1" fmla="*/ 1162194 h 1591759"/>
                  <a:gd name="connsiteX2" fmla="*/ 1986335 w 1986335"/>
                  <a:gd name="connsiteY2" fmla="*/ 0 h 1591759"/>
                  <a:gd name="connsiteX3" fmla="*/ 1234893 w 1986335"/>
                  <a:gd name="connsiteY3" fmla="*/ 848244 h 1591759"/>
                  <a:gd name="connsiteX4" fmla="*/ 138849 w 1986335"/>
                  <a:gd name="connsiteY4" fmla="*/ 1556281 h 1591759"/>
                  <a:gd name="connsiteX5" fmla="*/ 48533 w 1986335"/>
                  <a:gd name="connsiteY5" fmla="*/ 1452367 h 1591759"/>
                  <a:gd name="connsiteX0" fmla="*/ 14077 w 2124298"/>
                  <a:gd name="connsiteY0" fmla="*/ 1578452 h 1637702"/>
                  <a:gd name="connsiteX1" fmla="*/ 582414 w 2124298"/>
                  <a:gd name="connsiteY1" fmla="*/ 1162194 h 1637702"/>
                  <a:gd name="connsiteX2" fmla="*/ 2124298 w 2124298"/>
                  <a:gd name="connsiteY2" fmla="*/ 0 h 1637702"/>
                  <a:gd name="connsiteX3" fmla="*/ 1372856 w 2124298"/>
                  <a:gd name="connsiteY3" fmla="*/ 848244 h 1637702"/>
                  <a:gd name="connsiteX4" fmla="*/ 276812 w 2124298"/>
                  <a:gd name="connsiteY4" fmla="*/ 1556281 h 1637702"/>
                  <a:gd name="connsiteX5" fmla="*/ 14077 w 2124298"/>
                  <a:gd name="connsiteY5" fmla="*/ 1578452 h 1637702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4595997"/>
                  <a:gd name="connsiteY0" fmla="*/ 1358893 h 1414659"/>
                  <a:gd name="connsiteX1" fmla="*/ 731444 w 4595997"/>
                  <a:gd name="connsiteY1" fmla="*/ 1001109 h 1414659"/>
                  <a:gd name="connsiteX2" fmla="*/ 4595997 w 4595997"/>
                  <a:gd name="connsiteY2" fmla="*/ 1 h 1414659"/>
                  <a:gd name="connsiteX3" fmla="*/ 1381763 w 4595997"/>
                  <a:gd name="connsiteY3" fmla="*/ 628685 h 1414659"/>
                  <a:gd name="connsiteX4" fmla="*/ 285719 w 4595997"/>
                  <a:gd name="connsiteY4" fmla="*/ 1336722 h 1414659"/>
                  <a:gd name="connsiteX5" fmla="*/ 22984 w 4595997"/>
                  <a:gd name="connsiteY5" fmla="*/ 1358893 h 1414659"/>
                  <a:gd name="connsiteX0" fmla="*/ 59603 w 4632616"/>
                  <a:gd name="connsiteY0" fmla="*/ 1358893 h 1408398"/>
                  <a:gd name="connsiteX1" fmla="*/ 1300643 w 4632616"/>
                  <a:gd name="connsiteY1" fmla="*/ 1111719 h 1408398"/>
                  <a:gd name="connsiteX2" fmla="*/ 4632616 w 4632616"/>
                  <a:gd name="connsiteY2" fmla="*/ 1 h 1408398"/>
                  <a:gd name="connsiteX3" fmla="*/ 1418382 w 4632616"/>
                  <a:gd name="connsiteY3" fmla="*/ 628685 h 1408398"/>
                  <a:gd name="connsiteX4" fmla="*/ 322338 w 4632616"/>
                  <a:gd name="connsiteY4" fmla="*/ 1336722 h 1408398"/>
                  <a:gd name="connsiteX5" fmla="*/ 59603 w 4632616"/>
                  <a:gd name="connsiteY5" fmla="*/ 1358893 h 140839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66113 w 4639126"/>
                  <a:gd name="connsiteY0" fmla="*/ 1358893 h 1386961"/>
                  <a:gd name="connsiteX1" fmla="*/ 1436448 w 4639126"/>
                  <a:gd name="connsiteY1" fmla="*/ 1190090 h 1386961"/>
                  <a:gd name="connsiteX2" fmla="*/ 4639126 w 4639126"/>
                  <a:gd name="connsiteY2" fmla="*/ 1 h 1386961"/>
                  <a:gd name="connsiteX3" fmla="*/ 1315602 w 4639126"/>
                  <a:gd name="connsiteY3" fmla="*/ 880746 h 1386961"/>
                  <a:gd name="connsiteX4" fmla="*/ 328848 w 4639126"/>
                  <a:gd name="connsiteY4" fmla="*/ 1336722 h 1386961"/>
                  <a:gd name="connsiteX5" fmla="*/ 66113 w 4639126"/>
                  <a:gd name="connsiteY5" fmla="*/ 1358893 h 1386961"/>
                  <a:gd name="connsiteX0" fmla="*/ 66478 w 4636799"/>
                  <a:gd name="connsiteY0" fmla="*/ 1546202 h 1549336"/>
                  <a:gd name="connsiteX1" fmla="*/ 1434121 w 4636799"/>
                  <a:gd name="connsiteY1" fmla="*/ 1190090 h 1549336"/>
                  <a:gd name="connsiteX2" fmla="*/ 4636799 w 4636799"/>
                  <a:gd name="connsiteY2" fmla="*/ 1 h 1549336"/>
                  <a:gd name="connsiteX3" fmla="*/ 1313275 w 4636799"/>
                  <a:gd name="connsiteY3" fmla="*/ 880746 h 1549336"/>
                  <a:gd name="connsiteX4" fmla="*/ 326521 w 4636799"/>
                  <a:gd name="connsiteY4" fmla="*/ 1336722 h 1549336"/>
                  <a:gd name="connsiteX5" fmla="*/ 66478 w 4636799"/>
                  <a:gd name="connsiteY5" fmla="*/ 1546202 h 1549336"/>
                  <a:gd name="connsiteX0" fmla="*/ 69689 w 4640010"/>
                  <a:gd name="connsiteY0" fmla="*/ 1546202 h 1549086"/>
                  <a:gd name="connsiteX1" fmla="*/ 1437332 w 4640010"/>
                  <a:gd name="connsiteY1" fmla="*/ 1190090 h 1549086"/>
                  <a:gd name="connsiteX2" fmla="*/ 4640010 w 4640010"/>
                  <a:gd name="connsiteY2" fmla="*/ 1 h 1549086"/>
                  <a:gd name="connsiteX3" fmla="*/ 1445781 w 4640010"/>
                  <a:gd name="connsiteY3" fmla="*/ 959116 h 1549086"/>
                  <a:gd name="connsiteX4" fmla="*/ 329732 w 4640010"/>
                  <a:gd name="connsiteY4" fmla="*/ 1336722 h 1549086"/>
                  <a:gd name="connsiteX5" fmla="*/ 69689 w 4640010"/>
                  <a:gd name="connsiteY5" fmla="*/ 1546202 h 1549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0010" h="1549086">
                    <a:moveTo>
                      <a:pt x="69689" y="1546202"/>
                    </a:moveTo>
                    <a:cubicBezTo>
                      <a:pt x="254289" y="1521763"/>
                      <a:pt x="675612" y="1447790"/>
                      <a:pt x="1437332" y="1190090"/>
                    </a:cubicBezTo>
                    <a:cubicBezTo>
                      <a:pt x="2199052" y="932390"/>
                      <a:pt x="4027199" y="304720"/>
                      <a:pt x="4640010" y="1"/>
                    </a:cubicBezTo>
                    <a:cubicBezTo>
                      <a:pt x="4187334" y="412516"/>
                      <a:pt x="2203567" y="726964"/>
                      <a:pt x="1445781" y="959116"/>
                    </a:cubicBezTo>
                    <a:cubicBezTo>
                      <a:pt x="720829" y="1189098"/>
                      <a:pt x="559081" y="1238874"/>
                      <a:pt x="329732" y="1336722"/>
                    </a:cubicBezTo>
                    <a:cubicBezTo>
                      <a:pt x="100383" y="1434570"/>
                      <a:pt x="-114911" y="1570641"/>
                      <a:pt x="69689" y="15462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0" name="Teardrop 14">
                <a:extLst>
                  <a:ext uri="{FF2B5EF4-FFF2-40B4-BE49-F238E27FC236}">
                    <a16:creationId xmlns:a16="http://schemas.microsoft.com/office/drawing/2014/main" id="{37890122-5770-4516-A80F-6B1C4E16934C}"/>
                  </a:ext>
                </a:extLst>
              </p:cNvPr>
              <p:cNvSpPr/>
              <p:nvPr/>
            </p:nvSpPr>
            <p:spPr>
              <a:xfrm rot="2999601">
                <a:off x="1778370" y="4330009"/>
                <a:ext cx="869225" cy="500692"/>
              </a:xfrm>
              <a:custGeom>
                <a:avLst/>
                <a:gdLst>
                  <a:gd name="connsiteX0" fmla="*/ 0 w 2318838"/>
                  <a:gd name="connsiteY0" fmla="*/ 780464 h 1560928"/>
                  <a:gd name="connsiteX1" fmla="*/ 1159419 w 2318838"/>
                  <a:gd name="connsiteY1" fmla="*/ 0 h 1560928"/>
                  <a:gd name="connsiteX2" fmla="*/ 2997852 w 2318838"/>
                  <a:gd name="connsiteY2" fmla="*/ -457079 h 1560928"/>
                  <a:gd name="connsiteX3" fmla="*/ 2318838 w 2318838"/>
                  <a:gd name="connsiteY3" fmla="*/ 780464 h 1560928"/>
                  <a:gd name="connsiteX4" fmla="*/ 1159419 w 2318838"/>
                  <a:gd name="connsiteY4" fmla="*/ 1560928 h 1560928"/>
                  <a:gd name="connsiteX5" fmla="*/ 0 w 2318838"/>
                  <a:gd name="connsiteY5" fmla="*/ 780464 h 1560928"/>
                  <a:gd name="connsiteX0" fmla="*/ 51 w 2997903"/>
                  <a:gd name="connsiteY0" fmla="*/ 1237543 h 2018007"/>
                  <a:gd name="connsiteX1" fmla="*/ 1195684 w 2997903"/>
                  <a:gd name="connsiteY1" fmla="*/ 1027448 h 2018007"/>
                  <a:gd name="connsiteX2" fmla="*/ 2997903 w 2997903"/>
                  <a:gd name="connsiteY2" fmla="*/ 0 h 2018007"/>
                  <a:gd name="connsiteX3" fmla="*/ 2318889 w 2997903"/>
                  <a:gd name="connsiteY3" fmla="*/ 1237543 h 2018007"/>
                  <a:gd name="connsiteX4" fmla="*/ 1159470 w 2997903"/>
                  <a:gd name="connsiteY4" fmla="*/ 2018007 h 2018007"/>
                  <a:gd name="connsiteX5" fmla="*/ 51 w 2997903"/>
                  <a:gd name="connsiteY5" fmla="*/ 1237543 h 2018007"/>
                  <a:gd name="connsiteX0" fmla="*/ 81 w 2997933"/>
                  <a:gd name="connsiteY0" fmla="*/ 1237543 h 1569459"/>
                  <a:gd name="connsiteX1" fmla="*/ 1195714 w 2997933"/>
                  <a:gd name="connsiteY1" fmla="*/ 1027448 h 1569459"/>
                  <a:gd name="connsiteX2" fmla="*/ 2997933 w 2997933"/>
                  <a:gd name="connsiteY2" fmla="*/ 0 h 1569459"/>
                  <a:gd name="connsiteX3" fmla="*/ 2318919 w 2997933"/>
                  <a:gd name="connsiteY3" fmla="*/ 1237543 h 1569459"/>
                  <a:gd name="connsiteX4" fmla="*/ 1150447 w 2997933"/>
                  <a:gd name="connsiteY4" fmla="*/ 1556281 h 1569459"/>
                  <a:gd name="connsiteX5" fmla="*/ 81 w 2997933"/>
                  <a:gd name="connsiteY5" fmla="*/ 1237543 h 1569459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622 w 2129341"/>
                  <a:gd name="connsiteY0" fmla="*/ 1282810 h 1568955"/>
                  <a:gd name="connsiteX1" fmla="*/ 327122 w 2129341"/>
                  <a:gd name="connsiteY1" fmla="*/ 1027448 h 1568955"/>
                  <a:gd name="connsiteX2" fmla="*/ 2129341 w 2129341"/>
                  <a:gd name="connsiteY2" fmla="*/ 0 h 1568955"/>
                  <a:gd name="connsiteX3" fmla="*/ 1377899 w 2129341"/>
                  <a:gd name="connsiteY3" fmla="*/ 848244 h 1568955"/>
                  <a:gd name="connsiteX4" fmla="*/ 281855 w 2129341"/>
                  <a:gd name="connsiteY4" fmla="*/ 1556281 h 1568955"/>
                  <a:gd name="connsiteX5" fmla="*/ 622 w 2129341"/>
                  <a:gd name="connsiteY5" fmla="*/ 1282810 h 1568955"/>
                  <a:gd name="connsiteX0" fmla="*/ 12795 w 2141514"/>
                  <a:gd name="connsiteY0" fmla="*/ 1282810 h 1568143"/>
                  <a:gd name="connsiteX1" fmla="*/ 599630 w 2141514"/>
                  <a:gd name="connsiteY1" fmla="*/ 1162194 h 1568143"/>
                  <a:gd name="connsiteX2" fmla="*/ 2141514 w 2141514"/>
                  <a:gd name="connsiteY2" fmla="*/ 0 h 1568143"/>
                  <a:gd name="connsiteX3" fmla="*/ 1390072 w 2141514"/>
                  <a:gd name="connsiteY3" fmla="*/ 848244 h 1568143"/>
                  <a:gd name="connsiteX4" fmla="*/ 294028 w 2141514"/>
                  <a:gd name="connsiteY4" fmla="*/ 1556281 h 1568143"/>
                  <a:gd name="connsiteX5" fmla="*/ 12795 w 2141514"/>
                  <a:gd name="connsiteY5" fmla="*/ 1282810 h 1568143"/>
                  <a:gd name="connsiteX0" fmla="*/ 48533 w 1986335"/>
                  <a:gd name="connsiteY0" fmla="*/ 1452367 h 1591759"/>
                  <a:gd name="connsiteX1" fmla="*/ 444451 w 1986335"/>
                  <a:gd name="connsiteY1" fmla="*/ 1162194 h 1591759"/>
                  <a:gd name="connsiteX2" fmla="*/ 1986335 w 1986335"/>
                  <a:gd name="connsiteY2" fmla="*/ 0 h 1591759"/>
                  <a:gd name="connsiteX3" fmla="*/ 1234893 w 1986335"/>
                  <a:gd name="connsiteY3" fmla="*/ 848244 h 1591759"/>
                  <a:gd name="connsiteX4" fmla="*/ 138849 w 1986335"/>
                  <a:gd name="connsiteY4" fmla="*/ 1556281 h 1591759"/>
                  <a:gd name="connsiteX5" fmla="*/ 48533 w 1986335"/>
                  <a:gd name="connsiteY5" fmla="*/ 1452367 h 1591759"/>
                  <a:gd name="connsiteX0" fmla="*/ 14077 w 2124298"/>
                  <a:gd name="connsiteY0" fmla="*/ 1578452 h 1637702"/>
                  <a:gd name="connsiteX1" fmla="*/ 582414 w 2124298"/>
                  <a:gd name="connsiteY1" fmla="*/ 1162194 h 1637702"/>
                  <a:gd name="connsiteX2" fmla="*/ 2124298 w 2124298"/>
                  <a:gd name="connsiteY2" fmla="*/ 0 h 1637702"/>
                  <a:gd name="connsiteX3" fmla="*/ 1372856 w 2124298"/>
                  <a:gd name="connsiteY3" fmla="*/ 848244 h 1637702"/>
                  <a:gd name="connsiteX4" fmla="*/ 276812 w 2124298"/>
                  <a:gd name="connsiteY4" fmla="*/ 1556281 h 1637702"/>
                  <a:gd name="connsiteX5" fmla="*/ 14077 w 2124298"/>
                  <a:gd name="connsiteY5" fmla="*/ 1578452 h 1637702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4595997"/>
                  <a:gd name="connsiteY0" fmla="*/ 1358893 h 1414659"/>
                  <a:gd name="connsiteX1" fmla="*/ 731444 w 4595997"/>
                  <a:gd name="connsiteY1" fmla="*/ 1001109 h 1414659"/>
                  <a:gd name="connsiteX2" fmla="*/ 4595997 w 4595997"/>
                  <a:gd name="connsiteY2" fmla="*/ 1 h 1414659"/>
                  <a:gd name="connsiteX3" fmla="*/ 1381763 w 4595997"/>
                  <a:gd name="connsiteY3" fmla="*/ 628685 h 1414659"/>
                  <a:gd name="connsiteX4" fmla="*/ 285719 w 4595997"/>
                  <a:gd name="connsiteY4" fmla="*/ 1336722 h 1414659"/>
                  <a:gd name="connsiteX5" fmla="*/ 22984 w 4595997"/>
                  <a:gd name="connsiteY5" fmla="*/ 1358893 h 1414659"/>
                  <a:gd name="connsiteX0" fmla="*/ 59603 w 4632616"/>
                  <a:gd name="connsiteY0" fmla="*/ 1358893 h 1408398"/>
                  <a:gd name="connsiteX1" fmla="*/ 1300643 w 4632616"/>
                  <a:gd name="connsiteY1" fmla="*/ 1111719 h 1408398"/>
                  <a:gd name="connsiteX2" fmla="*/ 4632616 w 4632616"/>
                  <a:gd name="connsiteY2" fmla="*/ 1 h 1408398"/>
                  <a:gd name="connsiteX3" fmla="*/ 1418382 w 4632616"/>
                  <a:gd name="connsiteY3" fmla="*/ 628685 h 1408398"/>
                  <a:gd name="connsiteX4" fmla="*/ 322338 w 4632616"/>
                  <a:gd name="connsiteY4" fmla="*/ 1336722 h 1408398"/>
                  <a:gd name="connsiteX5" fmla="*/ 59603 w 4632616"/>
                  <a:gd name="connsiteY5" fmla="*/ 1358893 h 140839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66113 w 4639126"/>
                  <a:gd name="connsiteY0" fmla="*/ 1358893 h 1386961"/>
                  <a:gd name="connsiteX1" fmla="*/ 1436448 w 4639126"/>
                  <a:gd name="connsiteY1" fmla="*/ 1190090 h 1386961"/>
                  <a:gd name="connsiteX2" fmla="*/ 4639126 w 4639126"/>
                  <a:gd name="connsiteY2" fmla="*/ 1 h 1386961"/>
                  <a:gd name="connsiteX3" fmla="*/ 1315602 w 4639126"/>
                  <a:gd name="connsiteY3" fmla="*/ 880746 h 1386961"/>
                  <a:gd name="connsiteX4" fmla="*/ 328848 w 4639126"/>
                  <a:gd name="connsiteY4" fmla="*/ 1336722 h 1386961"/>
                  <a:gd name="connsiteX5" fmla="*/ 66113 w 4639126"/>
                  <a:gd name="connsiteY5" fmla="*/ 1358893 h 1386961"/>
                  <a:gd name="connsiteX0" fmla="*/ 66478 w 4636799"/>
                  <a:gd name="connsiteY0" fmla="*/ 1546202 h 1549336"/>
                  <a:gd name="connsiteX1" fmla="*/ 1434121 w 4636799"/>
                  <a:gd name="connsiteY1" fmla="*/ 1190090 h 1549336"/>
                  <a:gd name="connsiteX2" fmla="*/ 4636799 w 4636799"/>
                  <a:gd name="connsiteY2" fmla="*/ 1 h 1549336"/>
                  <a:gd name="connsiteX3" fmla="*/ 1313275 w 4636799"/>
                  <a:gd name="connsiteY3" fmla="*/ 880746 h 1549336"/>
                  <a:gd name="connsiteX4" fmla="*/ 326521 w 4636799"/>
                  <a:gd name="connsiteY4" fmla="*/ 1336722 h 1549336"/>
                  <a:gd name="connsiteX5" fmla="*/ 66478 w 4636799"/>
                  <a:gd name="connsiteY5" fmla="*/ 1546202 h 1549336"/>
                  <a:gd name="connsiteX0" fmla="*/ 69689 w 4640010"/>
                  <a:gd name="connsiteY0" fmla="*/ 1546202 h 1549086"/>
                  <a:gd name="connsiteX1" fmla="*/ 1437332 w 4640010"/>
                  <a:gd name="connsiteY1" fmla="*/ 1190090 h 1549086"/>
                  <a:gd name="connsiteX2" fmla="*/ 4640010 w 4640010"/>
                  <a:gd name="connsiteY2" fmla="*/ 1 h 1549086"/>
                  <a:gd name="connsiteX3" fmla="*/ 1445781 w 4640010"/>
                  <a:gd name="connsiteY3" fmla="*/ 959116 h 1549086"/>
                  <a:gd name="connsiteX4" fmla="*/ 329732 w 4640010"/>
                  <a:gd name="connsiteY4" fmla="*/ 1336722 h 1549086"/>
                  <a:gd name="connsiteX5" fmla="*/ 69689 w 4640010"/>
                  <a:gd name="connsiteY5" fmla="*/ 1546202 h 1549086"/>
                  <a:gd name="connsiteX0" fmla="*/ 75279 w 4645600"/>
                  <a:gd name="connsiteY0" fmla="*/ 1546202 h 1547911"/>
                  <a:gd name="connsiteX1" fmla="*/ 1520912 w 4645600"/>
                  <a:gd name="connsiteY1" fmla="*/ 1227952 h 1547911"/>
                  <a:gd name="connsiteX2" fmla="*/ 4645600 w 4645600"/>
                  <a:gd name="connsiteY2" fmla="*/ 1 h 1547911"/>
                  <a:gd name="connsiteX3" fmla="*/ 1451371 w 4645600"/>
                  <a:gd name="connsiteY3" fmla="*/ 959116 h 1547911"/>
                  <a:gd name="connsiteX4" fmla="*/ 335322 w 4645600"/>
                  <a:gd name="connsiteY4" fmla="*/ 1336722 h 1547911"/>
                  <a:gd name="connsiteX5" fmla="*/ 75279 w 4645600"/>
                  <a:gd name="connsiteY5" fmla="*/ 1546202 h 1547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5600" h="1547911">
                    <a:moveTo>
                      <a:pt x="75279" y="1546202"/>
                    </a:moveTo>
                    <a:cubicBezTo>
                      <a:pt x="272877" y="1528074"/>
                      <a:pt x="759192" y="1485652"/>
                      <a:pt x="1520912" y="1227952"/>
                    </a:cubicBezTo>
                    <a:cubicBezTo>
                      <a:pt x="2282632" y="970252"/>
                      <a:pt x="4032789" y="304720"/>
                      <a:pt x="4645600" y="1"/>
                    </a:cubicBezTo>
                    <a:cubicBezTo>
                      <a:pt x="4192924" y="412516"/>
                      <a:pt x="2209157" y="726964"/>
                      <a:pt x="1451371" y="959116"/>
                    </a:cubicBezTo>
                    <a:cubicBezTo>
                      <a:pt x="726419" y="1189098"/>
                      <a:pt x="564671" y="1238874"/>
                      <a:pt x="335322" y="1336722"/>
                    </a:cubicBezTo>
                    <a:cubicBezTo>
                      <a:pt x="105973" y="1434570"/>
                      <a:pt x="-122319" y="1564330"/>
                      <a:pt x="75279" y="15462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1" name="Teardrop 14">
                <a:extLst>
                  <a:ext uri="{FF2B5EF4-FFF2-40B4-BE49-F238E27FC236}">
                    <a16:creationId xmlns:a16="http://schemas.microsoft.com/office/drawing/2014/main" id="{1DE98286-A73D-4016-AC5E-60D276595714}"/>
                  </a:ext>
                </a:extLst>
              </p:cNvPr>
              <p:cNvSpPr/>
              <p:nvPr/>
            </p:nvSpPr>
            <p:spPr>
              <a:xfrm rot="1016750">
                <a:off x="8552222" y="3856981"/>
                <a:ext cx="869225" cy="500692"/>
              </a:xfrm>
              <a:custGeom>
                <a:avLst/>
                <a:gdLst>
                  <a:gd name="connsiteX0" fmla="*/ 0 w 2318838"/>
                  <a:gd name="connsiteY0" fmla="*/ 780464 h 1560928"/>
                  <a:gd name="connsiteX1" fmla="*/ 1159419 w 2318838"/>
                  <a:gd name="connsiteY1" fmla="*/ 0 h 1560928"/>
                  <a:gd name="connsiteX2" fmla="*/ 2997852 w 2318838"/>
                  <a:gd name="connsiteY2" fmla="*/ -457079 h 1560928"/>
                  <a:gd name="connsiteX3" fmla="*/ 2318838 w 2318838"/>
                  <a:gd name="connsiteY3" fmla="*/ 780464 h 1560928"/>
                  <a:gd name="connsiteX4" fmla="*/ 1159419 w 2318838"/>
                  <a:gd name="connsiteY4" fmla="*/ 1560928 h 1560928"/>
                  <a:gd name="connsiteX5" fmla="*/ 0 w 2318838"/>
                  <a:gd name="connsiteY5" fmla="*/ 780464 h 1560928"/>
                  <a:gd name="connsiteX0" fmla="*/ 51 w 2997903"/>
                  <a:gd name="connsiteY0" fmla="*/ 1237543 h 2018007"/>
                  <a:gd name="connsiteX1" fmla="*/ 1195684 w 2997903"/>
                  <a:gd name="connsiteY1" fmla="*/ 1027448 h 2018007"/>
                  <a:gd name="connsiteX2" fmla="*/ 2997903 w 2997903"/>
                  <a:gd name="connsiteY2" fmla="*/ 0 h 2018007"/>
                  <a:gd name="connsiteX3" fmla="*/ 2318889 w 2997903"/>
                  <a:gd name="connsiteY3" fmla="*/ 1237543 h 2018007"/>
                  <a:gd name="connsiteX4" fmla="*/ 1159470 w 2997903"/>
                  <a:gd name="connsiteY4" fmla="*/ 2018007 h 2018007"/>
                  <a:gd name="connsiteX5" fmla="*/ 51 w 2997903"/>
                  <a:gd name="connsiteY5" fmla="*/ 1237543 h 2018007"/>
                  <a:gd name="connsiteX0" fmla="*/ 81 w 2997933"/>
                  <a:gd name="connsiteY0" fmla="*/ 1237543 h 1569459"/>
                  <a:gd name="connsiteX1" fmla="*/ 1195714 w 2997933"/>
                  <a:gd name="connsiteY1" fmla="*/ 1027448 h 1569459"/>
                  <a:gd name="connsiteX2" fmla="*/ 2997933 w 2997933"/>
                  <a:gd name="connsiteY2" fmla="*/ 0 h 1569459"/>
                  <a:gd name="connsiteX3" fmla="*/ 2318919 w 2997933"/>
                  <a:gd name="connsiteY3" fmla="*/ 1237543 h 1569459"/>
                  <a:gd name="connsiteX4" fmla="*/ 1150447 w 2997933"/>
                  <a:gd name="connsiteY4" fmla="*/ 1556281 h 1569459"/>
                  <a:gd name="connsiteX5" fmla="*/ 81 w 2997933"/>
                  <a:gd name="connsiteY5" fmla="*/ 1237543 h 1569459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622 w 2129341"/>
                  <a:gd name="connsiteY0" fmla="*/ 1282810 h 1568955"/>
                  <a:gd name="connsiteX1" fmla="*/ 327122 w 2129341"/>
                  <a:gd name="connsiteY1" fmla="*/ 1027448 h 1568955"/>
                  <a:gd name="connsiteX2" fmla="*/ 2129341 w 2129341"/>
                  <a:gd name="connsiteY2" fmla="*/ 0 h 1568955"/>
                  <a:gd name="connsiteX3" fmla="*/ 1377899 w 2129341"/>
                  <a:gd name="connsiteY3" fmla="*/ 848244 h 1568955"/>
                  <a:gd name="connsiteX4" fmla="*/ 281855 w 2129341"/>
                  <a:gd name="connsiteY4" fmla="*/ 1556281 h 1568955"/>
                  <a:gd name="connsiteX5" fmla="*/ 622 w 2129341"/>
                  <a:gd name="connsiteY5" fmla="*/ 1282810 h 1568955"/>
                  <a:gd name="connsiteX0" fmla="*/ 12795 w 2141514"/>
                  <a:gd name="connsiteY0" fmla="*/ 1282810 h 1568143"/>
                  <a:gd name="connsiteX1" fmla="*/ 599630 w 2141514"/>
                  <a:gd name="connsiteY1" fmla="*/ 1162194 h 1568143"/>
                  <a:gd name="connsiteX2" fmla="*/ 2141514 w 2141514"/>
                  <a:gd name="connsiteY2" fmla="*/ 0 h 1568143"/>
                  <a:gd name="connsiteX3" fmla="*/ 1390072 w 2141514"/>
                  <a:gd name="connsiteY3" fmla="*/ 848244 h 1568143"/>
                  <a:gd name="connsiteX4" fmla="*/ 294028 w 2141514"/>
                  <a:gd name="connsiteY4" fmla="*/ 1556281 h 1568143"/>
                  <a:gd name="connsiteX5" fmla="*/ 12795 w 2141514"/>
                  <a:gd name="connsiteY5" fmla="*/ 1282810 h 1568143"/>
                  <a:gd name="connsiteX0" fmla="*/ 48533 w 1986335"/>
                  <a:gd name="connsiteY0" fmla="*/ 1452367 h 1591759"/>
                  <a:gd name="connsiteX1" fmla="*/ 444451 w 1986335"/>
                  <a:gd name="connsiteY1" fmla="*/ 1162194 h 1591759"/>
                  <a:gd name="connsiteX2" fmla="*/ 1986335 w 1986335"/>
                  <a:gd name="connsiteY2" fmla="*/ 0 h 1591759"/>
                  <a:gd name="connsiteX3" fmla="*/ 1234893 w 1986335"/>
                  <a:gd name="connsiteY3" fmla="*/ 848244 h 1591759"/>
                  <a:gd name="connsiteX4" fmla="*/ 138849 w 1986335"/>
                  <a:gd name="connsiteY4" fmla="*/ 1556281 h 1591759"/>
                  <a:gd name="connsiteX5" fmla="*/ 48533 w 1986335"/>
                  <a:gd name="connsiteY5" fmla="*/ 1452367 h 1591759"/>
                  <a:gd name="connsiteX0" fmla="*/ 14077 w 2124298"/>
                  <a:gd name="connsiteY0" fmla="*/ 1578452 h 1637702"/>
                  <a:gd name="connsiteX1" fmla="*/ 582414 w 2124298"/>
                  <a:gd name="connsiteY1" fmla="*/ 1162194 h 1637702"/>
                  <a:gd name="connsiteX2" fmla="*/ 2124298 w 2124298"/>
                  <a:gd name="connsiteY2" fmla="*/ 0 h 1637702"/>
                  <a:gd name="connsiteX3" fmla="*/ 1372856 w 2124298"/>
                  <a:gd name="connsiteY3" fmla="*/ 848244 h 1637702"/>
                  <a:gd name="connsiteX4" fmla="*/ 276812 w 2124298"/>
                  <a:gd name="connsiteY4" fmla="*/ 1556281 h 1637702"/>
                  <a:gd name="connsiteX5" fmla="*/ 14077 w 2124298"/>
                  <a:gd name="connsiteY5" fmla="*/ 1578452 h 1637702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4595997"/>
                  <a:gd name="connsiteY0" fmla="*/ 1358893 h 1414659"/>
                  <a:gd name="connsiteX1" fmla="*/ 731444 w 4595997"/>
                  <a:gd name="connsiteY1" fmla="*/ 1001109 h 1414659"/>
                  <a:gd name="connsiteX2" fmla="*/ 4595997 w 4595997"/>
                  <a:gd name="connsiteY2" fmla="*/ 1 h 1414659"/>
                  <a:gd name="connsiteX3" fmla="*/ 1381763 w 4595997"/>
                  <a:gd name="connsiteY3" fmla="*/ 628685 h 1414659"/>
                  <a:gd name="connsiteX4" fmla="*/ 285719 w 4595997"/>
                  <a:gd name="connsiteY4" fmla="*/ 1336722 h 1414659"/>
                  <a:gd name="connsiteX5" fmla="*/ 22984 w 4595997"/>
                  <a:gd name="connsiteY5" fmla="*/ 1358893 h 1414659"/>
                  <a:gd name="connsiteX0" fmla="*/ 59603 w 4632616"/>
                  <a:gd name="connsiteY0" fmla="*/ 1358893 h 1408398"/>
                  <a:gd name="connsiteX1" fmla="*/ 1300643 w 4632616"/>
                  <a:gd name="connsiteY1" fmla="*/ 1111719 h 1408398"/>
                  <a:gd name="connsiteX2" fmla="*/ 4632616 w 4632616"/>
                  <a:gd name="connsiteY2" fmla="*/ 1 h 1408398"/>
                  <a:gd name="connsiteX3" fmla="*/ 1418382 w 4632616"/>
                  <a:gd name="connsiteY3" fmla="*/ 628685 h 1408398"/>
                  <a:gd name="connsiteX4" fmla="*/ 322338 w 4632616"/>
                  <a:gd name="connsiteY4" fmla="*/ 1336722 h 1408398"/>
                  <a:gd name="connsiteX5" fmla="*/ 59603 w 4632616"/>
                  <a:gd name="connsiteY5" fmla="*/ 1358893 h 140839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66113 w 4639126"/>
                  <a:gd name="connsiteY0" fmla="*/ 1358893 h 1386961"/>
                  <a:gd name="connsiteX1" fmla="*/ 1436448 w 4639126"/>
                  <a:gd name="connsiteY1" fmla="*/ 1190090 h 1386961"/>
                  <a:gd name="connsiteX2" fmla="*/ 4639126 w 4639126"/>
                  <a:gd name="connsiteY2" fmla="*/ 1 h 1386961"/>
                  <a:gd name="connsiteX3" fmla="*/ 1315602 w 4639126"/>
                  <a:gd name="connsiteY3" fmla="*/ 880746 h 1386961"/>
                  <a:gd name="connsiteX4" fmla="*/ 328848 w 4639126"/>
                  <a:gd name="connsiteY4" fmla="*/ 1336722 h 1386961"/>
                  <a:gd name="connsiteX5" fmla="*/ 66113 w 4639126"/>
                  <a:gd name="connsiteY5" fmla="*/ 1358893 h 1386961"/>
                  <a:gd name="connsiteX0" fmla="*/ 66478 w 4636799"/>
                  <a:gd name="connsiteY0" fmla="*/ 1546202 h 1549336"/>
                  <a:gd name="connsiteX1" fmla="*/ 1434121 w 4636799"/>
                  <a:gd name="connsiteY1" fmla="*/ 1190090 h 1549336"/>
                  <a:gd name="connsiteX2" fmla="*/ 4636799 w 4636799"/>
                  <a:gd name="connsiteY2" fmla="*/ 1 h 1549336"/>
                  <a:gd name="connsiteX3" fmla="*/ 1313275 w 4636799"/>
                  <a:gd name="connsiteY3" fmla="*/ 880746 h 1549336"/>
                  <a:gd name="connsiteX4" fmla="*/ 326521 w 4636799"/>
                  <a:gd name="connsiteY4" fmla="*/ 1336722 h 1549336"/>
                  <a:gd name="connsiteX5" fmla="*/ 66478 w 4636799"/>
                  <a:gd name="connsiteY5" fmla="*/ 1546202 h 1549336"/>
                  <a:gd name="connsiteX0" fmla="*/ 69689 w 4640010"/>
                  <a:gd name="connsiteY0" fmla="*/ 1546202 h 1549086"/>
                  <a:gd name="connsiteX1" fmla="*/ 1437332 w 4640010"/>
                  <a:gd name="connsiteY1" fmla="*/ 1190090 h 1549086"/>
                  <a:gd name="connsiteX2" fmla="*/ 4640010 w 4640010"/>
                  <a:gd name="connsiteY2" fmla="*/ 1 h 1549086"/>
                  <a:gd name="connsiteX3" fmla="*/ 1445781 w 4640010"/>
                  <a:gd name="connsiteY3" fmla="*/ 959116 h 1549086"/>
                  <a:gd name="connsiteX4" fmla="*/ 329732 w 4640010"/>
                  <a:gd name="connsiteY4" fmla="*/ 1336722 h 1549086"/>
                  <a:gd name="connsiteX5" fmla="*/ 69689 w 4640010"/>
                  <a:gd name="connsiteY5" fmla="*/ 1546202 h 1549086"/>
                  <a:gd name="connsiteX0" fmla="*/ 75279 w 4645600"/>
                  <a:gd name="connsiteY0" fmla="*/ 1546202 h 1547911"/>
                  <a:gd name="connsiteX1" fmla="*/ 1520912 w 4645600"/>
                  <a:gd name="connsiteY1" fmla="*/ 1227952 h 1547911"/>
                  <a:gd name="connsiteX2" fmla="*/ 4645600 w 4645600"/>
                  <a:gd name="connsiteY2" fmla="*/ 1 h 1547911"/>
                  <a:gd name="connsiteX3" fmla="*/ 1451371 w 4645600"/>
                  <a:gd name="connsiteY3" fmla="*/ 959116 h 1547911"/>
                  <a:gd name="connsiteX4" fmla="*/ 335322 w 4645600"/>
                  <a:gd name="connsiteY4" fmla="*/ 1336722 h 1547911"/>
                  <a:gd name="connsiteX5" fmla="*/ 75279 w 4645600"/>
                  <a:gd name="connsiteY5" fmla="*/ 1546202 h 1547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5600" h="1547911">
                    <a:moveTo>
                      <a:pt x="75279" y="1546202"/>
                    </a:moveTo>
                    <a:cubicBezTo>
                      <a:pt x="272877" y="1528074"/>
                      <a:pt x="759192" y="1485652"/>
                      <a:pt x="1520912" y="1227952"/>
                    </a:cubicBezTo>
                    <a:cubicBezTo>
                      <a:pt x="2282632" y="970252"/>
                      <a:pt x="4032789" y="304720"/>
                      <a:pt x="4645600" y="1"/>
                    </a:cubicBezTo>
                    <a:cubicBezTo>
                      <a:pt x="4192924" y="412516"/>
                      <a:pt x="2209157" y="726964"/>
                      <a:pt x="1451371" y="959116"/>
                    </a:cubicBezTo>
                    <a:cubicBezTo>
                      <a:pt x="726419" y="1189098"/>
                      <a:pt x="564671" y="1238874"/>
                      <a:pt x="335322" y="1336722"/>
                    </a:cubicBezTo>
                    <a:cubicBezTo>
                      <a:pt x="105973" y="1434570"/>
                      <a:pt x="-122319" y="1564330"/>
                      <a:pt x="75279" y="15462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32" name="Teardrop 14">
              <a:extLst>
                <a:ext uri="{FF2B5EF4-FFF2-40B4-BE49-F238E27FC236}">
                  <a16:creationId xmlns:a16="http://schemas.microsoft.com/office/drawing/2014/main" id="{966FA449-1195-4908-A544-FCF15E92694E}"/>
                </a:ext>
              </a:extLst>
            </p:cNvPr>
            <p:cNvSpPr/>
            <p:nvPr/>
          </p:nvSpPr>
          <p:spPr>
            <a:xfrm>
              <a:off x="10599041" y="3009899"/>
              <a:ext cx="545113" cy="352425"/>
            </a:xfrm>
            <a:custGeom>
              <a:avLst/>
              <a:gdLst>
                <a:gd name="connsiteX0" fmla="*/ 0 w 2318838"/>
                <a:gd name="connsiteY0" fmla="*/ 780464 h 1560928"/>
                <a:gd name="connsiteX1" fmla="*/ 1159419 w 2318838"/>
                <a:gd name="connsiteY1" fmla="*/ 0 h 1560928"/>
                <a:gd name="connsiteX2" fmla="*/ 2997852 w 2318838"/>
                <a:gd name="connsiteY2" fmla="*/ -457079 h 1560928"/>
                <a:gd name="connsiteX3" fmla="*/ 2318838 w 2318838"/>
                <a:gd name="connsiteY3" fmla="*/ 780464 h 1560928"/>
                <a:gd name="connsiteX4" fmla="*/ 1159419 w 2318838"/>
                <a:gd name="connsiteY4" fmla="*/ 1560928 h 1560928"/>
                <a:gd name="connsiteX5" fmla="*/ 0 w 2318838"/>
                <a:gd name="connsiteY5" fmla="*/ 780464 h 1560928"/>
                <a:gd name="connsiteX0" fmla="*/ 51 w 2997903"/>
                <a:gd name="connsiteY0" fmla="*/ 1237543 h 2018007"/>
                <a:gd name="connsiteX1" fmla="*/ 1195684 w 2997903"/>
                <a:gd name="connsiteY1" fmla="*/ 1027448 h 2018007"/>
                <a:gd name="connsiteX2" fmla="*/ 2997903 w 2997903"/>
                <a:gd name="connsiteY2" fmla="*/ 0 h 2018007"/>
                <a:gd name="connsiteX3" fmla="*/ 2318889 w 2997903"/>
                <a:gd name="connsiteY3" fmla="*/ 1237543 h 2018007"/>
                <a:gd name="connsiteX4" fmla="*/ 1159470 w 2997903"/>
                <a:gd name="connsiteY4" fmla="*/ 2018007 h 2018007"/>
                <a:gd name="connsiteX5" fmla="*/ 51 w 2997903"/>
                <a:gd name="connsiteY5" fmla="*/ 1237543 h 2018007"/>
                <a:gd name="connsiteX0" fmla="*/ 81 w 2997933"/>
                <a:gd name="connsiteY0" fmla="*/ 1237543 h 1569459"/>
                <a:gd name="connsiteX1" fmla="*/ 1195714 w 2997933"/>
                <a:gd name="connsiteY1" fmla="*/ 1027448 h 1569459"/>
                <a:gd name="connsiteX2" fmla="*/ 2997933 w 2997933"/>
                <a:gd name="connsiteY2" fmla="*/ 0 h 1569459"/>
                <a:gd name="connsiteX3" fmla="*/ 2318919 w 2997933"/>
                <a:gd name="connsiteY3" fmla="*/ 1237543 h 1569459"/>
                <a:gd name="connsiteX4" fmla="*/ 1150447 w 2997933"/>
                <a:gd name="connsiteY4" fmla="*/ 1556281 h 1569459"/>
                <a:gd name="connsiteX5" fmla="*/ 81 w 2997933"/>
                <a:gd name="connsiteY5" fmla="*/ 1237543 h 1569459"/>
                <a:gd name="connsiteX0" fmla="*/ 55 w 2997907"/>
                <a:gd name="connsiteY0" fmla="*/ 1237543 h 1565508"/>
                <a:gd name="connsiteX1" fmla="*/ 1195688 w 2997907"/>
                <a:gd name="connsiteY1" fmla="*/ 1027448 h 1565508"/>
                <a:gd name="connsiteX2" fmla="*/ 2997907 w 2997907"/>
                <a:gd name="connsiteY2" fmla="*/ 0 h 1565508"/>
                <a:gd name="connsiteX3" fmla="*/ 2246465 w 2997907"/>
                <a:gd name="connsiteY3" fmla="*/ 848244 h 1565508"/>
                <a:gd name="connsiteX4" fmla="*/ 1150421 w 2997907"/>
                <a:gd name="connsiteY4" fmla="*/ 1556281 h 1565508"/>
                <a:gd name="connsiteX5" fmla="*/ 55 w 2997907"/>
                <a:gd name="connsiteY5" fmla="*/ 1237543 h 1565508"/>
                <a:gd name="connsiteX0" fmla="*/ 55 w 2997907"/>
                <a:gd name="connsiteY0" fmla="*/ 1237543 h 1565508"/>
                <a:gd name="connsiteX1" fmla="*/ 1195688 w 2997907"/>
                <a:gd name="connsiteY1" fmla="*/ 1027448 h 1565508"/>
                <a:gd name="connsiteX2" fmla="*/ 2997907 w 2997907"/>
                <a:gd name="connsiteY2" fmla="*/ 0 h 1565508"/>
                <a:gd name="connsiteX3" fmla="*/ 2246465 w 2997907"/>
                <a:gd name="connsiteY3" fmla="*/ 848244 h 1565508"/>
                <a:gd name="connsiteX4" fmla="*/ 1150421 w 2997907"/>
                <a:gd name="connsiteY4" fmla="*/ 1556281 h 1565508"/>
                <a:gd name="connsiteX5" fmla="*/ 55 w 2997907"/>
                <a:gd name="connsiteY5" fmla="*/ 1237543 h 1565508"/>
                <a:gd name="connsiteX0" fmla="*/ 55 w 2997907"/>
                <a:gd name="connsiteY0" fmla="*/ 1237543 h 1565508"/>
                <a:gd name="connsiteX1" fmla="*/ 1195688 w 2997907"/>
                <a:gd name="connsiteY1" fmla="*/ 1027448 h 1565508"/>
                <a:gd name="connsiteX2" fmla="*/ 2997907 w 2997907"/>
                <a:gd name="connsiteY2" fmla="*/ 0 h 1565508"/>
                <a:gd name="connsiteX3" fmla="*/ 2246465 w 2997907"/>
                <a:gd name="connsiteY3" fmla="*/ 848244 h 1565508"/>
                <a:gd name="connsiteX4" fmla="*/ 1150421 w 2997907"/>
                <a:gd name="connsiteY4" fmla="*/ 1556281 h 1565508"/>
                <a:gd name="connsiteX5" fmla="*/ 55 w 2997907"/>
                <a:gd name="connsiteY5" fmla="*/ 1237543 h 1565508"/>
                <a:gd name="connsiteX0" fmla="*/ 622 w 2129341"/>
                <a:gd name="connsiteY0" fmla="*/ 1282810 h 1568955"/>
                <a:gd name="connsiteX1" fmla="*/ 327122 w 2129341"/>
                <a:gd name="connsiteY1" fmla="*/ 1027448 h 1568955"/>
                <a:gd name="connsiteX2" fmla="*/ 2129341 w 2129341"/>
                <a:gd name="connsiteY2" fmla="*/ 0 h 1568955"/>
                <a:gd name="connsiteX3" fmla="*/ 1377899 w 2129341"/>
                <a:gd name="connsiteY3" fmla="*/ 848244 h 1568955"/>
                <a:gd name="connsiteX4" fmla="*/ 281855 w 2129341"/>
                <a:gd name="connsiteY4" fmla="*/ 1556281 h 1568955"/>
                <a:gd name="connsiteX5" fmla="*/ 622 w 2129341"/>
                <a:gd name="connsiteY5" fmla="*/ 1282810 h 1568955"/>
                <a:gd name="connsiteX0" fmla="*/ 12795 w 2141514"/>
                <a:gd name="connsiteY0" fmla="*/ 1282810 h 1568143"/>
                <a:gd name="connsiteX1" fmla="*/ 599630 w 2141514"/>
                <a:gd name="connsiteY1" fmla="*/ 1162194 h 1568143"/>
                <a:gd name="connsiteX2" fmla="*/ 2141514 w 2141514"/>
                <a:gd name="connsiteY2" fmla="*/ 0 h 1568143"/>
                <a:gd name="connsiteX3" fmla="*/ 1390072 w 2141514"/>
                <a:gd name="connsiteY3" fmla="*/ 848244 h 1568143"/>
                <a:gd name="connsiteX4" fmla="*/ 294028 w 2141514"/>
                <a:gd name="connsiteY4" fmla="*/ 1556281 h 1568143"/>
                <a:gd name="connsiteX5" fmla="*/ 12795 w 2141514"/>
                <a:gd name="connsiteY5" fmla="*/ 1282810 h 1568143"/>
                <a:gd name="connsiteX0" fmla="*/ 48533 w 1986335"/>
                <a:gd name="connsiteY0" fmla="*/ 1452367 h 1591759"/>
                <a:gd name="connsiteX1" fmla="*/ 444451 w 1986335"/>
                <a:gd name="connsiteY1" fmla="*/ 1162194 h 1591759"/>
                <a:gd name="connsiteX2" fmla="*/ 1986335 w 1986335"/>
                <a:gd name="connsiteY2" fmla="*/ 0 h 1591759"/>
                <a:gd name="connsiteX3" fmla="*/ 1234893 w 1986335"/>
                <a:gd name="connsiteY3" fmla="*/ 848244 h 1591759"/>
                <a:gd name="connsiteX4" fmla="*/ 138849 w 1986335"/>
                <a:gd name="connsiteY4" fmla="*/ 1556281 h 1591759"/>
                <a:gd name="connsiteX5" fmla="*/ 48533 w 1986335"/>
                <a:gd name="connsiteY5" fmla="*/ 1452367 h 1591759"/>
                <a:gd name="connsiteX0" fmla="*/ 14077 w 2124298"/>
                <a:gd name="connsiteY0" fmla="*/ 1578452 h 1637702"/>
                <a:gd name="connsiteX1" fmla="*/ 582414 w 2124298"/>
                <a:gd name="connsiteY1" fmla="*/ 1162194 h 1637702"/>
                <a:gd name="connsiteX2" fmla="*/ 2124298 w 2124298"/>
                <a:gd name="connsiteY2" fmla="*/ 0 h 1637702"/>
                <a:gd name="connsiteX3" fmla="*/ 1372856 w 2124298"/>
                <a:gd name="connsiteY3" fmla="*/ 848244 h 1637702"/>
                <a:gd name="connsiteX4" fmla="*/ 276812 w 2124298"/>
                <a:gd name="connsiteY4" fmla="*/ 1556281 h 1637702"/>
                <a:gd name="connsiteX5" fmla="*/ 14077 w 2124298"/>
                <a:gd name="connsiteY5" fmla="*/ 1578452 h 1637702"/>
                <a:gd name="connsiteX0" fmla="*/ 22984 w 2133205"/>
                <a:gd name="connsiteY0" fmla="*/ 1578452 h 1634218"/>
                <a:gd name="connsiteX1" fmla="*/ 731444 w 2133205"/>
                <a:gd name="connsiteY1" fmla="*/ 1220668 h 1634218"/>
                <a:gd name="connsiteX2" fmla="*/ 2133205 w 2133205"/>
                <a:gd name="connsiteY2" fmla="*/ 0 h 1634218"/>
                <a:gd name="connsiteX3" fmla="*/ 1381763 w 2133205"/>
                <a:gd name="connsiteY3" fmla="*/ 848244 h 1634218"/>
                <a:gd name="connsiteX4" fmla="*/ 285719 w 2133205"/>
                <a:gd name="connsiteY4" fmla="*/ 1556281 h 1634218"/>
                <a:gd name="connsiteX5" fmla="*/ 22984 w 2133205"/>
                <a:gd name="connsiteY5" fmla="*/ 1578452 h 1634218"/>
                <a:gd name="connsiteX0" fmla="*/ 22984 w 2133205"/>
                <a:gd name="connsiteY0" fmla="*/ 1578452 h 1634218"/>
                <a:gd name="connsiteX1" fmla="*/ 731444 w 2133205"/>
                <a:gd name="connsiteY1" fmla="*/ 1220668 h 1634218"/>
                <a:gd name="connsiteX2" fmla="*/ 2133205 w 2133205"/>
                <a:gd name="connsiteY2" fmla="*/ 0 h 1634218"/>
                <a:gd name="connsiteX3" fmla="*/ 1381763 w 2133205"/>
                <a:gd name="connsiteY3" fmla="*/ 848244 h 1634218"/>
                <a:gd name="connsiteX4" fmla="*/ 285719 w 2133205"/>
                <a:gd name="connsiteY4" fmla="*/ 1556281 h 1634218"/>
                <a:gd name="connsiteX5" fmla="*/ 22984 w 2133205"/>
                <a:gd name="connsiteY5" fmla="*/ 1578452 h 1634218"/>
                <a:gd name="connsiteX0" fmla="*/ 22984 w 4595997"/>
                <a:gd name="connsiteY0" fmla="*/ 1358893 h 1414659"/>
                <a:gd name="connsiteX1" fmla="*/ 731444 w 4595997"/>
                <a:gd name="connsiteY1" fmla="*/ 1001109 h 1414659"/>
                <a:gd name="connsiteX2" fmla="*/ 4595997 w 4595997"/>
                <a:gd name="connsiteY2" fmla="*/ 1 h 1414659"/>
                <a:gd name="connsiteX3" fmla="*/ 1381763 w 4595997"/>
                <a:gd name="connsiteY3" fmla="*/ 628685 h 1414659"/>
                <a:gd name="connsiteX4" fmla="*/ 285719 w 4595997"/>
                <a:gd name="connsiteY4" fmla="*/ 1336722 h 1414659"/>
                <a:gd name="connsiteX5" fmla="*/ 22984 w 4595997"/>
                <a:gd name="connsiteY5" fmla="*/ 1358893 h 1414659"/>
                <a:gd name="connsiteX0" fmla="*/ 59603 w 4632616"/>
                <a:gd name="connsiteY0" fmla="*/ 1358893 h 1408398"/>
                <a:gd name="connsiteX1" fmla="*/ 1300643 w 4632616"/>
                <a:gd name="connsiteY1" fmla="*/ 1111719 h 1408398"/>
                <a:gd name="connsiteX2" fmla="*/ 4632616 w 4632616"/>
                <a:gd name="connsiteY2" fmla="*/ 1 h 1408398"/>
                <a:gd name="connsiteX3" fmla="*/ 1418382 w 4632616"/>
                <a:gd name="connsiteY3" fmla="*/ 628685 h 1408398"/>
                <a:gd name="connsiteX4" fmla="*/ 322338 w 4632616"/>
                <a:gd name="connsiteY4" fmla="*/ 1336722 h 1408398"/>
                <a:gd name="connsiteX5" fmla="*/ 59603 w 4632616"/>
                <a:gd name="connsiteY5" fmla="*/ 1358893 h 1408398"/>
                <a:gd name="connsiteX0" fmla="*/ 57042 w 4630055"/>
                <a:gd name="connsiteY0" fmla="*/ 1358893 h 1391758"/>
                <a:gd name="connsiteX1" fmla="*/ 1298082 w 4630055"/>
                <a:gd name="connsiteY1" fmla="*/ 1111719 h 1391758"/>
                <a:gd name="connsiteX2" fmla="*/ 4630055 w 4630055"/>
                <a:gd name="connsiteY2" fmla="*/ 1 h 1391758"/>
                <a:gd name="connsiteX3" fmla="*/ 1306531 w 4630055"/>
                <a:gd name="connsiteY3" fmla="*/ 880746 h 1391758"/>
                <a:gd name="connsiteX4" fmla="*/ 319777 w 4630055"/>
                <a:gd name="connsiteY4" fmla="*/ 1336722 h 1391758"/>
                <a:gd name="connsiteX5" fmla="*/ 57042 w 4630055"/>
                <a:gd name="connsiteY5" fmla="*/ 1358893 h 1391758"/>
                <a:gd name="connsiteX0" fmla="*/ 57042 w 4630055"/>
                <a:gd name="connsiteY0" fmla="*/ 1358893 h 1391758"/>
                <a:gd name="connsiteX1" fmla="*/ 1298082 w 4630055"/>
                <a:gd name="connsiteY1" fmla="*/ 1111719 h 1391758"/>
                <a:gd name="connsiteX2" fmla="*/ 4630055 w 4630055"/>
                <a:gd name="connsiteY2" fmla="*/ 1 h 1391758"/>
                <a:gd name="connsiteX3" fmla="*/ 1306531 w 4630055"/>
                <a:gd name="connsiteY3" fmla="*/ 880746 h 1391758"/>
                <a:gd name="connsiteX4" fmla="*/ 319777 w 4630055"/>
                <a:gd name="connsiteY4" fmla="*/ 1336722 h 1391758"/>
                <a:gd name="connsiteX5" fmla="*/ 57042 w 4630055"/>
                <a:gd name="connsiteY5" fmla="*/ 1358893 h 1391758"/>
                <a:gd name="connsiteX0" fmla="*/ 57042 w 4630055"/>
                <a:gd name="connsiteY0" fmla="*/ 1358893 h 1391758"/>
                <a:gd name="connsiteX1" fmla="*/ 1298082 w 4630055"/>
                <a:gd name="connsiteY1" fmla="*/ 1111719 h 1391758"/>
                <a:gd name="connsiteX2" fmla="*/ 4630055 w 4630055"/>
                <a:gd name="connsiteY2" fmla="*/ 1 h 1391758"/>
                <a:gd name="connsiteX3" fmla="*/ 1306531 w 4630055"/>
                <a:gd name="connsiteY3" fmla="*/ 880746 h 1391758"/>
                <a:gd name="connsiteX4" fmla="*/ 319777 w 4630055"/>
                <a:gd name="connsiteY4" fmla="*/ 1336722 h 1391758"/>
                <a:gd name="connsiteX5" fmla="*/ 57042 w 4630055"/>
                <a:gd name="connsiteY5" fmla="*/ 1358893 h 1391758"/>
                <a:gd name="connsiteX0" fmla="*/ 66113 w 4639126"/>
                <a:gd name="connsiteY0" fmla="*/ 1358893 h 1386961"/>
                <a:gd name="connsiteX1" fmla="*/ 1436448 w 4639126"/>
                <a:gd name="connsiteY1" fmla="*/ 1190090 h 1386961"/>
                <a:gd name="connsiteX2" fmla="*/ 4639126 w 4639126"/>
                <a:gd name="connsiteY2" fmla="*/ 1 h 1386961"/>
                <a:gd name="connsiteX3" fmla="*/ 1315602 w 4639126"/>
                <a:gd name="connsiteY3" fmla="*/ 880746 h 1386961"/>
                <a:gd name="connsiteX4" fmla="*/ 328848 w 4639126"/>
                <a:gd name="connsiteY4" fmla="*/ 1336722 h 1386961"/>
                <a:gd name="connsiteX5" fmla="*/ 66113 w 4639126"/>
                <a:gd name="connsiteY5" fmla="*/ 1358893 h 1386961"/>
                <a:gd name="connsiteX0" fmla="*/ 66478 w 4636799"/>
                <a:gd name="connsiteY0" fmla="*/ 1546202 h 1549336"/>
                <a:gd name="connsiteX1" fmla="*/ 1434121 w 4636799"/>
                <a:gd name="connsiteY1" fmla="*/ 1190090 h 1549336"/>
                <a:gd name="connsiteX2" fmla="*/ 4636799 w 4636799"/>
                <a:gd name="connsiteY2" fmla="*/ 1 h 1549336"/>
                <a:gd name="connsiteX3" fmla="*/ 1313275 w 4636799"/>
                <a:gd name="connsiteY3" fmla="*/ 880746 h 1549336"/>
                <a:gd name="connsiteX4" fmla="*/ 326521 w 4636799"/>
                <a:gd name="connsiteY4" fmla="*/ 1336722 h 1549336"/>
                <a:gd name="connsiteX5" fmla="*/ 66478 w 4636799"/>
                <a:gd name="connsiteY5" fmla="*/ 1546202 h 1549336"/>
                <a:gd name="connsiteX0" fmla="*/ 69689 w 4640010"/>
                <a:gd name="connsiteY0" fmla="*/ 1546202 h 1549086"/>
                <a:gd name="connsiteX1" fmla="*/ 1437332 w 4640010"/>
                <a:gd name="connsiteY1" fmla="*/ 1190090 h 1549086"/>
                <a:gd name="connsiteX2" fmla="*/ 4640010 w 4640010"/>
                <a:gd name="connsiteY2" fmla="*/ 1 h 1549086"/>
                <a:gd name="connsiteX3" fmla="*/ 1445781 w 4640010"/>
                <a:gd name="connsiteY3" fmla="*/ 959116 h 1549086"/>
                <a:gd name="connsiteX4" fmla="*/ 329732 w 4640010"/>
                <a:gd name="connsiteY4" fmla="*/ 1336722 h 1549086"/>
                <a:gd name="connsiteX5" fmla="*/ 69689 w 4640010"/>
                <a:gd name="connsiteY5" fmla="*/ 1546202 h 1549086"/>
                <a:gd name="connsiteX0" fmla="*/ 75279 w 4645600"/>
                <a:gd name="connsiteY0" fmla="*/ 1546202 h 1547911"/>
                <a:gd name="connsiteX1" fmla="*/ 1520912 w 4645600"/>
                <a:gd name="connsiteY1" fmla="*/ 1227952 h 1547911"/>
                <a:gd name="connsiteX2" fmla="*/ 4645600 w 4645600"/>
                <a:gd name="connsiteY2" fmla="*/ 1 h 1547911"/>
                <a:gd name="connsiteX3" fmla="*/ 1451371 w 4645600"/>
                <a:gd name="connsiteY3" fmla="*/ 959116 h 1547911"/>
                <a:gd name="connsiteX4" fmla="*/ 335322 w 4645600"/>
                <a:gd name="connsiteY4" fmla="*/ 1336722 h 1547911"/>
                <a:gd name="connsiteX5" fmla="*/ 75279 w 4645600"/>
                <a:gd name="connsiteY5" fmla="*/ 1546202 h 154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5600" h="1547911">
                  <a:moveTo>
                    <a:pt x="75279" y="1546202"/>
                  </a:moveTo>
                  <a:cubicBezTo>
                    <a:pt x="272877" y="1528074"/>
                    <a:pt x="759192" y="1485652"/>
                    <a:pt x="1520912" y="1227952"/>
                  </a:cubicBezTo>
                  <a:cubicBezTo>
                    <a:pt x="2282632" y="970252"/>
                    <a:pt x="4032789" y="304720"/>
                    <a:pt x="4645600" y="1"/>
                  </a:cubicBezTo>
                  <a:cubicBezTo>
                    <a:pt x="4192924" y="412516"/>
                    <a:pt x="2209157" y="726964"/>
                    <a:pt x="1451371" y="959116"/>
                  </a:cubicBezTo>
                  <a:cubicBezTo>
                    <a:pt x="726419" y="1189098"/>
                    <a:pt x="564671" y="1238874"/>
                    <a:pt x="335322" y="1336722"/>
                  </a:cubicBezTo>
                  <a:cubicBezTo>
                    <a:pt x="105973" y="1434570"/>
                    <a:pt x="-122319" y="1564330"/>
                    <a:pt x="75279" y="1546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73253DB-CED7-4B6D-B05E-FA7A14184840}"/>
              </a:ext>
            </a:extLst>
          </p:cNvPr>
          <p:cNvSpPr txBox="1"/>
          <p:nvPr/>
        </p:nvSpPr>
        <p:spPr>
          <a:xfrm>
            <a:off x="4940073" y="765566"/>
            <a:ext cx="2311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2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FEATURED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333A90-2B33-419D-8509-367D17F16A21}"/>
              </a:ext>
            </a:extLst>
          </p:cNvPr>
          <p:cNvSpPr txBox="1"/>
          <p:nvPr/>
        </p:nvSpPr>
        <p:spPr>
          <a:xfrm>
            <a:off x="3882091" y="995435"/>
            <a:ext cx="44278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6600" dirty="0">
                <a:latin typeface="Saint George Lowercase Stencil" pitchFamily="2" charset="0"/>
              </a:rPr>
              <a:t>BLOOMING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25670A-2C5A-455A-BC04-F6E7BC8CD9C5}"/>
              </a:ext>
            </a:extLst>
          </p:cNvPr>
          <p:cNvSpPr txBox="1"/>
          <p:nvPr/>
        </p:nvSpPr>
        <p:spPr>
          <a:xfrm>
            <a:off x="5099700" y="1742920"/>
            <a:ext cx="1802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5400" dirty="0">
                <a:latin typeface="Saint George Lowercase Stencil" pitchFamily="2" charset="0"/>
              </a:rPr>
              <a:t>B.lue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7DAF46-18D0-4C5D-BB77-CBA9D742133D}"/>
              </a:ext>
            </a:extLst>
          </p:cNvPr>
          <p:cNvSpPr txBox="1"/>
          <p:nvPr/>
        </p:nvSpPr>
        <p:spPr>
          <a:xfrm>
            <a:off x="1003618" y="-3262700"/>
            <a:ext cx="1680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600" dirty="0">
                <a:latin typeface="Saint George Lowercase Stencil" pitchFamily="2" charset="0"/>
              </a:rPr>
              <a:t>design</a:t>
            </a:r>
            <a:endParaRPr lang="en-MY" sz="2400" dirty="0">
              <a:latin typeface="Saint George Lowercase Stencil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7E93A6-6C9A-4BC2-982D-153078AF2080}"/>
              </a:ext>
            </a:extLst>
          </p:cNvPr>
          <p:cNvSpPr txBox="1"/>
          <p:nvPr/>
        </p:nvSpPr>
        <p:spPr>
          <a:xfrm>
            <a:off x="855841" y="-3879011"/>
            <a:ext cx="1173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>
                <a:latin typeface="Saint George Lowercase Stencil" pitchFamily="2" charset="0"/>
              </a:rPr>
              <a:t>hmppt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4FC8A5B-56C8-4485-BD0C-23CE8726B5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4" t="12574" r="749" b="10456"/>
          <a:stretch/>
        </p:blipFill>
        <p:spPr>
          <a:xfrm>
            <a:off x="4139990" y="2874976"/>
            <a:ext cx="3580440" cy="3850467"/>
          </a:xfrm>
          <a:prstGeom prst="round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555B488-6478-4DBD-A771-5C0A6BEBE1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1" t="34031" r="5261" b="-34031"/>
          <a:stretch/>
        </p:blipFill>
        <p:spPr>
          <a:xfrm>
            <a:off x="371872" y="4024859"/>
            <a:ext cx="3396242" cy="5693377"/>
          </a:xfrm>
          <a:prstGeom prst="round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9D49F3C-5D91-42C9-85FB-0D50187235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3" r="8703" b="19697"/>
          <a:stretch/>
        </p:blipFill>
        <p:spPr>
          <a:xfrm>
            <a:off x="8132188" y="3429000"/>
            <a:ext cx="4633251" cy="4572000"/>
          </a:xfrm>
          <a:prstGeom prst="round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A236E5C-29CF-4380-A68A-5E927634BBD2}"/>
              </a:ext>
            </a:extLst>
          </p:cNvPr>
          <p:cNvSpPr/>
          <p:nvPr/>
        </p:nvSpPr>
        <p:spPr>
          <a:xfrm>
            <a:off x="4384570" y="2543673"/>
            <a:ext cx="342286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25B3-9689-4B0A-A551-23562EEE49A9}"/>
              </a:ext>
            </a:extLst>
          </p:cNvPr>
          <p:cNvSpPr txBox="1"/>
          <p:nvPr/>
        </p:nvSpPr>
        <p:spPr>
          <a:xfrm>
            <a:off x="186239" y="9745167"/>
            <a:ext cx="49103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6000" dirty="0">
                <a:solidFill>
                  <a:schemeClr val="bg1"/>
                </a:solidFill>
                <a:latin typeface="Lust Slim Display Didone" panose="02000500000000000000" pitchFamily="2" charset="0"/>
              </a:rPr>
              <a:t>IKAN MASIN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EAB0F6-FB30-46E3-9478-31D3B8935B2E}"/>
              </a:ext>
            </a:extLst>
          </p:cNvPr>
          <p:cNvSpPr txBox="1"/>
          <p:nvPr/>
        </p:nvSpPr>
        <p:spPr>
          <a:xfrm>
            <a:off x="203839" y="11829033"/>
            <a:ext cx="4791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2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RETURN WITH DULEX VERSION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F7946E-5330-4317-8B3E-5F1C35C71F4A}"/>
              </a:ext>
            </a:extLst>
          </p:cNvPr>
          <p:cNvSpPr txBox="1"/>
          <p:nvPr/>
        </p:nvSpPr>
        <p:spPr>
          <a:xfrm>
            <a:off x="13103945" y="1730181"/>
            <a:ext cx="53543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500" dirty="0">
                <a:solidFill>
                  <a:schemeClr val="bg1"/>
                </a:solidFill>
                <a:latin typeface="Lust Slim Display Didone" panose="02000500000000000000" pitchFamily="2" charset="0"/>
              </a:rPr>
              <a:t>GREAT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22E6FB-00EE-4264-BB5D-FF67868DD15C}"/>
              </a:ext>
            </a:extLst>
          </p:cNvPr>
          <p:cNvSpPr txBox="1"/>
          <p:nvPr/>
        </p:nvSpPr>
        <p:spPr>
          <a:xfrm>
            <a:off x="16750791" y="3165269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2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COLLECTION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CD7F25-75F8-4706-8AB0-24F303C95704}"/>
              </a:ext>
            </a:extLst>
          </p:cNvPr>
          <p:cNvSpPr txBox="1"/>
          <p:nvPr/>
        </p:nvSpPr>
        <p:spPr>
          <a:xfrm>
            <a:off x="18458296" y="3617337"/>
            <a:ext cx="535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 don’t know what to write here because this is just an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9E6F8E-1D33-423F-8B1E-43AFEA9C20BA}"/>
              </a:ext>
            </a:extLst>
          </p:cNvPr>
          <p:cNvSpPr txBox="1"/>
          <p:nvPr/>
        </p:nvSpPr>
        <p:spPr>
          <a:xfrm>
            <a:off x="18458292" y="3842133"/>
            <a:ext cx="53543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example, so miaw miaw I guess </a:t>
            </a:r>
            <a:endParaRPr lang="en-MY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31CB67F-52CE-4F99-9BE6-08B410C3ECA9}"/>
              </a:ext>
            </a:extLst>
          </p:cNvPr>
          <p:cNvSpPr txBox="1"/>
          <p:nvPr/>
        </p:nvSpPr>
        <p:spPr>
          <a:xfrm>
            <a:off x="4239504" y="5630769"/>
            <a:ext cx="3554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5400" dirty="0">
                <a:solidFill>
                  <a:schemeClr val="bg1"/>
                </a:solidFill>
                <a:latin typeface="Lust Slim Display Didone" panose="02000500000000000000" pitchFamily="2" charset="0"/>
              </a:rPr>
              <a:t>DELICACY</a:t>
            </a:r>
            <a:endParaRPr lang="en-MY" sz="6000" dirty="0">
              <a:solidFill>
                <a:schemeClr val="bg1"/>
              </a:solidFill>
              <a:latin typeface="Lust Slim Display Didone" panose="020005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CD1739-0EB3-492A-8F9C-1C2EA10CCD2E}"/>
              </a:ext>
            </a:extLst>
          </p:cNvPr>
          <p:cNvSpPr txBox="1"/>
          <p:nvPr/>
        </p:nvSpPr>
        <p:spPr>
          <a:xfrm>
            <a:off x="819175" y="5496568"/>
            <a:ext cx="31101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6600" dirty="0">
                <a:solidFill>
                  <a:schemeClr val="bg1"/>
                </a:solidFill>
                <a:latin typeface="Lust Slim Display Didone" panose="02000500000000000000" pitchFamily="2" charset="0"/>
              </a:rPr>
              <a:t>STAIRS</a:t>
            </a:r>
            <a:endParaRPr lang="en-MY" sz="6000" dirty="0">
              <a:solidFill>
                <a:schemeClr val="bg1"/>
              </a:solidFill>
              <a:latin typeface="Lust Slim Display Didone" panose="02000500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B3C6D1-D216-44C8-BBCE-8A24A2C883D9}"/>
              </a:ext>
            </a:extLst>
          </p:cNvPr>
          <p:cNvSpPr txBox="1"/>
          <p:nvPr/>
        </p:nvSpPr>
        <p:spPr>
          <a:xfrm>
            <a:off x="8042847" y="5538688"/>
            <a:ext cx="24224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6600" dirty="0">
                <a:solidFill>
                  <a:schemeClr val="bg1"/>
                </a:solidFill>
                <a:latin typeface="Lust Slim Display Didone" panose="02000500000000000000" pitchFamily="2" charset="0"/>
              </a:rPr>
              <a:t>WILD</a:t>
            </a:r>
            <a:endParaRPr lang="en-MY" sz="6000" dirty="0">
              <a:solidFill>
                <a:schemeClr val="bg1"/>
              </a:solidFill>
              <a:latin typeface="Lust Slim Display Didone" panose="02000500000000000000" pitchFamily="2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FC89594-F5E4-49D8-9668-8557AEDBEF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1" y="-4718753"/>
            <a:ext cx="574134" cy="56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35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78BD8A3C-4B7C-4954-8F3A-143AEB9B3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6851" y="-5591067"/>
            <a:ext cx="15249832" cy="953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FCFBE0C-A4BE-4753-BBAA-005FFA78E30E}"/>
              </a:ext>
            </a:extLst>
          </p:cNvPr>
          <p:cNvGrpSpPr/>
          <p:nvPr/>
        </p:nvGrpSpPr>
        <p:grpSpPr>
          <a:xfrm>
            <a:off x="-4" y="-4433521"/>
            <a:ext cx="12192004" cy="14235994"/>
            <a:chOff x="-4" y="1928238"/>
            <a:chExt cx="12192004" cy="1423599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B956187-59B8-47B8-B9C4-96DCAB8CDA64}"/>
                </a:ext>
              </a:extLst>
            </p:cNvPr>
            <p:cNvGrpSpPr/>
            <p:nvPr/>
          </p:nvGrpSpPr>
          <p:grpSpPr>
            <a:xfrm>
              <a:off x="-4" y="1928238"/>
              <a:ext cx="12192004" cy="14235994"/>
              <a:chOff x="-4" y="1928238"/>
              <a:chExt cx="12192004" cy="14235994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2EBA515-6B8C-47B6-AB03-80A3B154533D}"/>
                  </a:ext>
                </a:extLst>
              </p:cNvPr>
              <p:cNvGrpSpPr/>
              <p:nvPr/>
            </p:nvGrpSpPr>
            <p:grpSpPr>
              <a:xfrm>
                <a:off x="-4" y="1928238"/>
                <a:ext cx="12192004" cy="14235994"/>
                <a:chOff x="-4" y="1899663"/>
                <a:chExt cx="12192004" cy="14235994"/>
              </a:xfrm>
              <a:solidFill>
                <a:srgbClr val="B5CCF4"/>
              </a:solidFill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7F88E093-CABF-4147-9C99-766ECA6EA1B9}"/>
                    </a:ext>
                  </a:extLst>
                </p:cNvPr>
                <p:cNvGrpSpPr/>
                <p:nvPr/>
              </p:nvGrpSpPr>
              <p:grpSpPr>
                <a:xfrm>
                  <a:off x="-4" y="1899663"/>
                  <a:ext cx="12192004" cy="14235994"/>
                  <a:chOff x="-4" y="922780"/>
                  <a:chExt cx="12192004" cy="14235994"/>
                </a:xfrm>
                <a:grpFill/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8FC27F5B-64DA-4C9D-9C83-FFC3AA6AF811}"/>
                      </a:ext>
                    </a:extLst>
                  </p:cNvPr>
                  <p:cNvSpPr/>
                  <p:nvPr/>
                </p:nvSpPr>
                <p:spPr>
                  <a:xfrm>
                    <a:off x="2" y="922780"/>
                    <a:ext cx="12191998" cy="6068876"/>
                  </a:xfrm>
                  <a:custGeom>
                    <a:avLst/>
                    <a:gdLst>
                      <a:gd name="connsiteX0" fmla="*/ 4490847 w 12191998"/>
                      <a:gd name="connsiteY0" fmla="*/ 3395443 h 5935220"/>
                      <a:gd name="connsiteX1" fmla="*/ 3999024 w 12191998"/>
                      <a:gd name="connsiteY1" fmla="*/ 3416277 h 5935220"/>
                      <a:gd name="connsiteX2" fmla="*/ 3827793 w 12191998"/>
                      <a:gd name="connsiteY2" fmla="*/ 3414584 h 5935220"/>
                      <a:gd name="connsiteX3" fmla="*/ 3825974 w 12191998"/>
                      <a:gd name="connsiteY3" fmla="*/ 3463796 h 5935220"/>
                      <a:gd name="connsiteX4" fmla="*/ 4277110 w 12191998"/>
                      <a:gd name="connsiteY4" fmla="*/ 3495825 h 5935220"/>
                      <a:gd name="connsiteX5" fmla="*/ 4673596 w 12191998"/>
                      <a:gd name="connsiteY5" fmla="*/ 3413646 h 5935220"/>
                      <a:gd name="connsiteX6" fmla="*/ 4490847 w 12191998"/>
                      <a:gd name="connsiteY6" fmla="*/ 3395443 h 5935220"/>
                      <a:gd name="connsiteX7" fmla="*/ 3161947 w 12191998"/>
                      <a:gd name="connsiteY7" fmla="*/ 3179669 h 5935220"/>
                      <a:gd name="connsiteX8" fmla="*/ 3150740 w 12191998"/>
                      <a:gd name="connsiteY8" fmla="*/ 3227621 h 5935220"/>
                      <a:gd name="connsiteX9" fmla="*/ 3587395 w 12191998"/>
                      <a:gd name="connsiteY9" fmla="*/ 3345442 h 5935220"/>
                      <a:gd name="connsiteX10" fmla="*/ 3992280 w 12191998"/>
                      <a:gd name="connsiteY10" fmla="*/ 3340704 h 5935220"/>
                      <a:gd name="connsiteX11" fmla="*/ 3329686 w 12191998"/>
                      <a:gd name="connsiteY11" fmla="*/ 3214117 h 5935220"/>
                      <a:gd name="connsiteX12" fmla="*/ 3161947 w 12191998"/>
                      <a:gd name="connsiteY12" fmla="*/ 3179669 h 5935220"/>
                      <a:gd name="connsiteX13" fmla="*/ 9584014 w 12191998"/>
                      <a:gd name="connsiteY13" fmla="*/ 2413103 h 5935220"/>
                      <a:gd name="connsiteX14" fmla="*/ 8251342 w 12191998"/>
                      <a:gd name="connsiteY14" fmla="*/ 2916218 h 5935220"/>
                      <a:gd name="connsiteX15" fmla="*/ 7911819 w 12191998"/>
                      <a:gd name="connsiteY15" fmla="*/ 3039000 h 5935220"/>
                      <a:gd name="connsiteX16" fmla="*/ 7934114 w 12191998"/>
                      <a:gd name="connsiteY16" fmla="*/ 3143060 h 5935220"/>
                      <a:gd name="connsiteX17" fmla="*/ 8843145 w 12191998"/>
                      <a:gd name="connsiteY17" fmla="*/ 2877117 h 5935220"/>
                      <a:gd name="connsiteX18" fmla="*/ 9584014 w 12191998"/>
                      <a:gd name="connsiteY18" fmla="*/ 2413103 h 5935220"/>
                      <a:gd name="connsiteX19" fmla="*/ 519103 w 12191998"/>
                      <a:gd name="connsiteY19" fmla="*/ 2405242 h 5935220"/>
                      <a:gd name="connsiteX20" fmla="*/ 341419 w 12191998"/>
                      <a:gd name="connsiteY20" fmla="*/ 2480472 h 5935220"/>
                      <a:gd name="connsiteX21" fmla="*/ 341418 w 12191998"/>
                      <a:gd name="connsiteY21" fmla="*/ 2480471 h 5935220"/>
                      <a:gd name="connsiteX22" fmla="*/ 874931 w 12191998"/>
                      <a:gd name="connsiteY22" fmla="*/ 3234910 h 5935220"/>
                      <a:gd name="connsiteX23" fmla="*/ 1977722 w 12191998"/>
                      <a:gd name="connsiteY23" fmla="*/ 3569942 h 5935220"/>
                      <a:gd name="connsiteX24" fmla="*/ 2946399 w 12191998"/>
                      <a:gd name="connsiteY24" fmla="*/ 3217527 h 5935220"/>
                      <a:gd name="connsiteX25" fmla="*/ 1377667 w 12191998"/>
                      <a:gd name="connsiteY25" fmla="*/ 2946560 h 5935220"/>
                      <a:gd name="connsiteX26" fmla="*/ 519103 w 12191998"/>
                      <a:gd name="connsiteY26" fmla="*/ 2405242 h 5935220"/>
                      <a:gd name="connsiteX27" fmla="*/ 10798281 w 12191998"/>
                      <a:gd name="connsiteY27" fmla="*/ 1898844 h 5935220"/>
                      <a:gd name="connsiteX28" fmla="*/ 10310708 w 12191998"/>
                      <a:gd name="connsiteY28" fmla="*/ 2242008 h 5935220"/>
                      <a:gd name="connsiteX29" fmla="*/ 9913185 w 12191998"/>
                      <a:gd name="connsiteY29" fmla="*/ 2457104 h 5935220"/>
                      <a:gd name="connsiteX30" fmla="*/ 9913184 w 12191998"/>
                      <a:gd name="connsiteY30" fmla="*/ 2457104 h 5935220"/>
                      <a:gd name="connsiteX31" fmla="*/ 10253053 w 12191998"/>
                      <a:gd name="connsiteY31" fmla="*/ 2367126 h 5935220"/>
                      <a:gd name="connsiteX32" fmla="*/ 10633796 w 12191998"/>
                      <a:gd name="connsiteY32" fmla="*/ 2131721 h 5935220"/>
                      <a:gd name="connsiteX33" fmla="*/ 10798281 w 12191998"/>
                      <a:gd name="connsiteY33" fmla="*/ 1898844 h 5935220"/>
                      <a:gd name="connsiteX34" fmla="*/ 12191998 w 12191998"/>
                      <a:gd name="connsiteY34" fmla="*/ 0 h 5935220"/>
                      <a:gd name="connsiteX35" fmla="*/ 12191998 w 12191998"/>
                      <a:gd name="connsiteY35" fmla="*/ 167541 h 5935220"/>
                      <a:gd name="connsiteX36" fmla="*/ 12098962 w 12191998"/>
                      <a:gd name="connsiteY36" fmla="*/ 287434 h 5935220"/>
                      <a:gd name="connsiteX37" fmla="*/ 11466108 w 12191998"/>
                      <a:gd name="connsiteY37" fmla="*/ 1124276 h 5935220"/>
                      <a:gd name="connsiteX38" fmla="*/ 10617695 w 12191998"/>
                      <a:gd name="connsiteY38" fmla="*/ 1633399 h 5935220"/>
                      <a:gd name="connsiteX39" fmla="*/ 11355003 w 12191998"/>
                      <a:gd name="connsiteY39" fmla="*/ 1395133 h 5935220"/>
                      <a:gd name="connsiteX40" fmla="*/ 12130540 w 12191998"/>
                      <a:gd name="connsiteY40" fmla="*/ 643659 h 5935220"/>
                      <a:gd name="connsiteX41" fmla="*/ 12191998 w 12191998"/>
                      <a:gd name="connsiteY41" fmla="*/ 559446 h 5935220"/>
                      <a:gd name="connsiteX42" fmla="*/ 12191998 w 12191998"/>
                      <a:gd name="connsiteY42" fmla="*/ 5935220 h 5935220"/>
                      <a:gd name="connsiteX43" fmla="*/ 0 w 12191998"/>
                      <a:gd name="connsiteY43" fmla="*/ 5935220 h 5935220"/>
                      <a:gd name="connsiteX44" fmla="*/ 0 w 12191998"/>
                      <a:gd name="connsiteY44" fmla="*/ 1823492 h 5935220"/>
                      <a:gd name="connsiteX45" fmla="*/ 150947 w 12191998"/>
                      <a:gd name="connsiteY45" fmla="*/ 1951479 h 5935220"/>
                      <a:gd name="connsiteX46" fmla="*/ 5670383 w 12191998"/>
                      <a:gd name="connsiteY46" fmla="*/ 3223537 h 5935220"/>
                      <a:gd name="connsiteX47" fmla="*/ 5923267 w 12191998"/>
                      <a:gd name="connsiteY47" fmla="*/ 3199304 h 5935220"/>
                      <a:gd name="connsiteX48" fmla="*/ 5925538 w 12191998"/>
                      <a:gd name="connsiteY48" fmla="*/ 3207048 h 5935220"/>
                      <a:gd name="connsiteX49" fmla="*/ 6269342 w 12191998"/>
                      <a:gd name="connsiteY49" fmla="*/ 3251117 h 5935220"/>
                      <a:gd name="connsiteX50" fmla="*/ 6707651 w 12191998"/>
                      <a:gd name="connsiteY50" fmla="*/ 3138253 h 5935220"/>
                      <a:gd name="connsiteX51" fmla="*/ 6749064 w 12191998"/>
                      <a:gd name="connsiteY51" fmla="*/ 3085872 h 5935220"/>
                      <a:gd name="connsiteX52" fmla="*/ 7048918 w 12191998"/>
                      <a:gd name="connsiteY52" fmla="*/ 3030439 h 5935220"/>
                      <a:gd name="connsiteX53" fmla="*/ 7219264 w 12191998"/>
                      <a:gd name="connsiteY53" fmla="*/ 2993773 h 5935220"/>
                      <a:gd name="connsiteX54" fmla="*/ 7190136 w 12191998"/>
                      <a:gd name="connsiteY54" fmla="*/ 3024612 h 5935220"/>
                      <a:gd name="connsiteX55" fmla="*/ 6828828 w 12191998"/>
                      <a:gd name="connsiteY55" fmla="*/ 3238406 h 5935220"/>
                      <a:gd name="connsiteX56" fmla="*/ 5595851 w 12191998"/>
                      <a:gd name="connsiteY56" fmla="*/ 3430767 h 5935220"/>
                      <a:gd name="connsiteX57" fmla="*/ 6686411 w 12191998"/>
                      <a:gd name="connsiteY57" fmla="*/ 3494189 h 5935220"/>
                      <a:gd name="connsiteX58" fmla="*/ 7564791 w 12191998"/>
                      <a:gd name="connsiteY58" fmla="*/ 2920658 h 5935220"/>
                      <a:gd name="connsiteX59" fmla="*/ 7565551 w 12191998"/>
                      <a:gd name="connsiteY59" fmla="*/ 2913591 h 5935220"/>
                      <a:gd name="connsiteX60" fmla="*/ 7710058 w 12191998"/>
                      <a:gd name="connsiteY60" fmla="*/ 2878020 h 5935220"/>
                      <a:gd name="connsiteX61" fmla="*/ 12131915 w 12191998"/>
                      <a:gd name="connsiteY61" fmla="*/ 103065 h 5935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12191998" h="5935220">
                        <a:moveTo>
                          <a:pt x="4490847" y="3395443"/>
                        </a:moveTo>
                        <a:cubicBezTo>
                          <a:pt x="4301773" y="3389948"/>
                          <a:pt x="4104749" y="3416159"/>
                          <a:pt x="3999024" y="3416277"/>
                        </a:cubicBezTo>
                        <a:cubicBezTo>
                          <a:pt x="3858057" y="3416433"/>
                          <a:pt x="3856634" y="3406665"/>
                          <a:pt x="3827793" y="3414584"/>
                        </a:cubicBezTo>
                        <a:cubicBezTo>
                          <a:pt x="3798951" y="3422504"/>
                          <a:pt x="3751088" y="3450256"/>
                          <a:pt x="3825974" y="3463796"/>
                        </a:cubicBezTo>
                        <a:cubicBezTo>
                          <a:pt x="3900861" y="3477336"/>
                          <a:pt x="4107667" y="3537883"/>
                          <a:pt x="4277110" y="3495825"/>
                        </a:cubicBezTo>
                        <a:cubicBezTo>
                          <a:pt x="4483007" y="3466811"/>
                          <a:pt x="4458414" y="3434887"/>
                          <a:pt x="4673596" y="3413646"/>
                        </a:cubicBezTo>
                        <a:cubicBezTo>
                          <a:pt x="4616013" y="3402628"/>
                          <a:pt x="4553872" y="3397274"/>
                          <a:pt x="4490847" y="3395443"/>
                        </a:cubicBezTo>
                        <a:close/>
                        <a:moveTo>
                          <a:pt x="3161947" y="3179669"/>
                        </a:moveTo>
                        <a:cubicBezTo>
                          <a:pt x="3132123" y="3181919"/>
                          <a:pt x="3079832" y="3199992"/>
                          <a:pt x="3150740" y="3227621"/>
                        </a:cubicBezTo>
                        <a:cubicBezTo>
                          <a:pt x="3221648" y="3255250"/>
                          <a:pt x="3413033" y="3354277"/>
                          <a:pt x="3587395" y="3345442"/>
                        </a:cubicBezTo>
                        <a:cubicBezTo>
                          <a:pt x="3795037" y="3356391"/>
                          <a:pt x="3777012" y="3320348"/>
                          <a:pt x="3992280" y="3340704"/>
                        </a:cubicBezTo>
                        <a:cubicBezTo>
                          <a:pt x="3774651" y="3253344"/>
                          <a:pt x="3468075" y="3240957"/>
                          <a:pt x="3329686" y="3214117"/>
                        </a:cubicBezTo>
                        <a:cubicBezTo>
                          <a:pt x="3191297" y="3187278"/>
                          <a:pt x="3191772" y="3177418"/>
                          <a:pt x="3161947" y="3179669"/>
                        </a:cubicBezTo>
                        <a:close/>
                        <a:moveTo>
                          <a:pt x="9584014" y="2413103"/>
                        </a:moveTo>
                        <a:cubicBezTo>
                          <a:pt x="9105319" y="2491025"/>
                          <a:pt x="8530040" y="2811902"/>
                          <a:pt x="8251342" y="2916218"/>
                        </a:cubicBezTo>
                        <a:cubicBezTo>
                          <a:pt x="7972643" y="3020534"/>
                          <a:pt x="7964691" y="3001193"/>
                          <a:pt x="7911819" y="3039000"/>
                        </a:cubicBezTo>
                        <a:cubicBezTo>
                          <a:pt x="7858948" y="3076807"/>
                          <a:pt x="7778893" y="3170040"/>
                          <a:pt x="7934114" y="3143060"/>
                        </a:cubicBezTo>
                        <a:cubicBezTo>
                          <a:pt x="8089335" y="3116080"/>
                          <a:pt x="8530175" y="3089900"/>
                          <a:pt x="8843145" y="2877117"/>
                        </a:cubicBezTo>
                        <a:cubicBezTo>
                          <a:pt x="9235069" y="2664669"/>
                          <a:pt x="9169637" y="2616175"/>
                          <a:pt x="9584014" y="2413103"/>
                        </a:cubicBezTo>
                        <a:close/>
                        <a:moveTo>
                          <a:pt x="519103" y="2405242"/>
                        </a:moveTo>
                        <a:cubicBezTo>
                          <a:pt x="442574" y="2399672"/>
                          <a:pt x="380594" y="2421636"/>
                          <a:pt x="341419" y="2480472"/>
                        </a:cubicBezTo>
                        <a:lnTo>
                          <a:pt x="341418" y="2480471"/>
                        </a:lnTo>
                        <a:cubicBezTo>
                          <a:pt x="184719" y="2715821"/>
                          <a:pt x="423079" y="2934061"/>
                          <a:pt x="874931" y="3234910"/>
                        </a:cubicBezTo>
                        <a:cubicBezTo>
                          <a:pt x="1400990" y="3536558"/>
                          <a:pt x="1766747" y="3647343"/>
                          <a:pt x="1977722" y="3569942"/>
                        </a:cubicBezTo>
                        <a:cubicBezTo>
                          <a:pt x="2259841" y="3466440"/>
                          <a:pt x="2453981" y="3222126"/>
                          <a:pt x="2946399" y="3217527"/>
                        </a:cubicBezTo>
                        <a:cubicBezTo>
                          <a:pt x="2386575" y="3099672"/>
                          <a:pt x="1751018" y="3308278"/>
                          <a:pt x="1377667" y="2946560"/>
                        </a:cubicBezTo>
                        <a:cubicBezTo>
                          <a:pt x="1109202" y="2686459"/>
                          <a:pt x="748688" y="2421951"/>
                          <a:pt x="519103" y="2405242"/>
                        </a:cubicBezTo>
                        <a:close/>
                        <a:moveTo>
                          <a:pt x="10798281" y="1898844"/>
                        </a:moveTo>
                        <a:cubicBezTo>
                          <a:pt x="10618724" y="2020453"/>
                          <a:pt x="10504860" y="2172332"/>
                          <a:pt x="10310708" y="2242008"/>
                        </a:cubicBezTo>
                        <a:cubicBezTo>
                          <a:pt x="10124562" y="2308811"/>
                          <a:pt x="9892925" y="2412235"/>
                          <a:pt x="9913185" y="2457104"/>
                        </a:cubicBezTo>
                        <a:lnTo>
                          <a:pt x="9913184" y="2457104"/>
                        </a:lnTo>
                        <a:cubicBezTo>
                          <a:pt x="9933445" y="2501973"/>
                          <a:pt x="10054062" y="2456977"/>
                          <a:pt x="10253053" y="2367126"/>
                        </a:cubicBezTo>
                        <a:cubicBezTo>
                          <a:pt x="10471950" y="2260555"/>
                          <a:pt x="10598141" y="2182466"/>
                          <a:pt x="10633796" y="2131721"/>
                        </a:cubicBezTo>
                        <a:cubicBezTo>
                          <a:pt x="10681474" y="2063862"/>
                          <a:pt x="10668795" y="2010180"/>
                          <a:pt x="10798281" y="1898844"/>
                        </a:cubicBezTo>
                        <a:close/>
                        <a:moveTo>
                          <a:pt x="12191998" y="0"/>
                        </a:moveTo>
                        <a:lnTo>
                          <a:pt x="12191998" y="167541"/>
                        </a:lnTo>
                        <a:lnTo>
                          <a:pt x="12098962" y="287434"/>
                        </a:lnTo>
                        <a:cubicBezTo>
                          <a:pt x="11865845" y="602381"/>
                          <a:pt x="11669182" y="929670"/>
                          <a:pt x="11466108" y="1124276"/>
                        </a:cubicBezTo>
                        <a:cubicBezTo>
                          <a:pt x="11141190" y="1435645"/>
                          <a:pt x="10636212" y="1588256"/>
                          <a:pt x="10617695" y="1633399"/>
                        </a:cubicBezTo>
                        <a:cubicBezTo>
                          <a:pt x="10599177" y="1678542"/>
                          <a:pt x="11090824" y="1576586"/>
                          <a:pt x="11355003" y="1395133"/>
                        </a:cubicBezTo>
                        <a:cubicBezTo>
                          <a:pt x="11586161" y="1236362"/>
                          <a:pt x="11937493" y="890647"/>
                          <a:pt x="12130540" y="643659"/>
                        </a:cubicBezTo>
                        <a:lnTo>
                          <a:pt x="12191998" y="559446"/>
                        </a:lnTo>
                        <a:lnTo>
                          <a:pt x="12191998" y="5935220"/>
                        </a:lnTo>
                        <a:lnTo>
                          <a:pt x="0" y="5935220"/>
                        </a:lnTo>
                        <a:lnTo>
                          <a:pt x="0" y="1823492"/>
                        </a:lnTo>
                        <a:lnTo>
                          <a:pt x="150947" y="1951479"/>
                        </a:lnTo>
                        <a:cubicBezTo>
                          <a:pt x="1342406" y="2903082"/>
                          <a:pt x="3385615" y="3408828"/>
                          <a:pt x="5670383" y="3223537"/>
                        </a:cubicBezTo>
                        <a:lnTo>
                          <a:pt x="5923267" y="3199304"/>
                        </a:lnTo>
                        <a:lnTo>
                          <a:pt x="5925538" y="3207048"/>
                        </a:lnTo>
                        <a:cubicBezTo>
                          <a:pt x="5955996" y="3258373"/>
                          <a:pt x="6078590" y="3261690"/>
                          <a:pt x="6269342" y="3251117"/>
                        </a:cubicBezTo>
                        <a:cubicBezTo>
                          <a:pt x="6511732" y="3226897"/>
                          <a:pt x="6657025" y="3189394"/>
                          <a:pt x="6707651" y="3138253"/>
                        </a:cubicBezTo>
                        <a:lnTo>
                          <a:pt x="6749064" y="3085872"/>
                        </a:lnTo>
                        <a:lnTo>
                          <a:pt x="7048918" y="3030439"/>
                        </a:lnTo>
                        <a:lnTo>
                          <a:pt x="7219264" y="2993773"/>
                        </a:lnTo>
                        <a:lnTo>
                          <a:pt x="7190136" y="3024612"/>
                        </a:lnTo>
                        <a:cubicBezTo>
                          <a:pt x="7086131" y="3120334"/>
                          <a:pt x="6969405" y="3196382"/>
                          <a:pt x="6828828" y="3238406"/>
                        </a:cubicBezTo>
                        <a:cubicBezTo>
                          <a:pt x="6285549" y="3400813"/>
                          <a:pt x="5619586" y="3388136"/>
                          <a:pt x="5595851" y="3430767"/>
                        </a:cubicBezTo>
                        <a:cubicBezTo>
                          <a:pt x="5572113" y="3473397"/>
                          <a:pt x="6143132" y="3656596"/>
                          <a:pt x="6686411" y="3494189"/>
                        </a:cubicBezTo>
                        <a:cubicBezTo>
                          <a:pt x="7161780" y="3352083"/>
                          <a:pt x="7521763" y="3110979"/>
                          <a:pt x="7564791" y="2920658"/>
                        </a:cubicBezTo>
                        <a:lnTo>
                          <a:pt x="7565551" y="2913591"/>
                        </a:lnTo>
                        <a:lnTo>
                          <a:pt x="7710058" y="2878020"/>
                        </a:lnTo>
                        <a:cubicBezTo>
                          <a:pt x="9760277" y="2341099"/>
                          <a:pt x="11382652" y="1300826"/>
                          <a:pt x="12131915" y="10306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MY" dirty="0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3DD2C22-8388-4D9C-BC7B-2EB210021348}"/>
                      </a:ext>
                    </a:extLst>
                  </p:cNvPr>
                  <p:cNvSpPr/>
                  <p:nvPr/>
                </p:nvSpPr>
                <p:spPr>
                  <a:xfrm>
                    <a:off x="-4" y="6857999"/>
                    <a:ext cx="12192000" cy="83007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dirty="0"/>
                  </a:p>
                </p:txBody>
              </p:sp>
            </p:grpSp>
            <p:sp>
              <p:nvSpPr>
                <p:cNvPr id="24" name="Teardrop 14">
                  <a:extLst>
                    <a:ext uri="{FF2B5EF4-FFF2-40B4-BE49-F238E27FC236}">
                      <a16:creationId xmlns:a16="http://schemas.microsoft.com/office/drawing/2014/main" id="{06EE8BCE-2B5E-4764-85B3-0987497BBB0E}"/>
                    </a:ext>
                  </a:extLst>
                </p:cNvPr>
                <p:cNvSpPr/>
                <p:nvPr/>
              </p:nvSpPr>
              <p:spPr>
                <a:xfrm rot="1360030">
                  <a:off x="9196183" y="2852700"/>
                  <a:ext cx="1249912" cy="1349604"/>
                </a:xfrm>
                <a:custGeom>
                  <a:avLst/>
                  <a:gdLst>
                    <a:gd name="connsiteX0" fmla="*/ 0 w 2318838"/>
                    <a:gd name="connsiteY0" fmla="*/ 780464 h 1560928"/>
                    <a:gd name="connsiteX1" fmla="*/ 1159419 w 2318838"/>
                    <a:gd name="connsiteY1" fmla="*/ 0 h 1560928"/>
                    <a:gd name="connsiteX2" fmla="*/ 2997852 w 2318838"/>
                    <a:gd name="connsiteY2" fmla="*/ -457079 h 1560928"/>
                    <a:gd name="connsiteX3" fmla="*/ 2318838 w 2318838"/>
                    <a:gd name="connsiteY3" fmla="*/ 780464 h 1560928"/>
                    <a:gd name="connsiteX4" fmla="*/ 1159419 w 2318838"/>
                    <a:gd name="connsiteY4" fmla="*/ 1560928 h 1560928"/>
                    <a:gd name="connsiteX5" fmla="*/ 0 w 2318838"/>
                    <a:gd name="connsiteY5" fmla="*/ 780464 h 1560928"/>
                    <a:gd name="connsiteX0" fmla="*/ 51 w 2997903"/>
                    <a:gd name="connsiteY0" fmla="*/ 1237543 h 2018007"/>
                    <a:gd name="connsiteX1" fmla="*/ 1195684 w 2997903"/>
                    <a:gd name="connsiteY1" fmla="*/ 1027448 h 2018007"/>
                    <a:gd name="connsiteX2" fmla="*/ 2997903 w 2997903"/>
                    <a:gd name="connsiteY2" fmla="*/ 0 h 2018007"/>
                    <a:gd name="connsiteX3" fmla="*/ 2318889 w 2997903"/>
                    <a:gd name="connsiteY3" fmla="*/ 1237543 h 2018007"/>
                    <a:gd name="connsiteX4" fmla="*/ 1159470 w 2997903"/>
                    <a:gd name="connsiteY4" fmla="*/ 2018007 h 2018007"/>
                    <a:gd name="connsiteX5" fmla="*/ 51 w 2997903"/>
                    <a:gd name="connsiteY5" fmla="*/ 1237543 h 2018007"/>
                    <a:gd name="connsiteX0" fmla="*/ 81 w 2997933"/>
                    <a:gd name="connsiteY0" fmla="*/ 1237543 h 1569459"/>
                    <a:gd name="connsiteX1" fmla="*/ 1195714 w 2997933"/>
                    <a:gd name="connsiteY1" fmla="*/ 1027448 h 1569459"/>
                    <a:gd name="connsiteX2" fmla="*/ 2997933 w 2997933"/>
                    <a:gd name="connsiteY2" fmla="*/ 0 h 1569459"/>
                    <a:gd name="connsiteX3" fmla="*/ 2318919 w 2997933"/>
                    <a:gd name="connsiteY3" fmla="*/ 1237543 h 1569459"/>
                    <a:gd name="connsiteX4" fmla="*/ 1150447 w 2997933"/>
                    <a:gd name="connsiteY4" fmla="*/ 1556281 h 1569459"/>
                    <a:gd name="connsiteX5" fmla="*/ 81 w 2997933"/>
                    <a:gd name="connsiteY5" fmla="*/ 1237543 h 1569459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622 w 2129341"/>
                    <a:gd name="connsiteY0" fmla="*/ 1282810 h 1568955"/>
                    <a:gd name="connsiteX1" fmla="*/ 327122 w 2129341"/>
                    <a:gd name="connsiteY1" fmla="*/ 1027448 h 1568955"/>
                    <a:gd name="connsiteX2" fmla="*/ 2129341 w 2129341"/>
                    <a:gd name="connsiteY2" fmla="*/ 0 h 1568955"/>
                    <a:gd name="connsiteX3" fmla="*/ 1377899 w 2129341"/>
                    <a:gd name="connsiteY3" fmla="*/ 848244 h 1568955"/>
                    <a:gd name="connsiteX4" fmla="*/ 281855 w 2129341"/>
                    <a:gd name="connsiteY4" fmla="*/ 1556281 h 1568955"/>
                    <a:gd name="connsiteX5" fmla="*/ 622 w 2129341"/>
                    <a:gd name="connsiteY5" fmla="*/ 1282810 h 1568955"/>
                    <a:gd name="connsiteX0" fmla="*/ 12795 w 2141514"/>
                    <a:gd name="connsiteY0" fmla="*/ 1282810 h 1568143"/>
                    <a:gd name="connsiteX1" fmla="*/ 599630 w 2141514"/>
                    <a:gd name="connsiteY1" fmla="*/ 1162194 h 1568143"/>
                    <a:gd name="connsiteX2" fmla="*/ 2141514 w 2141514"/>
                    <a:gd name="connsiteY2" fmla="*/ 0 h 1568143"/>
                    <a:gd name="connsiteX3" fmla="*/ 1390072 w 2141514"/>
                    <a:gd name="connsiteY3" fmla="*/ 848244 h 1568143"/>
                    <a:gd name="connsiteX4" fmla="*/ 294028 w 2141514"/>
                    <a:gd name="connsiteY4" fmla="*/ 1556281 h 1568143"/>
                    <a:gd name="connsiteX5" fmla="*/ 12795 w 2141514"/>
                    <a:gd name="connsiteY5" fmla="*/ 1282810 h 1568143"/>
                    <a:gd name="connsiteX0" fmla="*/ 48533 w 1986335"/>
                    <a:gd name="connsiteY0" fmla="*/ 1452367 h 1591759"/>
                    <a:gd name="connsiteX1" fmla="*/ 444451 w 1986335"/>
                    <a:gd name="connsiteY1" fmla="*/ 1162194 h 1591759"/>
                    <a:gd name="connsiteX2" fmla="*/ 1986335 w 1986335"/>
                    <a:gd name="connsiteY2" fmla="*/ 0 h 1591759"/>
                    <a:gd name="connsiteX3" fmla="*/ 1234893 w 1986335"/>
                    <a:gd name="connsiteY3" fmla="*/ 848244 h 1591759"/>
                    <a:gd name="connsiteX4" fmla="*/ 138849 w 1986335"/>
                    <a:gd name="connsiteY4" fmla="*/ 1556281 h 1591759"/>
                    <a:gd name="connsiteX5" fmla="*/ 48533 w 1986335"/>
                    <a:gd name="connsiteY5" fmla="*/ 1452367 h 1591759"/>
                    <a:gd name="connsiteX0" fmla="*/ 14077 w 2124298"/>
                    <a:gd name="connsiteY0" fmla="*/ 1578452 h 1637702"/>
                    <a:gd name="connsiteX1" fmla="*/ 582414 w 2124298"/>
                    <a:gd name="connsiteY1" fmla="*/ 1162194 h 1637702"/>
                    <a:gd name="connsiteX2" fmla="*/ 2124298 w 2124298"/>
                    <a:gd name="connsiteY2" fmla="*/ 0 h 1637702"/>
                    <a:gd name="connsiteX3" fmla="*/ 1372856 w 2124298"/>
                    <a:gd name="connsiteY3" fmla="*/ 848244 h 1637702"/>
                    <a:gd name="connsiteX4" fmla="*/ 276812 w 2124298"/>
                    <a:gd name="connsiteY4" fmla="*/ 1556281 h 1637702"/>
                    <a:gd name="connsiteX5" fmla="*/ 14077 w 2124298"/>
                    <a:gd name="connsiteY5" fmla="*/ 1578452 h 1637702"/>
                    <a:gd name="connsiteX0" fmla="*/ 22984 w 2133205"/>
                    <a:gd name="connsiteY0" fmla="*/ 1578452 h 1634218"/>
                    <a:gd name="connsiteX1" fmla="*/ 731444 w 2133205"/>
                    <a:gd name="connsiteY1" fmla="*/ 1220668 h 1634218"/>
                    <a:gd name="connsiteX2" fmla="*/ 2133205 w 2133205"/>
                    <a:gd name="connsiteY2" fmla="*/ 0 h 1634218"/>
                    <a:gd name="connsiteX3" fmla="*/ 1381763 w 2133205"/>
                    <a:gd name="connsiteY3" fmla="*/ 848244 h 1634218"/>
                    <a:gd name="connsiteX4" fmla="*/ 285719 w 2133205"/>
                    <a:gd name="connsiteY4" fmla="*/ 1556281 h 1634218"/>
                    <a:gd name="connsiteX5" fmla="*/ 22984 w 2133205"/>
                    <a:gd name="connsiteY5" fmla="*/ 1578452 h 1634218"/>
                    <a:gd name="connsiteX0" fmla="*/ 22984 w 2133205"/>
                    <a:gd name="connsiteY0" fmla="*/ 1578452 h 1634218"/>
                    <a:gd name="connsiteX1" fmla="*/ 731444 w 2133205"/>
                    <a:gd name="connsiteY1" fmla="*/ 1220668 h 1634218"/>
                    <a:gd name="connsiteX2" fmla="*/ 2133205 w 2133205"/>
                    <a:gd name="connsiteY2" fmla="*/ 0 h 1634218"/>
                    <a:gd name="connsiteX3" fmla="*/ 1381763 w 2133205"/>
                    <a:gd name="connsiteY3" fmla="*/ 848244 h 1634218"/>
                    <a:gd name="connsiteX4" fmla="*/ 285719 w 2133205"/>
                    <a:gd name="connsiteY4" fmla="*/ 1556281 h 1634218"/>
                    <a:gd name="connsiteX5" fmla="*/ 22984 w 2133205"/>
                    <a:gd name="connsiteY5" fmla="*/ 1578452 h 1634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205" h="1634218">
                      <a:moveTo>
                        <a:pt x="22984" y="1578452"/>
                      </a:moveTo>
                      <a:cubicBezTo>
                        <a:pt x="97271" y="1522517"/>
                        <a:pt x="371077" y="1471743"/>
                        <a:pt x="731444" y="1220668"/>
                      </a:cubicBezTo>
                      <a:cubicBezTo>
                        <a:pt x="1190622" y="900749"/>
                        <a:pt x="1520394" y="304719"/>
                        <a:pt x="2133205" y="0"/>
                      </a:cubicBezTo>
                      <a:cubicBezTo>
                        <a:pt x="1680529" y="412515"/>
                        <a:pt x="1798222" y="435730"/>
                        <a:pt x="1381763" y="848244"/>
                      </a:cubicBezTo>
                      <a:cubicBezTo>
                        <a:pt x="1073945" y="1224962"/>
                        <a:pt x="512182" y="1434580"/>
                        <a:pt x="285719" y="1556281"/>
                      </a:cubicBezTo>
                      <a:cubicBezTo>
                        <a:pt x="59256" y="1677982"/>
                        <a:pt x="-51303" y="1634387"/>
                        <a:pt x="22984" y="15784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sp>
              <p:nvSpPr>
                <p:cNvPr id="25" name="Teardrop 14">
                  <a:extLst>
                    <a:ext uri="{FF2B5EF4-FFF2-40B4-BE49-F238E27FC236}">
                      <a16:creationId xmlns:a16="http://schemas.microsoft.com/office/drawing/2014/main" id="{3975384E-0D12-40FC-8232-73569F39EB75}"/>
                    </a:ext>
                  </a:extLst>
                </p:cNvPr>
                <p:cNvSpPr/>
                <p:nvPr/>
              </p:nvSpPr>
              <p:spPr>
                <a:xfrm rot="2999601">
                  <a:off x="4304443" y="4484211"/>
                  <a:ext cx="722230" cy="766126"/>
                </a:xfrm>
                <a:custGeom>
                  <a:avLst/>
                  <a:gdLst>
                    <a:gd name="connsiteX0" fmla="*/ 0 w 2318838"/>
                    <a:gd name="connsiteY0" fmla="*/ 780464 h 1560928"/>
                    <a:gd name="connsiteX1" fmla="*/ 1159419 w 2318838"/>
                    <a:gd name="connsiteY1" fmla="*/ 0 h 1560928"/>
                    <a:gd name="connsiteX2" fmla="*/ 2997852 w 2318838"/>
                    <a:gd name="connsiteY2" fmla="*/ -457079 h 1560928"/>
                    <a:gd name="connsiteX3" fmla="*/ 2318838 w 2318838"/>
                    <a:gd name="connsiteY3" fmla="*/ 780464 h 1560928"/>
                    <a:gd name="connsiteX4" fmla="*/ 1159419 w 2318838"/>
                    <a:gd name="connsiteY4" fmla="*/ 1560928 h 1560928"/>
                    <a:gd name="connsiteX5" fmla="*/ 0 w 2318838"/>
                    <a:gd name="connsiteY5" fmla="*/ 780464 h 1560928"/>
                    <a:gd name="connsiteX0" fmla="*/ 51 w 2997903"/>
                    <a:gd name="connsiteY0" fmla="*/ 1237543 h 2018007"/>
                    <a:gd name="connsiteX1" fmla="*/ 1195684 w 2997903"/>
                    <a:gd name="connsiteY1" fmla="*/ 1027448 h 2018007"/>
                    <a:gd name="connsiteX2" fmla="*/ 2997903 w 2997903"/>
                    <a:gd name="connsiteY2" fmla="*/ 0 h 2018007"/>
                    <a:gd name="connsiteX3" fmla="*/ 2318889 w 2997903"/>
                    <a:gd name="connsiteY3" fmla="*/ 1237543 h 2018007"/>
                    <a:gd name="connsiteX4" fmla="*/ 1159470 w 2997903"/>
                    <a:gd name="connsiteY4" fmla="*/ 2018007 h 2018007"/>
                    <a:gd name="connsiteX5" fmla="*/ 51 w 2997903"/>
                    <a:gd name="connsiteY5" fmla="*/ 1237543 h 2018007"/>
                    <a:gd name="connsiteX0" fmla="*/ 81 w 2997933"/>
                    <a:gd name="connsiteY0" fmla="*/ 1237543 h 1569459"/>
                    <a:gd name="connsiteX1" fmla="*/ 1195714 w 2997933"/>
                    <a:gd name="connsiteY1" fmla="*/ 1027448 h 1569459"/>
                    <a:gd name="connsiteX2" fmla="*/ 2997933 w 2997933"/>
                    <a:gd name="connsiteY2" fmla="*/ 0 h 1569459"/>
                    <a:gd name="connsiteX3" fmla="*/ 2318919 w 2997933"/>
                    <a:gd name="connsiteY3" fmla="*/ 1237543 h 1569459"/>
                    <a:gd name="connsiteX4" fmla="*/ 1150447 w 2997933"/>
                    <a:gd name="connsiteY4" fmla="*/ 1556281 h 1569459"/>
                    <a:gd name="connsiteX5" fmla="*/ 81 w 2997933"/>
                    <a:gd name="connsiteY5" fmla="*/ 1237543 h 1569459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622 w 2129341"/>
                    <a:gd name="connsiteY0" fmla="*/ 1282810 h 1568955"/>
                    <a:gd name="connsiteX1" fmla="*/ 327122 w 2129341"/>
                    <a:gd name="connsiteY1" fmla="*/ 1027448 h 1568955"/>
                    <a:gd name="connsiteX2" fmla="*/ 2129341 w 2129341"/>
                    <a:gd name="connsiteY2" fmla="*/ 0 h 1568955"/>
                    <a:gd name="connsiteX3" fmla="*/ 1377899 w 2129341"/>
                    <a:gd name="connsiteY3" fmla="*/ 848244 h 1568955"/>
                    <a:gd name="connsiteX4" fmla="*/ 281855 w 2129341"/>
                    <a:gd name="connsiteY4" fmla="*/ 1556281 h 1568955"/>
                    <a:gd name="connsiteX5" fmla="*/ 622 w 2129341"/>
                    <a:gd name="connsiteY5" fmla="*/ 1282810 h 1568955"/>
                    <a:gd name="connsiteX0" fmla="*/ 12795 w 2141514"/>
                    <a:gd name="connsiteY0" fmla="*/ 1282810 h 1568143"/>
                    <a:gd name="connsiteX1" fmla="*/ 599630 w 2141514"/>
                    <a:gd name="connsiteY1" fmla="*/ 1162194 h 1568143"/>
                    <a:gd name="connsiteX2" fmla="*/ 2141514 w 2141514"/>
                    <a:gd name="connsiteY2" fmla="*/ 0 h 1568143"/>
                    <a:gd name="connsiteX3" fmla="*/ 1390072 w 2141514"/>
                    <a:gd name="connsiteY3" fmla="*/ 848244 h 1568143"/>
                    <a:gd name="connsiteX4" fmla="*/ 294028 w 2141514"/>
                    <a:gd name="connsiteY4" fmla="*/ 1556281 h 1568143"/>
                    <a:gd name="connsiteX5" fmla="*/ 12795 w 2141514"/>
                    <a:gd name="connsiteY5" fmla="*/ 1282810 h 1568143"/>
                    <a:gd name="connsiteX0" fmla="*/ 48533 w 1986335"/>
                    <a:gd name="connsiteY0" fmla="*/ 1452367 h 1591759"/>
                    <a:gd name="connsiteX1" fmla="*/ 444451 w 1986335"/>
                    <a:gd name="connsiteY1" fmla="*/ 1162194 h 1591759"/>
                    <a:gd name="connsiteX2" fmla="*/ 1986335 w 1986335"/>
                    <a:gd name="connsiteY2" fmla="*/ 0 h 1591759"/>
                    <a:gd name="connsiteX3" fmla="*/ 1234893 w 1986335"/>
                    <a:gd name="connsiteY3" fmla="*/ 848244 h 1591759"/>
                    <a:gd name="connsiteX4" fmla="*/ 138849 w 1986335"/>
                    <a:gd name="connsiteY4" fmla="*/ 1556281 h 1591759"/>
                    <a:gd name="connsiteX5" fmla="*/ 48533 w 1986335"/>
                    <a:gd name="connsiteY5" fmla="*/ 1452367 h 1591759"/>
                    <a:gd name="connsiteX0" fmla="*/ 14077 w 2124298"/>
                    <a:gd name="connsiteY0" fmla="*/ 1578452 h 1637702"/>
                    <a:gd name="connsiteX1" fmla="*/ 582414 w 2124298"/>
                    <a:gd name="connsiteY1" fmla="*/ 1162194 h 1637702"/>
                    <a:gd name="connsiteX2" fmla="*/ 2124298 w 2124298"/>
                    <a:gd name="connsiteY2" fmla="*/ 0 h 1637702"/>
                    <a:gd name="connsiteX3" fmla="*/ 1372856 w 2124298"/>
                    <a:gd name="connsiteY3" fmla="*/ 848244 h 1637702"/>
                    <a:gd name="connsiteX4" fmla="*/ 276812 w 2124298"/>
                    <a:gd name="connsiteY4" fmla="*/ 1556281 h 1637702"/>
                    <a:gd name="connsiteX5" fmla="*/ 14077 w 2124298"/>
                    <a:gd name="connsiteY5" fmla="*/ 1578452 h 1637702"/>
                    <a:gd name="connsiteX0" fmla="*/ 22984 w 2133205"/>
                    <a:gd name="connsiteY0" fmla="*/ 1578452 h 1634218"/>
                    <a:gd name="connsiteX1" fmla="*/ 731444 w 2133205"/>
                    <a:gd name="connsiteY1" fmla="*/ 1220668 h 1634218"/>
                    <a:gd name="connsiteX2" fmla="*/ 2133205 w 2133205"/>
                    <a:gd name="connsiteY2" fmla="*/ 0 h 1634218"/>
                    <a:gd name="connsiteX3" fmla="*/ 1381763 w 2133205"/>
                    <a:gd name="connsiteY3" fmla="*/ 848244 h 1634218"/>
                    <a:gd name="connsiteX4" fmla="*/ 285719 w 2133205"/>
                    <a:gd name="connsiteY4" fmla="*/ 1556281 h 1634218"/>
                    <a:gd name="connsiteX5" fmla="*/ 22984 w 2133205"/>
                    <a:gd name="connsiteY5" fmla="*/ 1578452 h 1634218"/>
                    <a:gd name="connsiteX0" fmla="*/ 22984 w 2133205"/>
                    <a:gd name="connsiteY0" fmla="*/ 1578452 h 1634218"/>
                    <a:gd name="connsiteX1" fmla="*/ 731444 w 2133205"/>
                    <a:gd name="connsiteY1" fmla="*/ 1220668 h 1634218"/>
                    <a:gd name="connsiteX2" fmla="*/ 2133205 w 2133205"/>
                    <a:gd name="connsiteY2" fmla="*/ 0 h 1634218"/>
                    <a:gd name="connsiteX3" fmla="*/ 1381763 w 2133205"/>
                    <a:gd name="connsiteY3" fmla="*/ 848244 h 1634218"/>
                    <a:gd name="connsiteX4" fmla="*/ 285719 w 2133205"/>
                    <a:gd name="connsiteY4" fmla="*/ 1556281 h 1634218"/>
                    <a:gd name="connsiteX5" fmla="*/ 22984 w 2133205"/>
                    <a:gd name="connsiteY5" fmla="*/ 1578452 h 1634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205" h="1634218">
                      <a:moveTo>
                        <a:pt x="22984" y="1578452"/>
                      </a:moveTo>
                      <a:cubicBezTo>
                        <a:pt x="97271" y="1522517"/>
                        <a:pt x="371077" y="1471743"/>
                        <a:pt x="731444" y="1220668"/>
                      </a:cubicBezTo>
                      <a:cubicBezTo>
                        <a:pt x="1190622" y="900749"/>
                        <a:pt x="1520394" y="304719"/>
                        <a:pt x="2133205" y="0"/>
                      </a:cubicBezTo>
                      <a:cubicBezTo>
                        <a:pt x="1680529" y="412515"/>
                        <a:pt x="1798222" y="435730"/>
                        <a:pt x="1381763" y="848244"/>
                      </a:cubicBezTo>
                      <a:cubicBezTo>
                        <a:pt x="1073945" y="1224962"/>
                        <a:pt x="512182" y="1434580"/>
                        <a:pt x="285719" y="1556281"/>
                      </a:cubicBezTo>
                      <a:cubicBezTo>
                        <a:pt x="59256" y="1677982"/>
                        <a:pt x="-51303" y="1634387"/>
                        <a:pt x="22984" y="15784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</p:grpSp>
          <p:sp>
            <p:nvSpPr>
              <p:cNvPr id="29" name="Teardrop 14">
                <a:extLst>
                  <a:ext uri="{FF2B5EF4-FFF2-40B4-BE49-F238E27FC236}">
                    <a16:creationId xmlns:a16="http://schemas.microsoft.com/office/drawing/2014/main" id="{1AAA984C-F0E3-4FE1-89F9-ADE9C1B8688C}"/>
                  </a:ext>
                </a:extLst>
              </p:cNvPr>
              <p:cNvSpPr/>
              <p:nvPr/>
            </p:nvSpPr>
            <p:spPr>
              <a:xfrm rot="2999601">
                <a:off x="433063" y="3955732"/>
                <a:ext cx="1570948" cy="726216"/>
              </a:xfrm>
              <a:custGeom>
                <a:avLst/>
                <a:gdLst>
                  <a:gd name="connsiteX0" fmla="*/ 0 w 2318838"/>
                  <a:gd name="connsiteY0" fmla="*/ 780464 h 1560928"/>
                  <a:gd name="connsiteX1" fmla="*/ 1159419 w 2318838"/>
                  <a:gd name="connsiteY1" fmla="*/ 0 h 1560928"/>
                  <a:gd name="connsiteX2" fmla="*/ 2997852 w 2318838"/>
                  <a:gd name="connsiteY2" fmla="*/ -457079 h 1560928"/>
                  <a:gd name="connsiteX3" fmla="*/ 2318838 w 2318838"/>
                  <a:gd name="connsiteY3" fmla="*/ 780464 h 1560928"/>
                  <a:gd name="connsiteX4" fmla="*/ 1159419 w 2318838"/>
                  <a:gd name="connsiteY4" fmla="*/ 1560928 h 1560928"/>
                  <a:gd name="connsiteX5" fmla="*/ 0 w 2318838"/>
                  <a:gd name="connsiteY5" fmla="*/ 780464 h 1560928"/>
                  <a:gd name="connsiteX0" fmla="*/ 51 w 2997903"/>
                  <a:gd name="connsiteY0" fmla="*/ 1237543 h 2018007"/>
                  <a:gd name="connsiteX1" fmla="*/ 1195684 w 2997903"/>
                  <a:gd name="connsiteY1" fmla="*/ 1027448 h 2018007"/>
                  <a:gd name="connsiteX2" fmla="*/ 2997903 w 2997903"/>
                  <a:gd name="connsiteY2" fmla="*/ 0 h 2018007"/>
                  <a:gd name="connsiteX3" fmla="*/ 2318889 w 2997903"/>
                  <a:gd name="connsiteY3" fmla="*/ 1237543 h 2018007"/>
                  <a:gd name="connsiteX4" fmla="*/ 1159470 w 2997903"/>
                  <a:gd name="connsiteY4" fmla="*/ 2018007 h 2018007"/>
                  <a:gd name="connsiteX5" fmla="*/ 51 w 2997903"/>
                  <a:gd name="connsiteY5" fmla="*/ 1237543 h 2018007"/>
                  <a:gd name="connsiteX0" fmla="*/ 81 w 2997933"/>
                  <a:gd name="connsiteY0" fmla="*/ 1237543 h 1569459"/>
                  <a:gd name="connsiteX1" fmla="*/ 1195714 w 2997933"/>
                  <a:gd name="connsiteY1" fmla="*/ 1027448 h 1569459"/>
                  <a:gd name="connsiteX2" fmla="*/ 2997933 w 2997933"/>
                  <a:gd name="connsiteY2" fmla="*/ 0 h 1569459"/>
                  <a:gd name="connsiteX3" fmla="*/ 2318919 w 2997933"/>
                  <a:gd name="connsiteY3" fmla="*/ 1237543 h 1569459"/>
                  <a:gd name="connsiteX4" fmla="*/ 1150447 w 2997933"/>
                  <a:gd name="connsiteY4" fmla="*/ 1556281 h 1569459"/>
                  <a:gd name="connsiteX5" fmla="*/ 81 w 2997933"/>
                  <a:gd name="connsiteY5" fmla="*/ 1237543 h 1569459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622 w 2129341"/>
                  <a:gd name="connsiteY0" fmla="*/ 1282810 h 1568955"/>
                  <a:gd name="connsiteX1" fmla="*/ 327122 w 2129341"/>
                  <a:gd name="connsiteY1" fmla="*/ 1027448 h 1568955"/>
                  <a:gd name="connsiteX2" fmla="*/ 2129341 w 2129341"/>
                  <a:gd name="connsiteY2" fmla="*/ 0 h 1568955"/>
                  <a:gd name="connsiteX3" fmla="*/ 1377899 w 2129341"/>
                  <a:gd name="connsiteY3" fmla="*/ 848244 h 1568955"/>
                  <a:gd name="connsiteX4" fmla="*/ 281855 w 2129341"/>
                  <a:gd name="connsiteY4" fmla="*/ 1556281 h 1568955"/>
                  <a:gd name="connsiteX5" fmla="*/ 622 w 2129341"/>
                  <a:gd name="connsiteY5" fmla="*/ 1282810 h 1568955"/>
                  <a:gd name="connsiteX0" fmla="*/ 12795 w 2141514"/>
                  <a:gd name="connsiteY0" fmla="*/ 1282810 h 1568143"/>
                  <a:gd name="connsiteX1" fmla="*/ 599630 w 2141514"/>
                  <a:gd name="connsiteY1" fmla="*/ 1162194 h 1568143"/>
                  <a:gd name="connsiteX2" fmla="*/ 2141514 w 2141514"/>
                  <a:gd name="connsiteY2" fmla="*/ 0 h 1568143"/>
                  <a:gd name="connsiteX3" fmla="*/ 1390072 w 2141514"/>
                  <a:gd name="connsiteY3" fmla="*/ 848244 h 1568143"/>
                  <a:gd name="connsiteX4" fmla="*/ 294028 w 2141514"/>
                  <a:gd name="connsiteY4" fmla="*/ 1556281 h 1568143"/>
                  <a:gd name="connsiteX5" fmla="*/ 12795 w 2141514"/>
                  <a:gd name="connsiteY5" fmla="*/ 1282810 h 1568143"/>
                  <a:gd name="connsiteX0" fmla="*/ 48533 w 1986335"/>
                  <a:gd name="connsiteY0" fmla="*/ 1452367 h 1591759"/>
                  <a:gd name="connsiteX1" fmla="*/ 444451 w 1986335"/>
                  <a:gd name="connsiteY1" fmla="*/ 1162194 h 1591759"/>
                  <a:gd name="connsiteX2" fmla="*/ 1986335 w 1986335"/>
                  <a:gd name="connsiteY2" fmla="*/ 0 h 1591759"/>
                  <a:gd name="connsiteX3" fmla="*/ 1234893 w 1986335"/>
                  <a:gd name="connsiteY3" fmla="*/ 848244 h 1591759"/>
                  <a:gd name="connsiteX4" fmla="*/ 138849 w 1986335"/>
                  <a:gd name="connsiteY4" fmla="*/ 1556281 h 1591759"/>
                  <a:gd name="connsiteX5" fmla="*/ 48533 w 1986335"/>
                  <a:gd name="connsiteY5" fmla="*/ 1452367 h 1591759"/>
                  <a:gd name="connsiteX0" fmla="*/ 14077 w 2124298"/>
                  <a:gd name="connsiteY0" fmla="*/ 1578452 h 1637702"/>
                  <a:gd name="connsiteX1" fmla="*/ 582414 w 2124298"/>
                  <a:gd name="connsiteY1" fmla="*/ 1162194 h 1637702"/>
                  <a:gd name="connsiteX2" fmla="*/ 2124298 w 2124298"/>
                  <a:gd name="connsiteY2" fmla="*/ 0 h 1637702"/>
                  <a:gd name="connsiteX3" fmla="*/ 1372856 w 2124298"/>
                  <a:gd name="connsiteY3" fmla="*/ 848244 h 1637702"/>
                  <a:gd name="connsiteX4" fmla="*/ 276812 w 2124298"/>
                  <a:gd name="connsiteY4" fmla="*/ 1556281 h 1637702"/>
                  <a:gd name="connsiteX5" fmla="*/ 14077 w 2124298"/>
                  <a:gd name="connsiteY5" fmla="*/ 1578452 h 1637702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4595997"/>
                  <a:gd name="connsiteY0" fmla="*/ 1358893 h 1414659"/>
                  <a:gd name="connsiteX1" fmla="*/ 731444 w 4595997"/>
                  <a:gd name="connsiteY1" fmla="*/ 1001109 h 1414659"/>
                  <a:gd name="connsiteX2" fmla="*/ 4595997 w 4595997"/>
                  <a:gd name="connsiteY2" fmla="*/ 1 h 1414659"/>
                  <a:gd name="connsiteX3" fmla="*/ 1381763 w 4595997"/>
                  <a:gd name="connsiteY3" fmla="*/ 628685 h 1414659"/>
                  <a:gd name="connsiteX4" fmla="*/ 285719 w 4595997"/>
                  <a:gd name="connsiteY4" fmla="*/ 1336722 h 1414659"/>
                  <a:gd name="connsiteX5" fmla="*/ 22984 w 4595997"/>
                  <a:gd name="connsiteY5" fmla="*/ 1358893 h 1414659"/>
                  <a:gd name="connsiteX0" fmla="*/ 59603 w 4632616"/>
                  <a:gd name="connsiteY0" fmla="*/ 1358893 h 1408398"/>
                  <a:gd name="connsiteX1" fmla="*/ 1300643 w 4632616"/>
                  <a:gd name="connsiteY1" fmla="*/ 1111719 h 1408398"/>
                  <a:gd name="connsiteX2" fmla="*/ 4632616 w 4632616"/>
                  <a:gd name="connsiteY2" fmla="*/ 1 h 1408398"/>
                  <a:gd name="connsiteX3" fmla="*/ 1418382 w 4632616"/>
                  <a:gd name="connsiteY3" fmla="*/ 628685 h 1408398"/>
                  <a:gd name="connsiteX4" fmla="*/ 322338 w 4632616"/>
                  <a:gd name="connsiteY4" fmla="*/ 1336722 h 1408398"/>
                  <a:gd name="connsiteX5" fmla="*/ 59603 w 4632616"/>
                  <a:gd name="connsiteY5" fmla="*/ 1358893 h 140839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66113 w 4639126"/>
                  <a:gd name="connsiteY0" fmla="*/ 1358893 h 1386961"/>
                  <a:gd name="connsiteX1" fmla="*/ 1436448 w 4639126"/>
                  <a:gd name="connsiteY1" fmla="*/ 1190090 h 1386961"/>
                  <a:gd name="connsiteX2" fmla="*/ 4639126 w 4639126"/>
                  <a:gd name="connsiteY2" fmla="*/ 1 h 1386961"/>
                  <a:gd name="connsiteX3" fmla="*/ 1315602 w 4639126"/>
                  <a:gd name="connsiteY3" fmla="*/ 880746 h 1386961"/>
                  <a:gd name="connsiteX4" fmla="*/ 328848 w 4639126"/>
                  <a:gd name="connsiteY4" fmla="*/ 1336722 h 1386961"/>
                  <a:gd name="connsiteX5" fmla="*/ 66113 w 4639126"/>
                  <a:gd name="connsiteY5" fmla="*/ 1358893 h 1386961"/>
                  <a:gd name="connsiteX0" fmla="*/ 66478 w 4636799"/>
                  <a:gd name="connsiteY0" fmla="*/ 1546202 h 1549336"/>
                  <a:gd name="connsiteX1" fmla="*/ 1434121 w 4636799"/>
                  <a:gd name="connsiteY1" fmla="*/ 1190090 h 1549336"/>
                  <a:gd name="connsiteX2" fmla="*/ 4636799 w 4636799"/>
                  <a:gd name="connsiteY2" fmla="*/ 1 h 1549336"/>
                  <a:gd name="connsiteX3" fmla="*/ 1313275 w 4636799"/>
                  <a:gd name="connsiteY3" fmla="*/ 880746 h 1549336"/>
                  <a:gd name="connsiteX4" fmla="*/ 326521 w 4636799"/>
                  <a:gd name="connsiteY4" fmla="*/ 1336722 h 1549336"/>
                  <a:gd name="connsiteX5" fmla="*/ 66478 w 4636799"/>
                  <a:gd name="connsiteY5" fmla="*/ 1546202 h 1549336"/>
                  <a:gd name="connsiteX0" fmla="*/ 69689 w 4640010"/>
                  <a:gd name="connsiteY0" fmla="*/ 1546202 h 1549086"/>
                  <a:gd name="connsiteX1" fmla="*/ 1437332 w 4640010"/>
                  <a:gd name="connsiteY1" fmla="*/ 1190090 h 1549086"/>
                  <a:gd name="connsiteX2" fmla="*/ 4640010 w 4640010"/>
                  <a:gd name="connsiteY2" fmla="*/ 1 h 1549086"/>
                  <a:gd name="connsiteX3" fmla="*/ 1445781 w 4640010"/>
                  <a:gd name="connsiteY3" fmla="*/ 959116 h 1549086"/>
                  <a:gd name="connsiteX4" fmla="*/ 329732 w 4640010"/>
                  <a:gd name="connsiteY4" fmla="*/ 1336722 h 1549086"/>
                  <a:gd name="connsiteX5" fmla="*/ 69689 w 4640010"/>
                  <a:gd name="connsiteY5" fmla="*/ 1546202 h 1549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0010" h="1549086">
                    <a:moveTo>
                      <a:pt x="69689" y="1546202"/>
                    </a:moveTo>
                    <a:cubicBezTo>
                      <a:pt x="254289" y="1521763"/>
                      <a:pt x="675612" y="1447790"/>
                      <a:pt x="1437332" y="1190090"/>
                    </a:cubicBezTo>
                    <a:cubicBezTo>
                      <a:pt x="2199052" y="932390"/>
                      <a:pt x="4027199" y="304720"/>
                      <a:pt x="4640010" y="1"/>
                    </a:cubicBezTo>
                    <a:cubicBezTo>
                      <a:pt x="4187334" y="412516"/>
                      <a:pt x="2203567" y="726964"/>
                      <a:pt x="1445781" y="959116"/>
                    </a:cubicBezTo>
                    <a:cubicBezTo>
                      <a:pt x="720829" y="1189098"/>
                      <a:pt x="559081" y="1238874"/>
                      <a:pt x="329732" y="1336722"/>
                    </a:cubicBezTo>
                    <a:cubicBezTo>
                      <a:pt x="100383" y="1434570"/>
                      <a:pt x="-114911" y="1570641"/>
                      <a:pt x="69689" y="15462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0" name="Teardrop 14">
                <a:extLst>
                  <a:ext uri="{FF2B5EF4-FFF2-40B4-BE49-F238E27FC236}">
                    <a16:creationId xmlns:a16="http://schemas.microsoft.com/office/drawing/2014/main" id="{37890122-5770-4516-A80F-6B1C4E16934C}"/>
                  </a:ext>
                </a:extLst>
              </p:cNvPr>
              <p:cNvSpPr/>
              <p:nvPr/>
            </p:nvSpPr>
            <p:spPr>
              <a:xfrm rot="2999601">
                <a:off x="1778370" y="4330009"/>
                <a:ext cx="869225" cy="500692"/>
              </a:xfrm>
              <a:custGeom>
                <a:avLst/>
                <a:gdLst>
                  <a:gd name="connsiteX0" fmla="*/ 0 w 2318838"/>
                  <a:gd name="connsiteY0" fmla="*/ 780464 h 1560928"/>
                  <a:gd name="connsiteX1" fmla="*/ 1159419 w 2318838"/>
                  <a:gd name="connsiteY1" fmla="*/ 0 h 1560928"/>
                  <a:gd name="connsiteX2" fmla="*/ 2997852 w 2318838"/>
                  <a:gd name="connsiteY2" fmla="*/ -457079 h 1560928"/>
                  <a:gd name="connsiteX3" fmla="*/ 2318838 w 2318838"/>
                  <a:gd name="connsiteY3" fmla="*/ 780464 h 1560928"/>
                  <a:gd name="connsiteX4" fmla="*/ 1159419 w 2318838"/>
                  <a:gd name="connsiteY4" fmla="*/ 1560928 h 1560928"/>
                  <a:gd name="connsiteX5" fmla="*/ 0 w 2318838"/>
                  <a:gd name="connsiteY5" fmla="*/ 780464 h 1560928"/>
                  <a:gd name="connsiteX0" fmla="*/ 51 w 2997903"/>
                  <a:gd name="connsiteY0" fmla="*/ 1237543 h 2018007"/>
                  <a:gd name="connsiteX1" fmla="*/ 1195684 w 2997903"/>
                  <a:gd name="connsiteY1" fmla="*/ 1027448 h 2018007"/>
                  <a:gd name="connsiteX2" fmla="*/ 2997903 w 2997903"/>
                  <a:gd name="connsiteY2" fmla="*/ 0 h 2018007"/>
                  <a:gd name="connsiteX3" fmla="*/ 2318889 w 2997903"/>
                  <a:gd name="connsiteY3" fmla="*/ 1237543 h 2018007"/>
                  <a:gd name="connsiteX4" fmla="*/ 1159470 w 2997903"/>
                  <a:gd name="connsiteY4" fmla="*/ 2018007 h 2018007"/>
                  <a:gd name="connsiteX5" fmla="*/ 51 w 2997903"/>
                  <a:gd name="connsiteY5" fmla="*/ 1237543 h 2018007"/>
                  <a:gd name="connsiteX0" fmla="*/ 81 w 2997933"/>
                  <a:gd name="connsiteY0" fmla="*/ 1237543 h 1569459"/>
                  <a:gd name="connsiteX1" fmla="*/ 1195714 w 2997933"/>
                  <a:gd name="connsiteY1" fmla="*/ 1027448 h 1569459"/>
                  <a:gd name="connsiteX2" fmla="*/ 2997933 w 2997933"/>
                  <a:gd name="connsiteY2" fmla="*/ 0 h 1569459"/>
                  <a:gd name="connsiteX3" fmla="*/ 2318919 w 2997933"/>
                  <a:gd name="connsiteY3" fmla="*/ 1237543 h 1569459"/>
                  <a:gd name="connsiteX4" fmla="*/ 1150447 w 2997933"/>
                  <a:gd name="connsiteY4" fmla="*/ 1556281 h 1569459"/>
                  <a:gd name="connsiteX5" fmla="*/ 81 w 2997933"/>
                  <a:gd name="connsiteY5" fmla="*/ 1237543 h 1569459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622 w 2129341"/>
                  <a:gd name="connsiteY0" fmla="*/ 1282810 h 1568955"/>
                  <a:gd name="connsiteX1" fmla="*/ 327122 w 2129341"/>
                  <a:gd name="connsiteY1" fmla="*/ 1027448 h 1568955"/>
                  <a:gd name="connsiteX2" fmla="*/ 2129341 w 2129341"/>
                  <a:gd name="connsiteY2" fmla="*/ 0 h 1568955"/>
                  <a:gd name="connsiteX3" fmla="*/ 1377899 w 2129341"/>
                  <a:gd name="connsiteY3" fmla="*/ 848244 h 1568955"/>
                  <a:gd name="connsiteX4" fmla="*/ 281855 w 2129341"/>
                  <a:gd name="connsiteY4" fmla="*/ 1556281 h 1568955"/>
                  <a:gd name="connsiteX5" fmla="*/ 622 w 2129341"/>
                  <a:gd name="connsiteY5" fmla="*/ 1282810 h 1568955"/>
                  <a:gd name="connsiteX0" fmla="*/ 12795 w 2141514"/>
                  <a:gd name="connsiteY0" fmla="*/ 1282810 h 1568143"/>
                  <a:gd name="connsiteX1" fmla="*/ 599630 w 2141514"/>
                  <a:gd name="connsiteY1" fmla="*/ 1162194 h 1568143"/>
                  <a:gd name="connsiteX2" fmla="*/ 2141514 w 2141514"/>
                  <a:gd name="connsiteY2" fmla="*/ 0 h 1568143"/>
                  <a:gd name="connsiteX3" fmla="*/ 1390072 w 2141514"/>
                  <a:gd name="connsiteY3" fmla="*/ 848244 h 1568143"/>
                  <a:gd name="connsiteX4" fmla="*/ 294028 w 2141514"/>
                  <a:gd name="connsiteY4" fmla="*/ 1556281 h 1568143"/>
                  <a:gd name="connsiteX5" fmla="*/ 12795 w 2141514"/>
                  <a:gd name="connsiteY5" fmla="*/ 1282810 h 1568143"/>
                  <a:gd name="connsiteX0" fmla="*/ 48533 w 1986335"/>
                  <a:gd name="connsiteY0" fmla="*/ 1452367 h 1591759"/>
                  <a:gd name="connsiteX1" fmla="*/ 444451 w 1986335"/>
                  <a:gd name="connsiteY1" fmla="*/ 1162194 h 1591759"/>
                  <a:gd name="connsiteX2" fmla="*/ 1986335 w 1986335"/>
                  <a:gd name="connsiteY2" fmla="*/ 0 h 1591759"/>
                  <a:gd name="connsiteX3" fmla="*/ 1234893 w 1986335"/>
                  <a:gd name="connsiteY3" fmla="*/ 848244 h 1591759"/>
                  <a:gd name="connsiteX4" fmla="*/ 138849 w 1986335"/>
                  <a:gd name="connsiteY4" fmla="*/ 1556281 h 1591759"/>
                  <a:gd name="connsiteX5" fmla="*/ 48533 w 1986335"/>
                  <a:gd name="connsiteY5" fmla="*/ 1452367 h 1591759"/>
                  <a:gd name="connsiteX0" fmla="*/ 14077 w 2124298"/>
                  <a:gd name="connsiteY0" fmla="*/ 1578452 h 1637702"/>
                  <a:gd name="connsiteX1" fmla="*/ 582414 w 2124298"/>
                  <a:gd name="connsiteY1" fmla="*/ 1162194 h 1637702"/>
                  <a:gd name="connsiteX2" fmla="*/ 2124298 w 2124298"/>
                  <a:gd name="connsiteY2" fmla="*/ 0 h 1637702"/>
                  <a:gd name="connsiteX3" fmla="*/ 1372856 w 2124298"/>
                  <a:gd name="connsiteY3" fmla="*/ 848244 h 1637702"/>
                  <a:gd name="connsiteX4" fmla="*/ 276812 w 2124298"/>
                  <a:gd name="connsiteY4" fmla="*/ 1556281 h 1637702"/>
                  <a:gd name="connsiteX5" fmla="*/ 14077 w 2124298"/>
                  <a:gd name="connsiteY5" fmla="*/ 1578452 h 1637702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4595997"/>
                  <a:gd name="connsiteY0" fmla="*/ 1358893 h 1414659"/>
                  <a:gd name="connsiteX1" fmla="*/ 731444 w 4595997"/>
                  <a:gd name="connsiteY1" fmla="*/ 1001109 h 1414659"/>
                  <a:gd name="connsiteX2" fmla="*/ 4595997 w 4595997"/>
                  <a:gd name="connsiteY2" fmla="*/ 1 h 1414659"/>
                  <a:gd name="connsiteX3" fmla="*/ 1381763 w 4595997"/>
                  <a:gd name="connsiteY3" fmla="*/ 628685 h 1414659"/>
                  <a:gd name="connsiteX4" fmla="*/ 285719 w 4595997"/>
                  <a:gd name="connsiteY4" fmla="*/ 1336722 h 1414659"/>
                  <a:gd name="connsiteX5" fmla="*/ 22984 w 4595997"/>
                  <a:gd name="connsiteY5" fmla="*/ 1358893 h 1414659"/>
                  <a:gd name="connsiteX0" fmla="*/ 59603 w 4632616"/>
                  <a:gd name="connsiteY0" fmla="*/ 1358893 h 1408398"/>
                  <a:gd name="connsiteX1" fmla="*/ 1300643 w 4632616"/>
                  <a:gd name="connsiteY1" fmla="*/ 1111719 h 1408398"/>
                  <a:gd name="connsiteX2" fmla="*/ 4632616 w 4632616"/>
                  <a:gd name="connsiteY2" fmla="*/ 1 h 1408398"/>
                  <a:gd name="connsiteX3" fmla="*/ 1418382 w 4632616"/>
                  <a:gd name="connsiteY3" fmla="*/ 628685 h 1408398"/>
                  <a:gd name="connsiteX4" fmla="*/ 322338 w 4632616"/>
                  <a:gd name="connsiteY4" fmla="*/ 1336722 h 1408398"/>
                  <a:gd name="connsiteX5" fmla="*/ 59603 w 4632616"/>
                  <a:gd name="connsiteY5" fmla="*/ 1358893 h 140839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66113 w 4639126"/>
                  <a:gd name="connsiteY0" fmla="*/ 1358893 h 1386961"/>
                  <a:gd name="connsiteX1" fmla="*/ 1436448 w 4639126"/>
                  <a:gd name="connsiteY1" fmla="*/ 1190090 h 1386961"/>
                  <a:gd name="connsiteX2" fmla="*/ 4639126 w 4639126"/>
                  <a:gd name="connsiteY2" fmla="*/ 1 h 1386961"/>
                  <a:gd name="connsiteX3" fmla="*/ 1315602 w 4639126"/>
                  <a:gd name="connsiteY3" fmla="*/ 880746 h 1386961"/>
                  <a:gd name="connsiteX4" fmla="*/ 328848 w 4639126"/>
                  <a:gd name="connsiteY4" fmla="*/ 1336722 h 1386961"/>
                  <a:gd name="connsiteX5" fmla="*/ 66113 w 4639126"/>
                  <a:gd name="connsiteY5" fmla="*/ 1358893 h 1386961"/>
                  <a:gd name="connsiteX0" fmla="*/ 66478 w 4636799"/>
                  <a:gd name="connsiteY0" fmla="*/ 1546202 h 1549336"/>
                  <a:gd name="connsiteX1" fmla="*/ 1434121 w 4636799"/>
                  <a:gd name="connsiteY1" fmla="*/ 1190090 h 1549336"/>
                  <a:gd name="connsiteX2" fmla="*/ 4636799 w 4636799"/>
                  <a:gd name="connsiteY2" fmla="*/ 1 h 1549336"/>
                  <a:gd name="connsiteX3" fmla="*/ 1313275 w 4636799"/>
                  <a:gd name="connsiteY3" fmla="*/ 880746 h 1549336"/>
                  <a:gd name="connsiteX4" fmla="*/ 326521 w 4636799"/>
                  <a:gd name="connsiteY4" fmla="*/ 1336722 h 1549336"/>
                  <a:gd name="connsiteX5" fmla="*/ 66478 w 4636799"/>
                  <a:gd name="connsiteY5" fmla="*/ 1546202 h 1549336"/>
                  <a:gd name="connsiteX0" fmla="*/ 69689 w 4640010"/>
                  <a:gd name="connsiteY0" fmla="*/ 1546202 h 1549086"/>
                  <a:gd name="connsiteX1" fmla="*/ 1437332 w 4640010"/>
                  <a:gd name="connsiteY1" fmla="*/ 1190090 h 1549086"/>
                  <a:gd name="connsiteX2" fmla="*/ 4640010 w 4640010"/>
                  <a:gd name="connsiteY2" fmla="*/ 1 h 1549086"/>
                  <a:gd name="connsiteX3" fmla="*/ 1445781 w 4640010"/>
                  <a:gd name="connsiteY3" fmla="*/ 959116 h 1549086"/>
                  <a:gd name="connsiteX4" fmla="*/ 329732 w 4640010"/>
                  <a:gd name="connsiteY4" fmla="*/ 1336722 h 1549086"/>
                  <a:gd name="connsiteX5" fmla="*/ 69689 w 4640010"/>
                  <a:gd name="connsiteY5" fmla="*/ 1546202 h 1549086"/>
                  <a:gd name="connsiteX0" fmla="*/ 75279 w 4645600"/>
                  <a:gd name="connsiteY0" fmla="*/ 1546202 h 1547911"/>
                  <a:gd name="connsiteX1" fmla="*/ 1520912 w 4645600"/>
                  <a:gd name="connsiteY1" fmla="*/ 1227952 h 1547911"/>
                  <a:gd name="connsiteX2" fmla="*/ 4645600 w 4645600"/>
                  <a:gd name="connsiteY2" fmla="*/ 1 h 1547911"/>
                  <a:gd name="connsiteX3" fmla="*/ 1451371 w 4645600"/>
                  <a:gd name="connsiteY3" fmla="*/ 959116 h 1547911"/>
                  <a:gd name="connsiteX4" fmla="*/ 335322 w 4645600"/>
                  <a:gd name="connsiteY4" fmla="*/ 1336722 h 1547911"/>
                  <a:gd name="connsiteX5" fmla="*/ 75279 w 4645600"/>
                  <a:gd name="connsiteY5" fmla="*/ 1546202 h 1547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5600" h="1547911">
                    <a:moveTo>
                      <a:pt x="75279" y="1546202"/>
                    </a:moveTo>
                    <a:cubicBezTo>
                      <a:pt x="272877" y="1528074"/>
                      <a:pt x="759192" y="1485652"/>
                      <a:pt x="1520912" y="1227952"/>
                    </a:cubicBezTo>
                    <a:cubicBezTo>
                      <a:pt x="2282632" y="970252"/>
                      <a:pt x="4032789" y="304720"/>
                      <a:pt x="4645600" y="1"/>
                    </a:cubicBezTo>
                    <a:cubicBezTo>
                      <a:pt x="4192924" y="412516"/>
                      <a:pt x="2209157" y="726964"/>
                      <a:pt x="1451371" y="959116"/>
                    </a:cubicBezTo>
                    <a:cubicBezTo>
                      <a:pt x="726419" y="1189098"/>
                      <a:pt x="564671" y="1238874"/>
                      <a:pt x="335322" y="1336722"/>
                    </a:cubicBezTo>
                    <a:cubicBezTo>
                      <a:pt x="105973" y="1434570"/>
                      <a:pt x="-122319" y="1564330"/>
                      <a:pt x="75279" y="15462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1" name="Teardrop 14">
                <a:extLst>
                  <a:ext uri="{FF2B5EF4-FFF2-40B4-BE49-F238E27FC236}">
                    <a16:creationId xmlns:a16="http://schemas.microsoft.com/office/drawing/2014/main" id="{1DE98286-A73D-4016-AC5E-60D276595714}"/>
                  </a:ext>
                </a:extLst>
              </p:cNvPr>
              <p:cNvSpPr/>
              <p:nvPr/>
            </p:nvSpPr>
            <p:spPr>
              <a:xfrm rot="1016750">
                <a:off x="8552222" y="3856981"/>
                <a:ext cx="869225" cy="500692"/>
              </a:xfrm>
              <a:custGeom>
                <a:avLst/>
                <a:gdLst>
                  <a:gd name="connsiteX0" fmla="*/ 0 w 2318838"/>
                  <a:gd name="connsiteY0" fmla="*/ 780464 h 1560928"/>
                  <a:gd name="connsiteX1" fmla="*/ 1159419 w 2318838"/>
                  <a:gd name="connsiteY1" fmla="*/ 0 h 1560928"/>
                  <a:gd name="connsiteX2" fmla="*/ 2997852 w 2318838"/>
                  <a:gd name="connsiteY2" fmla="*/ -457079 h 1560928"/>
                  <a:gd name="connsiteX3" fmla="*/ 2318838 w 2318838"/>
                  <a:gd name="connsiteY3" fmla="*/ 780464 h 1560928"/>
                  <a:gd name="connsiteX4" fmla="*/ 1159419 w 2318838"/>
                  <a:gd name="connsiteY4" fmla="*/ 1560928 h 1560928"/>
                  <a:gd name="connsiteX5" fmla="*/ 0 w 2318838"/>
                  <a:gd name="connsiteY5" fmla="*/ 780464 h 1560928"/>
                  <a:gd name="connsiteX0" fmla="*/ 51 w 2997903"/>
                  <a:gd name="connsiteY0" fmla="*/ 1237543 h 2018007"/>
                  <a:gd name="connsiteX1" fmla="*/ 1195684 w 2997903"/>
                  <a:gd name="connsiteY1" fmla="*/ 1027448 h 2018007"/>
                  <a:gd name="connsiteX2" fmla="*/ 2997903 w 2997903"/>
                  <a:gd name="connsiteY2" fmla="*/ 0 h 2018007"/>
                  <a:gd name="connsiteX3" fmla="*/ 2318889 w 2997903"/>
                  <a:gd name="connsiteY3" fmla="*/ 1237543 h 2018007"/>
                  <a:gd name="connsiteX4" fmla="*/ 1159470 w 2997903"/>
                  <a:gd name="connsiteY4" fmla="*/ 2018007 h 2018007"/>
                  <a:gd name="connsiteX5" fmla="*/ 51 w 2997903"/>
                  <a:gd name="connsiteY5" fmla="*/ 1237543 h 2018007"/>
                  <a:gd name="connsiteX0" fmla="*/ 81 w 2997933"/>
                  <a:gd name="connsiteY0" fmla="*/ 1237543 h 1569459"/>
                  <a:gd name="connsiteX1" fmla="*/ 1195714 w 2997933"/>
                  <a:gd name="connsiteY1" fmla="*/ 1027448 h 1569459"/>
                  <a:gd name="connsiteX2" fmla="*/ 2997933 w 2997933"/>
                  <a:gd name="connsiteY2" fmla="*/ 0 h 1569459"/>
                  <a:gd name="connsiteX3" fmla="*/ 2318919 w 2997933"/>
                  <a:gd name="connsiteY3" fmla="*/ 1237543 h 1569459"/>
                  <a:gd name="connsiteX4" fmla="*/ 1150447 w 2997933"/>
                  <a:gd name="connsiteY4" fmla="*/ 1556281 h 1569459"/>
                  <a:gd name="connsiteX5" fmla="*/ 81 w 2997933"/>
                  <a:gd name="connsiteY5" fmla="*/ 1237543 h 1569459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622 w 2129341"/>
                  <a:gd name="connsiteY0" fmla="*/ 1282810 h 1568955"/>
                  <a:gd name="connsiteX1" fmla="*/ 327122 w 2129341"/>
                  <a:gd name="connsiteY1" fmla="*/ 1027448 h 1568955"/>
                  <a:gd name="connsiteX2" fmla="*/ 2129341 w 2129341"/>
                  <a:gd name="connsiteY2" fmla="*/ 0 h 1568955"/>
                  <a:gd name="connsiteX3" fmla="*/ 1377899 w 2129341"/>
                  <a:gd name="connsiteY3" fmla="*/ 848244 h 1568955"/>
                  <a:gd name="connsiteX4" fmla="*/ 281855 w 2129341"/>
                  <a:gd name="connsiteY4" fmla="*/ 1556281 h 1568955"/>
                  <a:gd name="connsiteX5" fmla="*/ 622 w 2129341"/>
                  <a:gd name="connsiteY5" fmla="*/ 1282810 h 1568955"/>
                  <a:gd name="connsiteX0" fmla="*/ 12795 w 2141514"/>
                  <a:gd name="connsiteY0" fmla="*/ 1282810 h 1568143"/>
                  <a:gd name="connsiteX1" fmla="*/ 599630 w 2141514"/>
                  <a:gd name="connsiteY1" fmla="*/ 1162194 h 1568143"/>
                  <a:gd name="connsiteX2" fmla="*/ 2141514 w 2141514"/>
                  <a:gd name="connsiteY2" fmla="*/ 0 h 1568143"/>
                  <a:gd name="connsiteX3" fmla="*/ 1390072 w 2141514"/>
                  <a:gd name="connsiteY3" fmla="*/ 848244 h 1568143"/>
                  <a:gd name="connsiteX4" fmla="*/ 294028 w 2141514"/>
                  <a:gd name="connsiteY4" fmla="*/ 1556281 h 1568143"/>
                  <a:gd name="connsiteX5" fmla="*/ 12795 w 2141514"/>
                  <a:gd name="connsiteY5" fmla="*/ 1282810 h 1568143"/>
                  <a:gd name="connsiteX0" fmla="*/ 48533 w 1986335"/>
                  <a:gd name="connsiteY0" fmla="*/ 1452367 h 1591759"/>
                  <a:gd name="connsiteX1" fmla="*/ 444451 w 1986335"/>
                  <a:gd name="connsiteY1" fmla="*/ 1162194 h 1591759"/>
                  <a:gd name="connsiteX2" fmla="*/ 1986335 w 1986335"/>
                  <a:gd name="connsiteY2" fmla="*/ 0 h 1591759"/>
                  <a:gd name="connsiteX3" fmla="*/ 1234893 w 1986335"/>
                  <a:gd name="connsiteY3" fmla="*/ 848244 h 1591759"/>
                  <a:gd name="connsiteX4" fmla="*/ 138849 w 1986335"/>
                  <a:gd name="connsiteY4" fmla="*/ 1556281 h 1591759"/>
                  <a:gd name="connsiteX5" fmla="*/ 48533 w 1986335"/>
                  <a:gd name="connsiteY5" fmla="*/ 1452367 h 1591759"/>
                  <a:gd name="connsiteX0" fmla="*/ 14077 w 2124298"/>
                  <a:gd name="connsiteY0" fmla="*/ 1578452 h 1637702"/>
                  <a:gd name="connsiteX1" fmla="*/ 582414 w 2124298"/>
                  <a:gd name="connsiteY1" fmla="*/ 1162194 h 1637702"/>
                  <a:gd name="connsiteX2" fmla="*/ 2124298 w 2124298"/>
                  <a:gd name="connsiteY2" fmla="*/ 0 h 1637702"/>
                  <a:gd name="connsiteX3" fmla="*/ 1372856 w 2124298"/>
                  <a:gd name="connsiteY3" fmla="*/ 848244 h 1637702"/>
                  <a:gd name="connsiteX4" fmla="*/ 276812 w 2124298"/>
                  <a:gd name="connsiteY4" fmla="*/ 1556281 h 1637702"/>
                  <a:gd name="connsiteX5" fmla="*/ 14077 w 2124298"/>
                  <a:gd name="connsiteY5" fmla="*/ 1578452 h 1637702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4595997"/>
                  <a:gd name="connsiteY0" fmla="*/ 1358893 h 1414659"/>
                  <a:gd name="connsiteX1" fmla="*/ 731444 w 4595997"/>
                  <a:gd name="connsiteY1" fmla="*/ 1001109 h 1414659"/>
                  <a:gd name="connsiteX2" fmla="*/ 4595997 w 4595997"/>
                  <a:gd name="connsiteY2" fmla="*/ 1 h 1414659"/>
                  <a:gd name="connsiteX3" fmla="*/ 1381763 w 4595997"/>
                  <a:gd name="connsiteY3" fmla="*/ 628685 h 1414659"/>
                  <a:gd name="connsiteX4" fmla="*/ 285719 w 4595997"/>
                  <a:gd name="connsiteY4" fmla="*/ 1336722 h 1414659"/>
                  <a:gd name="connsiteX5" fmla="*/ 22984 w 4595997"/>
                  <a:gd name="connsiteY5" fmla="*/ 1358893 h 1414659"/>
                  <a:gd name="connsiteX0" fmla="*/ 59603 w 4632616"/>
                  <a:gd name="connsiteY0" fmla="*/ 1358893 h 1408398"/>
                  <a:gd name="connsiteX1" fmla="*/ 1300643 w 4632616"/>
                  <a:gd name="connsiteY1" fmla="*/ 1111719 h 1408398"/>
                  <a:gd name="connsiteX2" fmla="*/ 4632616 w 4632616"/>
                  <a:gd name="connsiteY2" fmla="*/ 1 h 1408398"/>
                  <a:gd name="connsiteX3" fmla="*/ 1418382 w 4632616"/>
                  <a:gd name="connsiteY3" fmla="*/ 628685 h 1408398"/>
                  <a:gd name="connsiteX4" fmla="*/ 322338 w 4632616"/>
                  <a:gd name="connsiteY4" fmla="*/ 1336722 h 1408398"/>
                  <a:gd name="connsiteX5" fmla="*/ 59603 w 4632616"/>
                  <a:gd name="connsiteY5" fmla="*/ 1358893 h 140839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66113 w 4639126"/>
                  <a:gd name="connsiteY0" fmla="*/ 1358893 h 1386961"/>
                  <a:gd name="connsiteX1" fmla="*/ 1436448 w 4639126"/>
                  <a:gd name="connsiteY1" fmla="*/ 1190090 h 1386961"/>
                  <a:gd name="connsiteX2" fmla="*/ 4639126 w 4639126"/>
                  <a:gd name="connsiteY2" fmla="*/ 1 h 1386961"/>
                  <a:gd name="connsiteX3" fmla="*/ 1315602 w 4639126"/>
                  <a:gd name="connsiteY3" fmla="*/ 880746 h 1386961"/>
                  <a:gd name="connsiteX4" fmla="*/ 328848 w 4639126"/>
                  <a:gd name="connsiteY4" fmla="*/ 1336722 h 1386961"/>
                  <a:gd name="connsiteX5" fmla="*/ 66113 w 4639126"/>
                  <a:gd name="connsiteY5" fmla="*/ 1358893 h 1386961"/>
                  <a:gd name="connsiteX0" fmla="*/ 66478 w 4636799"/>
                  <a:gd name="connsiteY0" fmla="*/ 1546202 h 1549336"/>
                  <a:gd name="connsiteX1" fmla="*/ 1434121 w 4636799"/>
                  <a:gd name="connsiteY1" fmla="*/ 1190090 h 1549336"/>
                  <a:gd name="connsiteX2" fmla="*/ 4636799 w 4636799"/>
                  <a:gd name="connsiteY2" fmla="*/ 1 h 1549336"/>
                  <a:gd name="connsiteX3" fmla="*/ 1313275 w 4636799"/>
                  <a:gd name="connsiteY3" fmla="*/ 880746 h 1549336"/>
                  <a:gd name="connsiteX4" fmla="*/ 326521 w 4636799"/>
                  <a:gd name="connsiteY4" fmla="*/ 1336722 h 1549336"/>
                  <a:gd name="connsiteX5" fmla="*/ 66478 w 4636799"/>
                  <a:gd name="connsiteY5" fmla="*/ 1546202 h 1549336"/>
                  <a:gd name="connsiteX0" fmla="*/ 69689 w 4640010"/>
                  <a:gd name="connsiteY0" fmla="*/ 1546202 h 1549086"/>
                  <a:gd name="connsiteX1" fmla="*/ 1437332 w 4640010"/>
                  <a:gd name="connsiteY1" fmla="*/ 1190090 h 1549086"/>
                  <a:gd name="connsiteX2" fmla="*/ 4640010 w 4640010"/>
                  <a:gd name="connsiteY2" fmla="*/ 1 h 1549086"/>
                  <a:gd name="connsiteX3" fmla="*/ 1445781 w 4640010"/>
                  <a:gd name="connsiteY3" fmla="*/ 959116 h 1549086"/>
                  <a:gd name="connsiteX4" fmla="*/ 329732 w 4640010"/>
                  <a:gd name="connsiteY4" fmla="*/ 1336722 h 1549086"/>
                  <a:gd name="connsiteX5" fmla="*/ 69689 w 4640010"/>
                  <a:gd name="connsiteY5" fmla="*/ 1546202 h 1549086"/>
                  <a:gd name="connsiteX0" fmla="*/ 75279 w 4645600"/>
                  <a:gd name="connsiteY0" fmla="*/ 1546202 h 1547911"/>
                  <a:gd name="connsiteX1" fmla="*/ 1520912 w 4645600"/>
                  <a:gd name="connsiteY1" fmla="*/ 1227952 h 1547911"/>
                  <a:gd name="connsiteX2" fmla="*/ 4645600 w 4645600"/>
                  <a:gd name="connsiteY2" fmla="*/ 1 h 1547911"/>
                  <a:gd name="connsiteX3" fmla="*/ 1451371 w 4645600"/>
                  <a:gd name="connsiteY3" fmla="*/ 959116 h 1547911"/>
                  <a:gd name="connsiteX4" fmla="*/ 335322 w 4645600"/>
                  <a:gd name="connsiteY4" fmla="*/ 1336722 h 1547911"/>
                  <a:gd name="connsiteX5" fmla="*/ 75279 w 4645600"/>
                  <a:gd name="connsiteY5" fmla="*/ 1546202 h 1547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5600" h="1547911">
                    <a:moveTo>
                      <a:pt x="75279" y="1546202"/>
                    </a:moveTo>
                    <a:cubicBezTo>
                      <a:pt x="272877" y="1528074"/>
                      <a:pt x="759192" y="1485652"/>
                      <a:pt x="1520912" y="1227952"/>
                    </a:cubicBezTo>
                    <a:cubicBezTo>
                      <a:pt x="2282632" y="970252"/>
                      <a:pt x="4032789" y="304720"/>
                      <a:pt x="4645600" y="1"/>
                    </a:cubicBezTo>
                    <a:cubicBezTo>
                      <a:pt x="4192924" y="412516"/>
                      <a:pt x="2209157" y="726964"/>
                      <a:pt x="1451371" y="959116"/>
                    </a:cubicBezTo>
                    <a:cubicBezTo>
                      <a:pt x="726419" y="1189098"/>
                      <a:pt x="564671" y="1238874"/>
                      <a:pt x="335322" y="1336722"/>
                    </a:cubicBezTo>
                    <a:cubicBezTo>
                      <a:pt x="105973" y="1434570"/>
                      <a:pt x="-122319" y="1564330"/>
                      <a:pt x="75279" y="15462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32" name="Teardrop 14">
              <a:extLst>
                <a:ext uri="{FF2B5EF4-FFF2-40B4-BE49-F238E27FC236}">
                  <a16:creationId xmlns:a16="http://schemas.microsoft.com/office/drawing/2014/main" id="{966FA449-1195-4908-A544-FCF15E92694E}"/>
                </a:ext>
              </a:extLst>
            </p:cNvPr>
            <p:cNvSpPr/>
            <p:nvPr/>
          </p:nvSpPr>
          <p:spPr>
            <a:xfrm>
              <a:off x="10599041" y="3009899"/>
              <a:ext cx="545113" cy="352425"/>
            </a:xfrm>
            <a:custGeom>
              <a:avLst/>
              <a:gdLst>
                <a:gd name="connsiteX0" fmla="*/ 0 w 2318838"/>
                <a:gd name="connsiteY0" fmla="*/ 780464 h 1560928"/>
                <a:gd name="connsiteX1" fmla="*/ 1159419 w 2318838"/>
                <a:gd name="connsiteY1" fmla="*/ 0 h 1560928"/>
                <a:gd name="connsiteX2" fmla="*/ 2997852 w 2318838"/>
                <a:gd name="connsiteY2" fmla="*/ -457079 h 1560928"/>
                <a:gd name="connsiteX3" fmla="*/ 2318838 w 2318838"/>
                <a:gd name="connsiteY3" fmla="*/ 780464 h 1560928"/>
                <a:gd name="connsiteX4" fmla="*/ 1159419 w 2318838"/>
                <a:gd name="connsiteY4" fmla="*/ 1560928 h 1560928"/>
                <a:gd name="connsiteX5" fmla="*/ 0 w 2318838"/>
                <a:gd name="connsiteY5" fmla="*/ 780464 h 1560928"/>
                <a:gd name="connsiteX0" fmla="*/ 51 w 2997903"/>
                <a:gd name="connsiteY0" fmla="*/ 1237543 h 2018007"/>
                <a:gd name="connsiteX1" fmla="*/ 1195684 w 2997903"/>
                <a:gd name="connsiteY1" fmla="*/ 1027448 h 2018007"/>
                <a:gd name="connsiteX2" fmla="*/ 2997903 w 2997903"/>
                <a:gd name="connsiteY2" fmla="*/ 0 h 2018007"/>
                <a:gd name="connsiteX3" fmla="*/ 2318889 w 2997903"/>
                <a:gd name="connsiteY3" fmla="*/ 1237543 h 2018007"/>
                <a:gd name="connsiteX4" fmla="*/ 1159470 w 2997903"/>
                <a:gd name="connsiteY4" fmla="*/ 2018007 h 2018007"/>
                <a:gd name="connsiteX5" fmla="*/ 51 w 2997903"/>
                <a:gd name="connsiteY5" fmla="*/ 1237543 h 2018007"/>
                <a:gd name="connsiteX0" fmla="*/ 81 w 2997933"/>
                <a:gd name="connsiteY0" fmla="*/ 1237543 h 1569459"/>
                <a:gd name="connsiteX1" fmla="*/ 1195714 w 2997933"/>
                <a:gd name="connsiteY1" fmla="*/ 1027448 h 1569459"/>
                <a:gd name="connsiteX2" fmla="*/ 2997933 w 2997933"/>
                <a:gd name="connsiteY2" fmla="*/ 0 h 1569459"/>
                <a:gd name="connsiteX3" fmla="*/ 2318919 w 2997933"/>
                <a:gd name="connsiteY3" fmla="*/ 1237543 h 1569459"/>
                <a:gd name="connsiteX4" fmla="*/ 1150447 w 2997933"/>
                <a:gd name="connsiteY4" fmla="*/ 1556281 h 1569459"/>
                <a:gd name="connsiteX5" fmla="*/ 81 w 2997933"/>
                <a:gd name="connsiteY5" fmla="*/ 1237543 h 1569459"/>
                <a:gd name="connsiteX0" fmla="*/ 55 w 2997907"/>
                <a:gd name="connsiteY0" fmla="*/ 1237543 h 1565508"/>
                <a:gd name="connsiteX1" fmla="*/ 1195688 w 2997907"/>
                <a:gd name="connsiteY1" fmla="*/ 1027448 h 1565508"/>
                <a:gd name="connsiteX2" fmla="*/ 2997907 w 2997907"/>
                <a:gd name="connsiteY2" fmla="*/ 0 h 1565508"/>
                <a:gd name="connsiteX3" fmla="*/ 2246465 w 2997907"/>
                <a:gd name="connsiteY3" fmla="*/ 848244 h 1565508"/>
                <a:gd name="connsiteX4" fmla="*/ 1150421 w 2997907"/>
                <a:gd name="connsiteY4" fmla="*/ 1556281 h 1565508"/>
                <a:gd name="connsiteX5" fmla="*/ 55 w 2997907"/>
                <a:gd name="connsiteY5" fmla="*/ 1237543 h 1565508"/>
                <a:gd name="connsiteX0" fmla="*/ 55 w 2997907"/>
                <a:gd name="connsiteY0" fmla="*/ 1237543 h 1565508"/>
                <a:gd name="connsiteX1" fmla="*/ 1195688 w 2997907"/>
                <a:gd name="connsiteY1" fmla="*/ 1027448 h 1565508"/>
                <a:gd name="connsiteX2" fmla="*/ 2997907 w 2997907"/>
                <a:gd name="connsiteY2" fmla="*/ 0 h 1565508"/>
                <a:gd name="connsiteX3" fmla="*/ 2246465 w 2997907"/>
                <a:gd name="connsiteY3" fmla="*/ 848244 h 1565508"/>
                <a:gd name="connsiteX4" fmla="*/ 1150421 w 2997907"/>
                <a:gd name="connsiteY4" fmla="*/ 1556281 h 1565508"/>
                <a:gd name="connsiteX5" fmla="*/ 55 w 2997907"/>
                <a:gd name="connsiteY5" fmla="*/ 1237543 h 1565508"/>
                <a:gd name="connsiteX0" fmla="*/ 55 w 2997907"/>
                <a:gd name="connsiteY0" fmla="*/ 1237543 h 1565508"/>
                <a:gd name="connsiteX1" fmla="*/ 1195688 w 2997907"/>
                <a:gd name="connsiteY1" fmla="*/ 1027448 h 1565508"/>
                <a:gd name="connsiteX2" fmla="*/ 2997907 w 2997907"/>
                <a:gd name="connsiteY2" fmla="*/ 0 h 1565508"/>
                <a:gd name="connsiteX3" fmla="*/ 2246465 w 2997907"/>
                <a:gd name="connsiteY3" fmla="*/ 848244 h 1565508"/>
                <a:gd name="connsiteX4" fmla="*/ 1150421 w 2997907"/>
                <a:gd name="connsiteY4" fmla="*/ 1556281 h 1565508"/>
                <a:gd name="connsiteX5" fmla="*/ 55 w 2997907"/>
                <a:gd name="connsiteY5" fmla="*/ 1237543 h 1565508"/>
                <a:gd name="connsiteX0" fmla="*/ 622 w 2129341"/>
                <a:gd name="connsiteY0" fmla="*/ 1282810 h 1568955"/>
                <a:gd name="connsiteX1" fmla="*/ 327122 w 2129341"/>
                <a:gd name="connsiteY1" fmla="*/ 1027448 h 1568955"/>
                <a:gd name="connsiteX2" fmla="*/ 2129341 w 2129341"/>
                <a:gd name="connsiteY2" fmla="*/ 0 h 1568955"/>
                <a:gd name="connsiteX3" fmla="*/ 1377899 w 2129341"/>
                <a:gd name="connsiteY3" fmla="*/ 848244 h 1568955"/>
                <a:gd name="connsiteX4" fmla="*/ 281855 w 2129341"/>
                <a:gd name="connsiteY4" fmla="*/ 1556281 h 1568955"/>
                <a:gd name="connsiteX5" fmla="*/ 622 w 2129341"/>
                <a:gd name="connsiteY5" fmla="*/ 1282810 h 1568955"/>
                <a:gd name="connsiteX0" fmla="*/ 12795 w 2141514"/>
                <a:gd name="connsiteY0" fmla="*/ 1282810 h 1568143"/>
                <a:gd name="connsiteX1" fmla="*/ 599630 w 2141514"/>
                <a:gd name="connsiteY1" fmla="*/ 1162194 h 1568143"/>
                <a:gd name="connsiteX2" fmla="*/ 2141514 w 2141514"/>
                <a:gd name="connsiteY2" fmla="*/ 0 h 1568143"/>
                <a:gd name="connsiteX3" fmla="*/ 1390072 w 2141514"/>
                <a:gd name="connsiteY3" fmla="*/ 848244 h 1568143"/>
                <a:gd name="connsiteX4" fmla="*/ 294028 w 2141514"/>
                <a:gd name="connsiteY4" fmla="*/ 1556281 h 1568143"/>
                <a:gd name="connsiteX5" fmla="*/ 12795 w 2141514"/>
                <a:gd name="connsiteY5" fmla="*/ 1282810 h 1568143"/>
                <a:gd name="connsiteX0" fmla="*/ 48533 w 1986335"/>
                <a:gd name="connsiteY0" fmla="*/ 1452367 h 1591759"/>
                <a:gd name="connsiteX1" fmla="*/ 444451 w 1986335"/>
                <a:gd name="connsiteY1" fmla="*/ 1162194 h 1591759"/>
                <a:gd name="connsiteX2" fmla="*/ 1986335 w 1986335"/>
                <a:gd name="connsiteY2" fmla="*/ 0 h 1591759"/>
                <a:gd name="connsiteX3" fmla="*/ 1234893 w 1986335"/>
                <a:gd name="connsiteY3" fmla="*/ 848244 h 1591759"/>
                <a:gd name="connsiteX4" fmla="*/ 138849 w 1986335"/>
                <a:gd name="connsiteY4" fmla="*/ 1556281 h 1591759"/>
                <a:gd name="connsiteX5" fmla="*/ 48533 w 1986335"/>
                <a:gd name="connsiteY5" fmla="*/ 1452367 h 1591759"/>
                <a:gd name="connsiteX0" fmla="*/ 14077 w 2124298"/>
                <a:gd name="connsiteY0" fmla="*/ 1578452 h 1637702"/>
                <a:gd name="connsiteX1" fmla="*/ 582414 w 2124298"/>
                <a:gd name="connsiteY1" fmla="*/ 1162194 h 1637702"/>
                <a:gd name="connsiteX2" fmla="*/ 2124298 w 2124298"/>
                <a:gd name="connsiteY2" fmla="*/ 0 h 1637702"/>
                <a:gd name="connsiteX3" fmla="*/ 1372856 w 2124298"/>
                <a:gd name="connsiteY3" fmla="*/ 848244 h 1637702"/>
                <a:gd name="connsiteX4" fmla="*/ 276812 w 2124298"/>
                <a:gd name="connsiteY4" fmla="*/ 1556281 h 1637702"/>
                <a:gd name="connsiteX5" fmla="*/ 14077 w 2124298"/>
                <a:gd name="connsiteY5" fmla="*/ 1578452 h 1637702"/>
                <a:gd name="connsiteX0" fmla="*/ 22984 w 2133205"/>
                <a:gd name="connsiteY0" fmla="*/ 1578452 h 1634218"/>
                <a:gd name="connsiteX1" fmla="*/ 731444 w 2133205"/>
                <a:gd name="connsiteY1" fmla="*/ 1220668 h 1634218"/>
                <a:gd name="connsiteX2" fmla="*/ 2133205 w 2133205"/>
                <a:gd name="connsiteY2" fmla="*/ 0 h 1634218"/>
                <a:gd name="connsiteX3" fmla="*/ 1381763 w 2133205"/>
                <a:gd name="connsiteY3" fmla="*/ 848244 h 1634218"/>
                <a:gd name="connsiteX4" fmla="*/ 285719 w 2133205"/>
                <a:gd name="connsiteY4" fmla="*/ 1556281 h 1634218"/>
                <a:gd name="connsiteX5" fmla="*/ 22984 w 2133205"/>
                <a:gd name="connsiteY5" fmla="*/ 1578452 h 1634218"/>
                <a:gd name="connsiteX0" fmla="*/ 22984 w 2133205"/>
                <a:gd name="connsiteY0" fmla="*/ 1578452 h 1634218"/>
                <a:gd name="connsiteX1" fmla="*/ 731444 w 2133205"/>
                <a:gd name="connsiteY1" fmla="*/ 1220668 h 1634218"/>
                <a:gd name="connsiteX2" fmla="*/ 2133205 w 2133205"/>
                <a:gd name="connsiteY2" fmla="*/ 0 h 1634218"/>
                <a:gd name="connsiteX3" fmla="*/ 1381763 w 2133205"/>
                <a:gd name="connsiteY3" fmla="*/ 848244 h 1634218"/>
                <a:gd name="connsiteX4" fmla="*/ 285719 w 2133205"/>
                <a:gd name="connsiteY4" fmla="*/ 1556281 h 1634218"/>
                <a:gd name="connsiteX5" fmla="*/ 22984 w 2133205"/>
                <a:gd name="connsiteY5" fmla="*/ 1578452 h 1634218"/>
                <a:gd name="connsiteX0" fmla="*/ 22984 w 4595997"/>
                <a:gd name="connsiteY0" fmla="*/ 1358893 h 1414659"/>
                <a:gd name="connsiteX1" fmla="*/ 731444 w 4595997"/>
                <a:gd name="connsiteY1" fmla="*/ 1001109 h 1414659"/>
                <a:gd name="connsiteX2" fmla="*/ 4595997 w 4595997"/>
                <a:gd name="connsiteY2" fmla="*/ 1 h 1414659"/>
                <a:gd name="connsiteX3" fmla="*/ 1381763 w 4595997"/>
                <a:gd name="connsiteY3" fmla="*/ 628685 h 1414659"/>
                <a:gd name="connsiteX4" fmla="*/ 285719 w 4595997"/>
                <a:gd name="connsiteY4" fmla="*/ 1336722 h 1414659"/>
                <a:gd name="connsiteX5" fmla="*/ 22984 w 4595997"/>
                <a:gd name="connsiteY5" fmla="*/ 1358893 h 1414659"/>
                <a:gd name="connsiteX0" fmla="*/ 59603 w 4632616"/>
                <a:gd name="connsiteY0" fmla="*/ 1358893 h 1408398"/>
                <a:gd name="connsiteX1" fmla="*/ 1300643 w 4632616"/>
                <a:gd name="connsiteY1" fmla="*/ 1111719 h 1408398"/>
                <a:gd name="connsiteX2" fmla="*/ 4632616 w 4632616"/>
                <a:gd name="connsiteY2" fmla="*/ 1 h 1408398"/>
                <a:gd name="connsiteX3" fmla="*/ 1418382 w 4632616"/>
                <a:gd name="connsiteY3" fmla="*/ 628685 h 1408398"/>
                <a:gd name="connsiteX4" fmla="*/ 322338 w 4632616"/>
                <a:gd name="connsiteY4" fmla="*/ 1336722 h 1408398"/>
                <a:gd name="connsiteX5" fmla="*/ 59603 w 4632616"/>
                <a:gd name="connsiteY5" fmla="*/ 1358893 h 1408398"/>
                <a:gd name="connsiteX0" fmla="*/ 57042 w 4630055"/>
                <a:gd name="connsiteY0" fmla="*/ 1358893 h 1391758"/>
                <a:gd name="connsiteX1" fmla="*/ 1298082 w 4630055"/>
                <a:gd name="connsiteY1" fmla="*/ 1111719 h 1391758"/>
                <a:gd name="connsiteX2" fmla="*/ 4630055 w 4630055"/>
                <a:gd name="connsiteY2" fmla="*/ 1 h 1391758"/>
                <a:gd name="connsiteX3" fmla="*/ 1306531 w 4630055"/>
                <a:gd name="connsiteY3" fmla="*/ 880746 h 1391758"/>
                <a:gd name="connsiteX4" fmla="*/ 319777 w 4630055"/>
                <a:gd name="connsiteY4" fmla="*/ 1336722 h 1391758"/>
                <a:gd name="connsiteX5" fmla="*/ 57042 w 4630055"/>
                <a:gd name="connsiteY5" fmla="*/ 1358893 h 1391758"/>
                <a:gd name="connsiteX0" fmla="*/ 57042 w 4630055"/>
                <a:gd name="connsiteY0" fmla="*/ 1358893 h 1391758"/>
                <a:gd name="connsiteX1" fmla="*/ 1298082 w 4630055"/>
                <a:gd name="connsiteY1" fmla="*/ 1111719 h 1391758"/>
                <a:gd name="connsiteX2" fmla="*/ 4630055 w 4630055"/>
                <a:gd name="connsiteY2" fmla="*/ 1 h 1391758"/>
                <a:gd name="connsiteX3" fmla="*/ 1306531 w 4630055"/>
                <a:gd name="connsiteY3" fmla="*/ 880746 h 1391758"/>
                <a:gd name="connsiteX4" fmla="*/ 319777 w 4630055"/>
                <a:gd name="connsiteY4" fmla="*/ 1336722 h 1391758"/>
                <a:gd name="connsiteX5" fmla="*/ 57042 w 4630055"/>
                <a:gd name="connsiteY5" fmla="*/ 1358893 h 1391758"/>
                <a:gd name="connsiteX0" fmla="*/ 57042 w 4630055"/>
                <a:gd name="connsiteY0" fmla="*/ 1358893 h 1391758"/>
                <a:gd name="connsiteX1" fmla="*/ 1298082 w 4630055"/>
                <a:gd name="connsiteY1" fmla="*/ 1111719 h 1391758"/>
                <a:gd name="connsiteX2" fmla="*/ 4630055 w 4630055"/>
                <a:gd name="connsiteY2" fmla="*/ 1 h 1391758"/>
                <a:gd name="connsiteX3" fmla="*/ 1306531 w 4630055"/>
                <a:gd name="connsiteY3" fmla="*/ 880746 h 1391758"/>
                <a:gd name="connsiteX4" fmla="*/ 319777 w 4630055"/>
                <a:gd name="connsiteY4" fmla="*/ 1336722 h 1391758"/>
                <a:gd name="connsiteX5" fmla="*/ 57042 w 4630055"/>
                <a:gd name="connsiteY5" fmla="*/ 1358893 h 1391758"/>
                <a:gd name="connsiteX0" fmla="*/ 66113 w 4639126"/>
                <a:gd name="connsiteY0" fmla="*/ 1358893 h 1386961"/>
                <a:gd name="connsiteX1" fmla="*/ 1436448 w 4639126"/>
                <a:gd name="connsiteY1" fmla="*/ 1190090 h 1386961"/>
                <a:gd name="connsiteX2" fmla="*/ 4639126 w 4639126"/>
                <a:gd name="connsiteY2" fmla="*/ 1 h 1386961"/>
                <a:gd name="connsiteX3" fmla="*/ 1315602 w 4639126"/>
                <a:gd name="connsiteY3" fmla="*/ 880746 h 1386961"/>
                <a:gd name="connsiteX4" fmla="*/ 328848 w 4639126"/>
                <a:gd name="connsiteY4" fmla="*/ 1336722 h 1386961"/>
                <a:gd name="connsiteX5" fmla="*/ 66113 w 4639126"/>
                <a:gd name="connsiteY5" fmla="*/ 1358893 h 1386961"/>
                <a:gd name="connsiteX0" fmla="*/ 66478 w 4636799"/>
                <a:gd name="connsiteY0" fmla="*/ 1546202 h 1549336"/>
                <a:gd name="connsiteX1" fmla="*/ 1434121 w 4636799"/>
                <a:gd name="connsiteY1" fmla="*/ 1190090 h 1549336"/>
                <a:gd name="connsiteX2" fmla="*/ 4636799 w 4636799"/>
                <a:gd name="connsiteY2" fmla="*/ 1 h 1549336"/>
                <a:gd name="connsiteX3" fmla="*/ 1313275 w 4636799"/>
                <a:gd name="connsiteY3" fmla="*/ 880746 h 1549336"/>
                <a:gd name="connsiteX4" fmla="*/ 326521 w 4636799"/>
                <a:gd name="connsiteY4" fmla="*/ 1336722 h 1549336"/>
                <a:gd name="connsiteX5" fmla="*/ 66478 w 4636799"/>
                <a:gd name="connsiteY5" fmla="*/ 1546202 h 1549336"/>
                <a:gd name="connsiteX0" fmla="*/ 69689 w 4640010"/>
                <a:gd name="connsiteY0" fmla="*/ 1546202 h 1549086"/>
                <a:gd name="connsiteX1" fmla="*/ 1437332 w 4640010"/>
                <a:gd name="connsiteY1" fmla="*/ 1190090 h 1549086"/>
                <a:gd name="connsiteX2" fmla="*/ 4640010 w 4640010"/>
                <a:gd name="connsiteY2" fmla="*/ 1 h 1549086"/>
                <a:gd name="connsiteX3" fmla="*/ 1445781 w 4640010"/>
                <a:gd name="connsiteY3" fmla="*/ 959116 h 1549086"/>
                <a:gd name="connsiteX4" fmla="*/ 329732 w 4640010"/>
                <a:gd name="connsiteY4" fmla="*/ 1336722 h 1549086"/>
                <a:gd name="connsiteX5" fmla="*/ 69689 w 4640010"/>
                <a:gd name="connsiteY5" fmla="*/ 1546202 h 1549086"/>
                <a:gd name="connsiteX0" fmla="*/ 75279 w 4645600"/>
                <a:gd name="connsiteY0" fmla="*/ 1546202 h 1547911"/>
                <a:gd name="connsiteX1" fmla="*/ 1520912 w 4645600"/>
                <a:gd name="connsiteY1" fmla="*/ 1227952 h 1547911"/>
                <a:gd name="connsiteX2" fmla="*/ 4645600 w 4645600"/>
                <a:gd name="connsiteY2" fmla="*/ 1 h 1547911"/>
                <a:gd name="connsiteX3" fmla="*/ 1451371 w 4645600"/>
                <a:gd name="connsiteY3" fmla="*/ 959116 h 1547911"/>
                <a:gd name="connsiteX4" fmla="*/ 335322 w 4645600"/>
                <a:gd name="connsiteY4" fmla="*/ 1336722 h 1547911"/>
                <a:gd name="connsiteX5" fmla="*/ 75279 w 4645600"/>
                <a:gd name="connsiteY5" fmla="*/ 1546202 h 154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5600" h="1547911">
                  <a:moveTo>
                    <a:pt x="75279" y="1546202"/>
                  </a:moveTo>
                  <a:cubicBezTo>
                    <a:pt x="272877" y="1528074"/>
                    <a:pt x="759192" y="1485652"/>
                    <a:pt x="1520912" y="1227952"/>
                  </a:cubicBezTo>
                  <a:cubicBezTo>
                    <a:pt x="2282632" y="970252"/>
                    <a:pt x="4032789" y="304720"/>
                    <a:pt x="4645600" y="1"/>
                  </a:cubicBezTo>
                  <a:cubicBezTo>
                    <a:pt x="4192924" y="412516"/>
                    <a:pt x="2209157" y="726964"/>
                    <a:pt x="1451371" y="959116"/>
                  </a:cubicBezTo>
                  <a:cubicBezTo>
                    <a:pt x="726419" y="1189098"/>
                    <a:pt x="564671" y="1238874"/>
                    <a:pt x="335322" y="1336722"/>
                  </a:cubicBezTo>
                  <a:cubicBezTo>
                    <a:pt x="105973" y="1434570"/>
                    <a:pt x="-122319" y="1564330"/>
                    <a:pt x="75279" y="1546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73253DB-CED7-4B6D-B05E-FA7A14184840}"/>
              </a:ext>
            </a:extLst>
          </p:cNvPr>
          <p:cNvSpPr txBox="1"/>
          <p:nvPr/>
        </p:nvSpPr>
        <p:spPr>
          <a:xfrm>
            <a:off x="4932055" y="-8714363"/>
            <a:ext cx="2311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2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FEATURED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333A90-2B33-419D-8509-367D17F16A21}"/>
              </a:ext>
            </a:extLst>
          </p:cNvPr>
          <p:cNvSpPr txBox="1"/>
          <p:nvPr/>
        </p:nvSpPr>
        <p:spPr>
          <a:xfrm>
            <a:off x="3874073" y="-5631808"/>
            <a:ext cx="44278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6600" dirty="0">
                <a:latin typeface="Saint George Lowercase Stencil" pitchFamily="2" charset="0"/>
              </a:rPr>
              <a:t>BLOOMING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25670A-2C5A-455A-BC04-F6E7BC8CD9C5}"/>
              </a:ext>
            </a:extLst>
          </p:cNvPr>
          <p:cNvSpPr txBox="1"/>
          <p:nvPr/>
        </p:nvSpPr>
        <p:spPr>
          <a:xfrm>
            <a:off x="5186932" y="-3474383"/>
            <a:ext cx="1802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5400" dirty="0">
                <a:latin typeface="Saint George Lowercase Stencil" pitchFamily="2" charset="0"/>
              </a:rPr>
              <a:t>B.lue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7DAF46-18D0-4C5D-BB77-CBA9D742133D}"/>
              </a:ext>
            </a:extLst>
          </p:cNvPr>
          <p:cNvSpPr txBox="1"/>
          <p:nvPr/>
        </p:nvSpPr>
        <p:spPr>
          <a:xfrm>
            <a:off x="1003618" y="-3833655"/>
            <a:ext cx="1680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600" dirty="0">
                <a:latin typeface="Saint George Lowercase Stencil" pitchFamily="2" charset="0"/>
              </a:rPr>
              <a:t>design</a:t>
            </a:r>
            <a:endParaRPr lang="en-MY" sz="2400" dirty="0">
              <a:latin typeface="Saint George Lowercase Stencil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7E93A6-6C9A-4BC2-982D-153078AF2080}"/>
              </a:ext>
            </a:extLst>
          </p:cNvPr>
          <p:cNvSpPr txBox="1"/>
          <p:nvPr/>
        </p:nvSpPr>
        <p:spPr>
          <a:xfrm>
            <a:off x="855841" y="-4143518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>
                <a:latin typeface="Saint George Lowercase Stencil" pitchFamily="2" charset="0"/>
              </a:rPr>
              <a:t>HA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9EC570-2DCC-4DF5-BAAA-C568F6ADA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1" y="-4107811"/>
            <a:ext cx="574134" cy="56154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C72110-DD22-48DF-88B1-F635C5961FE0}"/>
              </a:ext>
            </a:extLst>
          </p:cNvPr>
          <p:cNvSpPr/>
          <p:nvPr/>
        </p:nvSpPr>
        <p:spPr>
          <a:xfrm>
            <a:off x="10994289" y="-5631473"/>
            <a:ext cx="723999" cy="87120"/>
          </a:xfrm>
          <a:prstGeom prst="roundRect">
            <a:avLst>
              <a:gd name="adj" fmla="val 50000"/>
            </a:avLst>
          </a:prstGeom>
          <a:solidFill>
            <a:srgbClr val="B5C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BDCC83C-9A51-4F3A-A546-42FBDA6F95D8}"/>
              </a:ext>
            </a:extLst>
          </p:cNvPr>
          <p:cNvSpPr/>
          <p:nvPr/>
        </p:nvSpPr>
        <p:spPr>
          <a:xfrm>
            <a:off x="11144154" y="-5471300"/>
            <a:ext cx="574134" cy="87120"/>
          </a:xfrm>
          <a:prstGeom prst="roundRect">
            <a:avLst>
              <a:gd name="adj" fmla="val 50000"/>
            </a:avLst>
          </a:prstGeom>
          <a:solidFill>
            <a:srgbClr val="B5C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4FC8A5B-56C8-4485-BD0C-23CE8726B5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t="975" r="50071" b="1548"/>
          <a:stretch/>
        </p:blipFill>
        <p:spPr>
          <a:xfrm>
            <a:off x="0" y="-387751"/>
            <a:ext cx="5823961" cy="7600448"/>
          </a:xfrm>
          <a:prstGeom prst="roundRect">
            <a:avLst>
              <a:gd name="adj" fmla="val 6766"/>
            </a:avLst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2EC331B-2BCB-43D6-B19A-D122381EBCA5}"/>
              </a:ext>
            </a:extLst>
          </p:cNvPr>
          <p:cNvSpPr txBox="1"/>
          <p:nvPr/>
        </p:nvSpPr>
        <p:spPr>
          <a:xfrm>
            <a:off x="186239" y="5086690"/>
            <a:ext cx="51667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6000" dirty="0" err="1">
                <a:solidFill>
                  <a:schemeClr val="bg1"/>
                </a:solidFill>
                <a:latin typeface="Saint George Lowercase Stencil" pitchFamily="2" charset="0"/>
              </a:rPr>
              <a:t>i-cAN</a:t>
            </a:r>
            <a:r>
              <a:rPr lang="en-MY" sz="6000" dirty="0">
                <a:solidFill>
                  <a:schemeClr val="bg1"/>
                </a:solidFill>
                <a:latin typeface="Saint George Lowercase Stencil" pitchFamily="2" charset="0"/>
              </a:rPr>
              <a:t> MA-SIN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498553-1F45-4E49-A3D2-3F6B95B49B94}"/>
              </a:ext>
            </a:extLst>
          </p:cNvPr>
          <p:cNvSpPr txBox="1"/>
          <p:nvPr/>
        </p:nvSpPr>
        <p:spPr>
          <a:xfrm>
            <a:off x="203839" y="5862356"/>
            <a:ext cx="4791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2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RETURN WITH DULEX VERSION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FBA96E-A3DA-4F93-B8E1-DC762DB8EAAE}"/>
              </a:ext>
            </a:extLst>
          </p:cNvPr>
          <p:cNvSpPr txBox="1"/>
          <p:nvPr/>
        </p:nvSpPr>
        <p:spPr>
          <a:xfrm>
            <a:off x="6095996" y="1730181"/>
            <a:ext cx="53543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500" dirty="0">
                <a:solidFill>
                  <a:schemeClr val="bg1"/>
                </a:solidFill>
                <a:latin typeface="Lust Slim Display Didone" panose="02000500000000000000" pitchFamily="2" charset="0"/>
              </a:rPr>
              <a:t>GREAT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695576-E044-44CF-83B7-68C475429357}"/>
              </a:ext>
            </a:extLst>
          </p:cNvPr>
          <p:cNvSpPr txBox="1"/>
          <p:nvPr/>
        </p:nvSpPr>
        <p:spPr>
          <a:xfrm>
            <a:off x="6290845" y="3165269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2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COLLECTION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EF346B-EE9E-4C14-A01D-47C9738D4EB4}"/>
              </a:ext>
            </a:extLst>
          </p:cNvPr>
          <p:cNvSpPr txBox="1"/>
          <p:nvPr/>
        </p:nvSpPr>
        <p:spPr>
          <a:xfrm>
            <a:off x="6268065" y="3617337"/>
            <a:ext cx="535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 don’t know what to write here because this is just 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C367DD-6D0D-4A7B-880A-1A45816888D1}"/>
              </a:ext>
            </a:extLst>
          </p:cNvPr>
          <p:cNvSpPr txBox="1"/>
          <p:nvPr/>
        </p:nvSpPr>
        <p:spPr>
          <a:xfrm>
            <a:off x="6268061" y="3842133"/>
            <a:ext cx="53543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example, so miaw miaw I guess </a:t>
            </a:r>
            <a:endParaRPr lang="en-MY" sz="24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C5B6415-58AB-469D-98F8-B50C285B5C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" t="1486" r="34365" b="880"/>
          <a:stretch/>
        </p:blipFill>
        <p:spPr>
          <a:xfrm>
            <a:off x="7637794" y="12716152"/>
            <a:ext cx="5179229" cy="5611460"/>
          </a:xfrm>
          <a:prstGeom prst="roundRect">
            <a:avLst>
              <a:gd name="adj" fmla="val 3328"/>
            </a:avLst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39BD6ED-8F70-498A-92F2-2F486EE30B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2" t="624" r="5490" b="-624"/>
          <a:stretch/>
        </p:blipFill>
        <p:spPr>
          <a:xfrm>
            <a:off x="451749" y="22914433"/>
            <a:ext cx="4570193" cy="7661360"/>
          </a:xfrm>
          <a:prstGeom prst="roundRect">
            <a:avLst>
              <a:gd name="adj" fmla="val 5551"/>
            </a:avLst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495B07B-7A63-4E40-AE65-C3646B2B5B66}"/>
              </a:ext>
            </a:extLst>
          </p:cNvPr>
          <p:cNvSpPr txBox="1"/>
          <p:nvPr/>
        </p:nvSpPr>
        <p:spPr>
          <a:xfrm>
            <a:off x="269128" y="9434301"/>
            <a:ext cx="308129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500" dirty="0">
                <a:solidFill>
                  <a:srgbClr val="709CEA"/>
                </a:solidFill>
                <a:latin typeface="Lust Slim Display Didone" panose="02000500000000000000" pitchFamily="2" charset="0"/>
              </a:rPr>
              <a:t>Blue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BF3B5D-34B1-49E7-B72B-2EDEA8B70F81}"/>
              </a:ext>
            </a:extLst>
          </p:cNvPr>
          <p:cNvSpPr txBox="1"/>
          <p:nvPr/>
        </p:nvSpPr>
        <p:spPr>
          <a:xfrm>
            <a:off x="338908" y="16707032"/>
            <a:ext cx="535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Earth is the 3</a:t>
            </a:r>
            <a:r>
              <a:rPr lang="en-MY" sz="24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rd</a:t>
            </a:r>
            <a:r>
              <a:rPr lang="en-MY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planet in our solar system. Does that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90CEA8-C1AA-4D60-BACD-7E281409431D}"/>
              </a:ext>
            </a:extLst>
          </p:cNvPr>
          <p:cNvSpPr txBox="1"/>
          <p:nvPr/>
        </p:nvSpPr>
        <p:spPr>
          <a:xfrm>
            <a:off x="338908" y="18121796"/>
            <a:ext cx="4174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may be used to support your own findings.</a:t>
            </a:r>
            <a:endParaRPr lang="en-MY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E2E0D0-9020-4F7A-A72F-7B267EA33A37}"/>
              </a:ext>
            </a:extLst>
          </p:cNvPr>
          <p:cNvSpPr txBox="1"/>
          <p:nvPr/>
        </p:nvSpPr>
        <p:spPr>
          <a:xfrm>
            <a:off x="703472" y="10676437"/>
            <a:ext cx="39613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500" dirty="0">
                <a:solidFill>
                  <a:schemeClr val="bg1"/>
                </a:solidFill>
                <a:latin typeface="Lust Slim Display Didone" panose="02000500000000000000" pitchFamily="2" charset="0"/>
              </a:rPr>
              <a:t>stairs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603457-787E-4932-9961-E04D2705C1EE}"/>
              </a:ext>
            </a:extLst>
          </p:cNvPr>
          <p:cNvSpPr txBox="1"/>
          <p:nvPr/>
        </p:nvSpPr>
        <p:spPr>
          <a:xfrm>
            <a:off x="623455" y="16995235"/>
            <a:ext cx="6052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Why do a literature review? Reviewing the literature lets you see </a:t>
            </a:r>
            <a:endParaRPr lang="en-MY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8CAC52-EE37-4C5C-B11C-D165E9C2DB42}"/>
              </a:ext>
            </a:extLst>
          </p:cNvPr>
          <p:cNvSpPr txBox="1"/>
          <p:nvPr/>
        </p:nvSpPr>
        <p:spPr>
          <a:xfrm>
            <a:off x="631131" y="17289561"/>
            <a:ext cx="5516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what came before, and what did and didn't work for other </a:t>
            </a:r>
            <a:endParaRPr lang="en-MY" sz="2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526484-6525-4DFD-BDFF-7023CA2426F3}"/>
              </a:ext>
            </a:extLst>
          </p:cNvPr>
          <p:cNvSpPr txBox="1"/>
          <p:nvPr/>
        </p:nvSpPr>
        <p:spPr>
          <a:xfrm>
            <a:off x="623455" y="17582548"/>
            <a:ext cx="62538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researchers. To demonstrate your understanding, and your ability </a:t>
            </a:r>
            <a:endParaRPr lang="en-MY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31624A-6545-4855-AA17-0922977AD78F}"/>
              </a:ext>
            </a:extLst>
          </p:cNvPr>
          <p:cNvSpPr txBox="1"/>
          <p:nvPr/>
        </p:nvSpPr>
        <p:spPr>
          <a:xfrm>
            <a:off x="358871" y="17862775"/>
            <a:ext cx="62538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to critically evaluate research in the field. To provide evidence that </a:t>
            </a:r>
            <a:endParaRPr lang="en-MY" sz="2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C9CBAE-F89B-4D51-A153-F2045BFAE39C}"/>
              </a:ext>
            </a:extLst>
          </p:cNvPr>
          <p:cNvSpPr txBox="1"/>
          <p:nvPr/>
        </p:nvSpPr>
        <p:spPr>
          <a:xfrm>
            <a:off x="7373210" y="18352628"/>
            <a:ext cx="38106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500" dirty="0">
                <a:solidFill>
                  <a:srgbClr val="709CEA"/>
                </a:solidFill>
                <a:latin typeface="Lust Slim Display Didone" panose="02000500000000000000" pitchFamily="2" charset="0"/>
              </a:rPr>
              <a:t>fancy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6308FB-FBFF-4DBA-94AB-6A24752EB6EC}"/>
              </a:ext>
            </a:extLst>
          </p:cNvPr>
          <p:cNvSpPr txBox="1"/>
          <p:nvPr/>
        </p:nvSpPr>
        <p:spPr>
          <a:xfrm>
            <a:off x="6908033" y="16597063"/>
            <a:ext cx="696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5400" dirty="0">
                <a:solidFill>
                  <a:srgbClr val="3673E2"/>
                </a:solidFill>
                <a:latin typeface="Lust Slim Display Didone" panose="02000500000000000000" pitchFamily="2" charset="0"/>
              </a:rPr>
              <a:t>&amp;</a:t>
            </a:r>
            <a:endParaRPr lang="en-MY" sz="8000" dirty="0">
              <a:solidFill>
                <a:srgbClr val="3673E2"/>
              </a:solidFill>
              <a:latin typeface="Lust Slim Display Didone" panose="02000500000000000000" pitchFamily="2" charset="0"/>
            </a:endParaRPr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C87ECEF-A4E5-4F37-84D2-092E60B06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64801"/>
            <a:ext cx="184731" cy="369332"/>
          </a:xfrm>
          <a:prstGeom prst="rect">
            <a:avLst/>
          </a:prstGeom>
          <a:solidFill>
            <a:srgbClr val="181A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863622E-8CB8-4464-AEDA-EF504A2CBE6F}"/>
              </a:ext>
            </a:extLst>
          </p:cNvPr>
          <p:cNvSpPr txBox="1"/>
          <p:nvPr/>
        </p:nvSpPr>
        <p:spPr>
          <a:xfrm>
            <a:off x="6521249" y="20883270"/>
            <a:ext cx="49765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        Greece (Greek: 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Ελλάδ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α, Elláda, [eˈlaða]), officially the Hellenic Republic,[b] is a country located in Southeast Europe. Its population is approximately 10.7 million as of 2018; Athens is its largest and capital city, followed by Thessaloniki. Situated on the southern tip of the Balkans, </a:t>
            </a:r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37181C95-67E2-4A1E-B793-95639BC8D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628" y="11175996"/>
            <a:ext cx="89000" cy="634304"/>
          </a:xfrm>
          <a:prstGeom prst="rect">
            <a:avLst/>
          </a:prstGeom>
          <a:solidFill>
            <a:srgbClr val="3673E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C3CC2B4-FE22-45EC-863B-605670155E34}"/>
              </a:ext>
            </a:extLst>
          </p:cNvPr>
          <p:cNvSpPr/>
          <p:nvPr/>
        </p:nvSpPr>
        <p:spPr>
          <a:xfrm>
            <a:off x="4436115" y="-3279704"/>
            <a:ext cx="342286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8FA230-91B0-4329-A6D3-2FE4F5E7FA02}"/>
              </a:ext>
            </a:extLst>
          </p:cNvPr>
          <p:cNvSpPr txBox="1"/>
          <p:nvPr/>
        </p:nvSpPr>
        <p:spPr>
          <a:xfrm>
            <a:off x="4239504" y="11538272"/>
            <a:ext cx="3554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5400" dirty="0">
                <a:solidFill>
                  <a:schemeClr val="bg1"/>
                </a:solidFill>
                <a:latin typeface="Lust Slim Display Didone" panose="02000500000000000000" pitchFamily="2" charset="0"/>
              </a:rPr>
              <a:t>DELICACY</a:t>
            </a:r>
            <a:endParaRPr lang="en-MY" sz="6000" dirty="0">
              <a:solidFill>
                <a:schemeClr val="bg1"/>
              </a:solidFill>
              <a:latin typeface="Lust Slim Display Didone" panose="02000500000000000000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B75002-E117-46CA-A7FD-3674C06E65B7}"/>
              </a:ext>
            </a:extLst>
          </p:cNvPr>
          <p:cNvSpPr txBox="1"/>
          <p:nvPr/>
        </p:nvSpPr>
        <p:spPr>
          <a:xfrm>
            <a:off x="819175" y="14730731"/>
            <a:ext cx="31101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6600" dirty="0">
                <a:solidFill>
                  <a:schemeClr val="bg1"/>
                </a:solidFill>
                <a:latin typeface="Lust Slim Display Didone" panose="02000500000000000000" pitchFamily="2" charset="0"/>
              </a:rPr>
              <a:t>STAIRS</a:t>
            </a:r>
            <a:endParaRPr lang="en-MY" sz="6000" dirty="0">
              <a:solidFill>
                <a:schemeClr val="bg1"/>
              </a:solidFill>
              <a:latin typeface="Lust Slim Display Didone" panose="020005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108570-7F99-4EA9-A7CA-901970A93E95}"/>
              </a:ext>
            </a:extLst>
          </p:cNvPr>
          <p:cNvSpPr txBox="1"/>
          <p:nvPr/>
        </p:nvSpPr>
        <p:spPr>
          <a:xfrm>
            <a:off x="8042847" y="13761911"/>
            <a:ext cx="24224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6600" dirty="0">
                <a:solidFill>
                  <a:schemeClr val="bg1"/>
                </a:solidFill>
                <a:latin typeface="Lust Slim Display Didone" panose="02000500000000000000" pitchFamily="2" charset="0"/>
              </a:rPr>
              <a:t>WILD</a:t>
            </a:r>
            <a:endParaRPr lang="en-MY" sz="6000" dirty="0">
              <a:solidFill>
                <a:schemeClr val="bg1"/>
              </a:solidFill>
              <a:latin typeface="Lust Slim Display Didone" panose="02000500000000000000" pitchFamily="2" charset="0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58BD9D84-12A7-45CC-BAD9-D9359242ABE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3" r="8703" b="19697"/>
          <a:stretch/>
        </p:blipFill>
        <p:spPr>
          <a:xfrm>
            <a:off x="8132188" y="21982471"/>
            <a:ext cx="4633251" cy="4572000"/>
          </a:xfrm>
          <a:prstGeom prst="round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AC5F30B-EC33-41E5-89B6-E94D3ACBB0B5}"/>
              </a:ext>
            </a:extLst>
          </p:cNvPr>
          <p:cNvSpPr txBox="1"/>
          <p:nvPr/>
        </p:nvSpPr>
        <p:spPr>
          <a:xfrm>
            <a:off x="6584449" y="15196680"/>
            <a:ext cx="335059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500" dirty="0">
                <a:solidFill>
                  <a:schemeClr val="bg1"/>
                </a:solidFill>
                <a:latin typeface="Lust Slim Display Didone" panose="02000500000000000000" pitchFamily="2" charset="0"/>
              </a:rPr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1257932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FCFBE0C-A4BE-4753-BBAA-005FFA78E30E}"/>
              </a:ext>
            </a:extLst>
          </p:cNvPr>
          <p:cNvGrpSpPr/>
          <p:nvPr/>
        </p:nvGrpSpPr>
        <p:grpSpPr>
          <a:xfrm rot="433933">
            <a:off x="-367895" y="-5105669"/>
            <a:ext cx="13271909" cy="15496945"/>
            <a:chOff x="-4" y="1928238"/>
            <a:chExt cx="12192004" cy="1423599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B956187-59B8-47B8-B9C4-96DCAB8CDA64}"/>
                </a:ext>
              </a:extLst>
            </p:cNvPr>
            <p:cNvGrpSpPr/>
            <p:nvPr/>
          </p:nvGrpSpPr>
          <p:grpSpPr>
            <a:xfrm>
              <a:off x="-4" y="1928238"/>
              <a:ext cx="12192004" cy="14235994"/>
              <a:chOff x="-4" y="1928238"/>
              <a:chExt cx="12192004" cy="14235994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2EBA515-6B8C-47B6-AB03-80A3B154533D}"/>
                  </a:ext>
                </a:extLst>
              </p:cNvPr>
              <p:cNvGrpSpPr/>
              <p:nvPr/>
            </p:nvGrpSpPr>
            <p:grpSpPr>
              <a:xfrm>
                <a:off x="-4" y="1928238"/>
                <a:ext cx="12192004" cy="14235994"/>
                <a:chOff x="-4" y="1899663"/>
                <a:chExt cx="12192004" cy="14235994"/>
              </a:xfrm>
              <a:solidFill>
                <a:srgbClr val="B5CCF4"/>
              </a:solidFill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7F88E093-CABF-4147-9C99-766ECA6EA1B9}"/>
                    </a:ext>
                  </a:extLst>
                </p:cNvPr>
                <p:cNvGrpSpPr/>
                <p:nvPr/>
              </p:nvGrpSpPr>
              <p:grpSpPr>
                <a:xfrm>
                  <a:off x="-4" y="1899663"/>
                  <a:ext cx="12192004" cy="14235994"/>
                  <a:chOff x="-4" y="922780"/>
                  <a:chExt cx="12192004" cy="14235994"/>
                </a:xfrm>
                <a:grpFill/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8FC27F5B-64DA-4C9D-9C83-FFC3AA6AF811}"/>
                      </a:ext>
                    </a:extLst>
                  </p:cNvPr>
                  <p:cNvSpPr/>
                  <p:nvPr/>
                </p:nvSpPr>
                <p:spPr>
                  <a:xfrm>
                    <a:off x="2" y="922780"/>
                    <a:ext cx="12191998" cy="6068876"/>
                  </a:xfrm>
                  <a:custGeom>
                    <a:avLst/>
                    <a:gdLst>
                      <a:gd name="connsiteX0" fmla="*/ 4490847 w 12191998"/>
                      <a:gd name="connsiteY0" fmla="*/ 3395443 h 5935220"/>
                      <a:gd name="connsiteX1" fmla="*/ 3999024 w 12191998"/>
                      <a:gd name="connsiteY1" fmla="*/ 3416277 h 5935220"/>
                      <a:gd name="connsiteX2" fmla="*/ 3827793 w 12191998"/>
                      <a:gd name="connsiteY2" fmla="*/ 3414584 h 5935220"/>
                      <a:gd name="connsiteX3" fmla="*/ 3825974 w 12191998"/>
                      <a:gd name="connsiteY3" fmla="*/ 3463796 h 5935220"/>
                      <a:gd name="connsiteX4" fmla="*/ 4277110 w 12191998"/>
                      <a:gd name="connsiteY4" fmla="*/ 3495825 h 5935220"/>
                      <a:gd name="connsiteX5" fmla="*/ 4673596 w 12191998"/>
                      <a:gd name="connsiteY5" fmla="*/ 3413646 h 5935220"/>
                      <a:gd name="connsiteX6" fmla="*/ 4490847 w 12191998"/>
                      <a:gd name="connsiteY6" fmla="*/ 3395443 h 5935220"/>
                      <a:gd name="connsiteX7" fmla="*/ 3161947 w 12191998"/>
                      <a:gd name="connsiteY7" fmla="*/ 3179669 h 5935220"/>
                      <a:gd name="connsiteX8" fmla="*/ 3150740 w 12191998"/>
                      <a:gd name="connsiteY8" fmla="*/ 3227621 h 5935220"/>
                      <a:gd name="connsiteX9" fmla="*/ 3587395 w 12191998"/>
                      <a:gd name="connsiteY9" fmla="*/ 3345442 h 5935220"/>
                      <a:gd name="connsiteX10" fmla="*/ 3992280 w 12191998"/>
                      <a:gd name="connsiteY10" fmla="*/ 3340704 h 5935220"/>
                      <a:gd name="connsiteX11" fmla="*/ 3329686 w 12191998"/>
                      <a:gd name="connsiteY11" fmla="*/ 3214117 h 5935220"/>
                      <a:gd name="connsiteX12" fmla="*/ 3161947 w 12191998"/>
                      <a:gd name="connsiteY12" fmla="*/ 3179669 h 5935220"/>
                      <a:gd name="connsiteX13" fmla="*/ 9584014 w 12191998"/>
                      <a:gd name="connsiteY13" fmla="*/ 2413103 h 5935220"/>
                      <a:gd name="connsiteX14" fmla="*/ 8251342 w 12191998"/>
                      <a:gd name="connsiteY14" fmla="*/ 2916218 h 5935220"/>
                      <a:gd name="connsiteX15" fmla="*/ 7911819 w 12191998"/>
                      <a:gd name="connsiteY15" fmla="*/ 3039000 h 5935220"/>
                      <a:gd name="connsiteX16" fmla="*/ 7934114 w 12191998"/>
                      <a:gd name="connsiteY16" fmla="*/ 3143060 h 5935220"/>
                      <a:gd name="connsiteX17" fmla="*/ 8843145 w 12191998"/>
                      <a:gd name="connsiteY17" fmla="*/ 2877117 h 5935220"/>
                      <a:gd name="connsiteX18" fmla="*/ 9584014 w 12191998"/>
                      <a:gd name="connsiteY18" fmla="*/ 2413103 h 5935220"/>
                      <a:gd name="connsiteX19" fmla="*/ 519103 w 12191998"/>
                      <a:gd name="connsiteY19" fmla="*/ 2405242 h 5935220"/>
                      <a:gd name="connsiteX20" fmla="*/ 341419 w 12191998"/>
                      <a:gd name="connsiteY20" fmla="*/ 2480472 h 5935220"/>
                      <a:gd name="connsiteX21" fmla="*/ 341418 w 12191998"/>
                      <a:gd name="connsiteY21" fmla="*/ 2480471 h 5935220"/>
                      <a:gd name="connsiteX22" fmla="*/ 874931 w 12191998"/>
                      <a:gd name="connsiteY22" fmla="*/ 3234910 h 5935220"/>
                      <a:gd name="connsiteX23" fmla="*/ 1977722 w 12191998"/>
                      <a:gd name="connsiteY23" fmla="*/ 3569942 h 5935220"/>
                      <a:gd name="connsiteX24" fmla="*/ 2946399 w 12191998"/>
                      <a:gd name="connsiteY24" fmla="*/ 3217527 h 5935220"/>
                      <a:gd name="connsiteX25" fmla="*/ 1377667 w 12191998"/>
                      <a:gd name="connsiteY25" fmla="*/ 2946560 h 5935220"/>
                      <a:gd name="connsiteX26" fmla="*/ 519103 w 12191998"/>
                      <a:gd name="connsiteY26" fmla="*/ 2405242 h 5935220"/>
                      <a:gd name="connsiteX27" fmla="*/ 10798281 w 12191998"/>
                      <a:gd name="connsiteY27" fmla="*/ 1898844 h 5935220"/>
                      <a:gd name="connsiteX28" fmla="*/ 10310708 w 12191998"/>
                      <a:gd name="connsiteY28" fmla="*/ 2242008 h 5935220"/>
                      <a:gd name="connsiteX29" fmla="*/ 9913185 w 12191998"/>
                      <a:gd name="connsiteY29" fmla="*/ 2457104 h 5935220"/>
                      <a:gd name="connsiteX30" fmla="*/ 9913184 w 12191998"/>
                      <a:gd name="connsiteY30" fmla="*/ 2457104 h 5935220"/>
                      <a:gd name="connsiteX31" fmla="*/ 10253053 w 12191998"/>
                      <a:gd name="connsiteY31" fmla="*/ 2367126 h 5935220"/>
                      <a:gd name="connsiteX32" fmla="*/ 10633796 w 12191998"/>
                      <a:gd name="connsiteY32" fmla="*/ 2131721 h 5935220"/>
                      <a:gd name="connsiteX33" fmla="*/ 10798281 w 12191998"/>
                      <a:gd name="connsiteY33" fmla="*/ 1898844 h 5935220"/>
                      <a:gd name="connsiteX34" fmla="*/ 12191998 w 12191998"/>
                      <a:gd name="connsiteY34" fmla="*/ 0 h 5935220"/>
                      <a:gd name="connsiteX35" fmla="*/ 12191998 w 12191998"/>
                      <a:gd name="connsiteY35" fmla="*/ 167541 h 5935220"/>
                      <a:gd name="connsiteX36" fmla="*/ 12098962 w 12191998"/>
                      <a:gd name="connsiteY36" fmla="*/ 287434 h 5935220"/>
                      <a:gd name="connsiteX37" fmla="*/ 11466108 w 12191998"/>
                      <a:gd name="connsiteY37" fmla="*/ 1124276 h 5935220"/>
                      <a:gd name="connsiteX38" fmla="*/ 10617695 w 12191998"/>
                      <a:gd name="connsiteY38" fmla="*/ 1633399 h 5935220"/>
                      <a:gd name="connsiteX39" fmla="*/ 11355003 w 12191998"/>
                      <a:gd name="connsiteY39" fmla="*/ 1395133 h 5935220"/>
                      <a:gd name="connsiteX40" fmla="*/ 12130540 w 12191998"/>
                      <a:gd name="connsiteY40" fmla="*/ 643659 h 5935220"/>
                      <a:gd name="connsiteX41" fmla="*/ 12191998 w 12191998"/>
                      <a:gd name="connsiteY41" fmla="*/ 559446 h 5935220"/>
                      <a:gd name="connsiteX42" fmla="*/ 12191998 w 12191998"/>
                      <a:gd name="connsiteY42" fmla="*/ 5935220 h 5935220"/>
                      <a:gd name="connsiteX43" fmla="*/ 0 w 12191998"/>
                      <a:gd name="connsiteY43" fmla="*/ 5935220 h 5935220"/>
                      <a:gd name="connsiteX44" fmla="*/ 0 w 12191998"/>
                      <a:gd name="connsiteY44" fmla="*/ 1823492 h 5935220"/>
                      <a:gd name="connsiteX45" fmla="*/ 150947 w 12191998"/>
                      <a:gd name="connsiteY45" fmla="*/ 1951479 h 5935220"/>
                      <a:gd name="connsiteX46" fmla="*/ 5670383 w 12191998"/>
                      <a:gd name="connsiteY46" fmla="*/ 3223537 h 5935220"/>
                      <a:gd name="connsiteX47" fmla="*/ 5923267 w 12191998"/>
                      <a:gd name="connsiteY47" fmla="*/ 3199304 h 5935220"/>
                      <a:gd name="connsiteX48" fmla="*/ 5925538 w 12191998"/>
                      <a:gd name="connsiteY48" fmla="*/ 3207048 h 5935220"/>
                      <a:gd name="connsiteX49" fmla="*/ 6269342 w 12191998"/>
                      <a:gd name="connsiteY49" fmla="*/ 3251117 h 5935220"/>
                      <a:gd name="connsiteX50" fmla="*/ 6707651 w 12191998"/>
                      <a:gd name="connsiteY50" fmla="*/ 3138253 h 5935220"/>
                      <a:gd name="connsiteX51" fmla="*/ 6749064 w 12191998"/>
                      <a:gd name="connsiteY51" fmla="*/ 3085872 h 5935220"/>
                      <a:gd name="connsiteX52" fmla="*/ 7048918 w 12191998"/>
                      <a:gd name="connsiteY52" fmla="*/ 3030439 h 5935220"/>
                      <a:gd name="connsiteX53" fmla="*/ 7219264 w 12191998"/>
                      <a:gd name="connsiteY53" fmla="*/ 2993773 h 5935220"/>
                      <a:gd name="connsiteX54" fmla="*/ 7190136 w 12191998"/>
                      <a:gd name="connsiteY54" fmla="*/ 3024612 h 5935220"/>
                      <a:gd name="connsiteX55" fmla="*/ 6828828 w 12191998"/>
                      <a:gd name="connsiteY55" fmla="*/ 3238406 h 5935220"/>
                      <a:gd name="connsiteX56" fmla="*/ 5595851 w 12191998"/>
                      <a:gd name="connsiteY56" fmla="*/ 3430767 h 5935220"/>
                      <a:gd name="connsiteX57" fmla="*/ 6686411 w 12191998"/>
                      <a:gd name="connsiteY57" fmla="*/ 3494189 h 5935220"/>
                      <a:gd name="connsiteX58" fmla="*/ 7564791 w 12191998"/>
                      <a:gd name="connsiteY58" fmla="*/ 2920658 h 5935220"/>
                      <a:gd name="connsiteX59" fmla="*/ 7565551 w 12191998"/>
                      <a:gd name="connsiteY59" fmla="*/ 2913591 h 5935220"/>
                      <a:gd name="connsiteX60" fmla="*/ 7710058 w 12191998"/>
                      <a:gd name="connsiteY60" fmla="*/ 2878020 h 5935220"/>
                      <a:gd name="connsiteX61" fmla="*/ 12131915 w 12191998"/>
                      <a:gd name="connsiteY61" fmla="*/ 103065 h 5935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12191998" h="5935220">
                        <a:moveTo>
                          <a:pt x="4490847" y="3395443"/>
                        </a:moveTo>
                        <a:cubicBezTo>
                          <a:pt x="4301773" y="3389948"/>
                          <a:pt x="4104749" y="3416159"/>
                          <a:pt x="3999024" y="3416277"/>
                        </a:cubicBezTo>
                        <a:cubicBezTo>
                          <a:pt x="3858057" y="3416433"/>
                          <a:pt x="3856634" y="3406665"/>
                          <a:pt x="3827793" y="3414584"/>
                        </a:cubicBezTo>
                        <a:cubicBezTo>
                          <a:pt x="3798951" y="3422504"/>
                          <a:pt x="3751088" y="3450256"/>
                          <a:pt x="3825974" y="3463796"/>
                        </a:cubicBezTo>
                        <a:cubicBezTo>
                          <a:pt x="3900861" y="3477336"/>
                          <a:pt x="4107667" y="3537883"/>
                          <a:pt x="4277110" y="3495825"/>
                        </a:cubicBezTo>
                        <a:cubicBezTo>
                          <a:pt x="4483007" y="3466811"/>
                          <a:pt x="4458414" y="3434887"/>
                          <a:pt x="4673596" y="3413646"/>
                        </a:cubicBezTo>
                        <a:cubicBezTo>
                          <a:pt x="4616013" y="3402628"/>
                          <a:pt x="4553872" y="3397274"/>
                          <a:pt x="4490847" y="3395443"/>
                        </a:cubicBezTo>
                        <a:close/>
                        <a:moveTo>
                          <a:pt x="3161947" y="3179669"/>
                        </a:moveTo>
                        <a:cubicBezTo>
                          <a:pt x="3132123" y="3181919"/>
                          <a:pt x="3079832" y="3199992"/>
                          <a:pt x="3150740" y="3227621"/>
                        </a:cubicBezTo>
                        <a:cubicBezTo>
                          <a:pt x="3221648" y="3255250"/>
                          <a:pt x="3413033" y="3354277"/>
                          <a:pt x="3587395" y="3345442"/>
                        </a:cubicBezTo>
                        <a:cubicBezTo>
                          <a:pt x="3795037" y="3356391"/>
                          <a:pt x="3777012" y="3320348"/>
                          <a:pt x="3992280" y="3340704"/>
                        </a:cubicBezTo>
                        <a:cubicBezTo>
                          <a:pt x="3774651" y="3253344"/>
                          <a:pt x="3468075" y="3240957"/>
                          <a:pt x="3329686" y="3214117"/>
                        </a:cubicBezTo>
                        <a:cubicBezTo>
                          <a:pt x="3191297" y="3187278"/>
                          <a:pt x="3191772" y="3177418"/>
                          <a:pt x="3161947" y="3179669"/>
                        </a:cubicBezTo>
                        <a:close/>
                        <a:moveTo>
                          <a:pt x="9584014" y="2413103"/>
                        </a:moveTo>
                        <a:cubicBezTo>
                          <a:pt x="9105319" y="2491025"/>
                          <a:pt x="8530040" y="2811902"/>
                          <a:pt x="8251342" y="2916218"/>
                        </a:cubicBezTo>
                        <a:cubicBezTo>
                          <a:pt x="7972643" y="3020534"/>
                          <a:pt x="7964691" y="3001193"/>
                          <a:pt x="7911819" y="3039000"/>
                        </a:cubicBezTo>
                        <a:cubicBezTo>
                          <a:pt x="7858948" y="3076807"/>
                          <a:pt x="7778893" y="3170040"/>
                          <a:pt x="7934114" y="3143060"/>
                        </a:cubicBezTo>
                        <a:cubicBezTo>
                          <a:pt x="8089335" y="3116080"/>
                          <a:pt x="8530175" y="3089900"/>
                          <a:pt x="8843145" y="2877117"/>
                        </a:cubicBezTo>
                        <a:cubicBezTo>
                          <a:pt x="9235069" y="2664669"/>
                          <a:pt x="9169637" y="2616175"/>
                          <a:pt x="9584014" y="2413103"/>
                        </a:cubicBezTo>
                        <a:close/>
                        <a:moveTo>
                          <a:pt x="519103" y="2405242"/>
                        </a:moveTo>
                        <a:cubicBezTo>
                          <a:pt x="442574" y="2399672"/>
                          <a:pt x="380594" y="2421636"/>
                          <a:pt x="341419" y="2480472"/>
                        </a:cubicBezTo>
                        <a:lnTo>
                          <a:pt x="341418" y="2480471"/>
                        </a:lnTo>
                        <a:cubicBezTo>
                          <a:pt x="184719" y="2715821"/>
                          <a:pt x="423079" y="2934061"/>
                          <a:pt x="874931" y="3234910"/>
                        </a:cubicBezTo>
                        <a:cubicBezTo>
                          <a:pt x="1400990" y="3536558"/>
                          <a:pt x="1766747" y="3647343"/>
                          <a:pt x="1977722" y="3569942"/>
                        </a:cubicBezTo>
                        <a:cubicBezTo>
                          <a:pt x="2259841" y="3466440"/>
                          <a:pt x="2453981" y="3222126"/>
                          <a:pt x="2946399" y="3217527"/>
                        </a:cubicBezTo>
                        <a:cubicBezTo>
                          <a:pt x="2386575" y="3099672"/>
                          <a:pt x="1751018" y="3308278"/>
                          <a:pt x="1377667" y="2946560"/>
                        </a:cubicBezTo>
                        <a:cubicBezTo>
                          <a:pt x="1109202" y="2686459"/>
                          <a:pt x="748688" y="2421951"/>
                          <a:pt x="519103" y="2405242"/>
                        </a:cubicBezTo>
                        <a:close/>
                        <a:moveTo>
                          <a:pt x="10798281" y="1898844"/>
                        </a:moveTo>
                        <a:cubicBezTo>
                          <a:pt x="10618724" y="2020453"/>
                          <a:pt x="10504860" y="2172332"/>
                          <a:pt x="10310708" y="2242008"/>
                        </a:cubicBezTo>
                        <a:cubicBezTo>
                          <a:pt x="10124562" y="2308811"/>
                          <a:pt x="9892925" y="2412235"/>
                          <a:pt x="9913185" y="2457104"/>
                        </a:cubicBezTo>
                        <a:lnTo>
                          <a:pt x="9913184" y="2457104"/>
                        </a:lnTo>
                        <a:cubicBezTo>
                          <a:pt x="9933445" y="2501973"/>
                          <a:pt x="10054062" y="2456977"/>
                          <a:pt x="10253053" y="2367126"/>
                        </a:cubicBezTo>
                        <a:cubicBezTo>
                          <a:pt x="10471950" y="2260555"/>
                          <a:pt x="10598141" y="2182466"/>
                          <a:pt x="10633796" y="2131721"/>
                        </a:cubicBezTo>
                        <a:cubicBezTo>
                          <a:pt x="10681474" y="2063862"/>
                          <a:pt x="10668795" y="2010180"/>
                          <a:pt x="10798281" y="1898844"/>
                        </a:cubicBezTo>
                        <a:close/>
                        <a:moveTo>
                          <a:pt x="12191998" y="0"/>
                        </a:moveTo>
                        <a:lnTo>
                          <a:pt x="12191998" y="167541"/>
                        </a:lnTo>
                        <a:lnTo>
                          <a:pt x="12098962" y="287434"/>
                        </a:lnTo>
                        <a:cubicBezTo>
                          <a:pt x="11865845" y="602381"/>
                          <a:pt x="11669182" y="929670"/>
                          <a:pt x="11466108" y="1124276"/>
                        </a:cubicBezTo>
                        <a:cubicBezTo>
                          <a:pt x="11141190" y="1435645"/>
                          <a:pt x="10636212" y="1588256"/>
                          <a:pt x="10617695" y="1633399"/>
                        </a:cubicBezTo>
                        <a:cubicBezTo>
                          <a:pt x="10599177" y="1678542"/>
                          <a:pt x="11090824" y="1576586"/>
                          <a:pt x="11355003" y="1395133"/>
                        </a:cubicBezTo>
                        <a:cubicBezTo>
                          <a:pt x="11586161" y="1236362"/>
                          <a:pt x="11937493" y="890647"/>
                          <a:pt x="12130540" y="643659"/>
                        </a:cubicBezTo>
                        <a:lnTo>
                          <a:pt x="12191998" y="559446"/>
                        </a:lnTo>
                        <a:lnTo>
                          <a:pt x="12191998" y="5935220"/>
                        </a:lnTo>
                        <a:lnTo>
                          <a:pt x="0" y="5935220"/>
                        </a:lnTo>
                        <a:lnTo>
                          <a:pt x="0" y="1823492"/>
                        </a:lnTo>
                        <a:lnTo>
                          <a:pt x="150947" y="1951479"/>
                        </a:lnTo>
                        <a:cubicBezTo>
                          <a:pt x="1342406" y="2903082"/>
                          <a:pt x="3385615" y="3408828"/>
                          <a:pt x="5670383" y="3223537"/>
                        </a:cubicBezTo>
                        <a:lnTo>
                          <a:pt x="5923267" y="3199304"/>
                        </a:lnTo>
                        <a:lnTo>
                          <a:pt x="5925538" y="3207048"/>
                        </a:lnTo>
                        <a:cubicBezTo>
                          <a:pt x="5955996" y="3258373"/>
                          <a:pt x="6078590" y="3261690"/>
                          <a:pt x="6269342" y="3251117"/>
                        </a:cubicBezTo>
                        <a:cubicBezTo>
                          <a:pt x="6511732" y="3226897"/>
                          <a:pt x="6657025" y="3189394"/>
                          <a:pt x="6707651" y="3138253"/>
                        </a:cubicBezTo>
                        <a:lnTo>
                          <a:pt x="6749064" y="3085872"/>
                        </a:lnTo>
                        <a:lnTo>
                          <a:pt x="7048918" y="3030439"/>
                        </a:lnTo>
                        <a:lnTo>
                          <a:pt x="7219264" y="2993773"/>
                        </a:lnTo>
                        <a:lnTo>
                          <a:pt x="7190136" y="3024612"/>
                        </a:lnTo>
                        <a:cubicBezTo>
                          <a:pt x="7086131" y="3120334"/>
                          <a:pt x="6969405" y="3196382"/>
                          <a:pt x="6828828" y="3238406"/>
                        </a:cubicBezTo>
                        <a:cubicBezTo>
                          <a:pt x="6285549" y="3400813"/>
                          <a:pt x="5619586" y="3388136"/>
                          <a:pt x="5595851" y="3430767"/>
                        </a:cubicBezTo>
                        <a:cubicBezTo>
                          <a:pt x="5572113" y="3473397"/>
                          <a:pt x="6143132" y="3656596"/>
                          <a:pt x="6686411" y="3494189"/>
                        </a:cubicBezTo>
                        <a:cubicBezTo>
                          <a:pt x="7161780" y="3352083"/>
                          <a:pt x="7521763" y="3110979"/>
                          <a:pt x="7564791" y="2920658"/>
                        </a:cubicBezTo>
                        <a:lnTo>
                          <a:pt x="7565551" y="2913591"/>
                        </a:lnTo>
                        <a:lnTo>
                          <a:pt x="7710058" y="2878020"/>
                        </a:lnTo>
                        <a:cubicBezTo>
                          <a:pt x="9760277" y="2341099"/>
                          <a:pt x="11382652" y="1300826"/>
                          <a:pt x="12131915" y="10306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MY" dirty="0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3DD2C22-8388-4D9C-BC7B-2EB210021348}"/>
                      </a:ext>
                    </a:extLst>
                  </p:cNvPr>
                  <p:cNvSpPr/>
                  <p:nvPr/>
                </p:nvSpPr>
                <p:spPr>
                  <a:xfrm>
                    <a:off x="-4" y="6857999"/>
                    <a:ext cx="12192000" cy="83007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dirty="0"/>
                  </a:p>
                </p:txBody>
              </p:sp>
            </p:grpSp>
            <p:sp>
              <p:nvSpPr>
                <p:cNvPr id="24" name="Teardrop 14">
                  <a:extLst>
                    <a:ext uri="{FF2B5EF4-FFF2-40B4-BE49-F238E27FC236}">
                      <a16:creationId xmlns:a16="http://schemas.microsoft.com/office/drawing/2014/main" id="{06EE8BCE-2B5E-4764-85B3-0987497BBB0E}"/>
                    </a:ext>
                  </a:extLst>
                </p:cNvPr>
                <p:cNvSpPr/>
                <p:nvPr/>
              </p:nvSpPr>
              <p:spPr>
                <a:xfrm rot="1360030">
                  <a:off x="9196183" y="2852700"/>
                  <a:ext cx="1249912" cy="1349604"/>
                </a:xfrm>
                <a:custGeom>
                  <a:avLst/>
                  <a:gdLst>
                    <a:gd name="connsiteX0" fmla="*/ 0 w 2318838"/>
                    <a:gd name="connsiteY0" fmla="*/ 780464 h 1560928"/>
                    <a:gd name="connsiteX1" fmla="*/ 1159419 w 2318838"/>
                    <a:gd name="connsiteY1" fmla="*/ 0 h 1560928"/>
                    <a:gd name="connsiteX2" fmla="*/ 2997852 w 2318838"/>
                    <a:gd name="connsiteY2" fmla="*/ -457079 h 1560928"/>
                    <a:gd name="connsiteX3" fmla="*/ 2318838 w 2318838"/>
                    <a:gd name="connsiteY3" fmla="*/ 780464 h 1560928"/>
                    <a:gd name="connsiteX4" fmla="*/ 1159419 w 2318838"/>
                    <a:gd name="connsiteY4" fmla="*/ 1560928 h 1560928"/>
                    <a:gd name="connsiteX5" fmla="*/ 0 w 2318838"/>
                    <a:gd name="connsiteY5" fmla="*/ 780464 h 1560928"/>
                    <a:gd name="connsiteX0" fmla="*/ 51 w 2997903"/>
                    <a:gd name="connsiteY0" fmla="*/ 1237543 h 2018007"/>
                    <a:gd name="connsiteX1" fmla="*/ 1195684 w 2997903"/>
                    <a:gd name="connsiteY1" fmla="*/ 1027448 h 2018007"/>
                    <a:gd name="connsiteX2" fmla="*/ 2997903 w 2997903"/>
                    <a:gd name="connsiteY2" fmla="*/ 0 h 2018007"/>
                    <a:gd name="connsiteX3" fmla="*/ 2318889 w 2997903"/>
                    <a:gd name="connsiteY3" fmla="*/ 1237543 h 2018007"/>
                    <a:gd name="connsiteX4" fmla="*/ 1159470 w 2997903"/>
                    <a:gd name="connsiteY4" fmla="*/ 2018007 h 2018007"/>
                    <a:gd name="connsiteX5" fmla="*/ 51 w 2997903"/>
                    <a:gd name="connsiteY5" fmla="*/ 1237543 h 2018007"/>
                    <a:gd name="connsiteX0" fmla="*/ 81 w 2997933"/>
                    <a:gd name="connsiteY0" fmla="*/ 1237543 h 1569459"/>
                    <a:gd name="connsiteX1" fmla="*/ 1195714 w 2997933"/>
                    <a:gd name="connsiteY1" fmla="*/ 1027448 h 1569459"/>
                    <a:gd name="connsiteX2" fmla="*/ 2997933 w 2997933"/>
                    <a:gd name="connsiteY2" fmla="*/ 0 h 1569459"/>
                    <a:gd name="connsiteX3" fmla="*/ 2318919 w 2997933"/>
                    <a:gd name="connsiteY3" fmla="*/ 1237543 h 1569459"/>
                    <a:gd name="connsiteX4" fmla="*/ 1150447 w 2997933"/>
                    <a:gd name="connsiteY4" fmla="*/ 1556281 h 1569459"/>
                    <a:gd name="connsiteX5" fmla="*/ 81 w 2997933"/>
                    <a:gd name="connsiteY5" fmla="*/ 1237543 h 1569459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622 w 2129341"/>
                    <a:gd name="connsiteY0" fmla="*/ 1282810 h 1568955"/>
                    <a:gd name="connsiteX1" fmla="*/ 327122 w 2129341"/>
                    <a:gd name="connsiteY1" fmla="*/ 1027448 h 1568955"/>
                    <a:gd name="connsiteX2" fmla="*/ 2129341 w 2129341"/>
                    <a:gd name="connsiteY2" fmla="*/ 0 h 1568955"/>
                    <a:gd name="connsiteX3" fmla="*/ 1377899 w 2129341"/>
                    <a:gd name="connsiteY3" fmla="*/ 848244 h 1568955"/>
                    <a:gd name="connsiteX4" fmla="*/ 281855 w 2129341"/>
                    <a:gd name="connsiteY4" fmla="*/ 1556281 h 1568955"/>
                    <a:gd name="connsiteX5" fmla="*/ 622 w 2129341"/>
                    <a:gd name="connsiteY5" fmla="*/ 1282810 h 1568955"/>
                    <a:gd name="connsiteX0" fmla="*/ 12795 w 2141514"/>
                    <a:gd name="connsiteY0" fmla="*/ 1282810 h 1568143"/>
                    <a:gd name="connsiteX1" fmla="*/ 599630 w 2141514"/>
                    <a:gd name="connsiteY1" fmla="*/ 1162194 h 1568143"/>
                    <a:gd name="connsiteX2" fmla="*/ 2141514 w 2141514"/>
                    <a:gd name="connsiteY2" fmla="*/ 0 h 1568143"/>
                    <a:gd name="connsiteX3" fmla="*/ 1390072 w 2141514"/>
                    <a:gd name="connsiteY3" fmla="*/ 848244 h 1568143"/>
                    <a:gd name="connsiteX4" fmla="*/ 294028 w 2141514"/>
                    <a:gd name="connsiteY4" fmla="*/ 1556281 h 1568143"/>
                    <a:gd name="connsiteX5" fmla="*/ 12795 w 2141514"/>
                    <a:gd name="connsiteY5" fmla="*/ 1282810 h 1568143"/>
                    <a:gd name="connsiteX0" fmla="*/ 48533 w 1986335"/>
                    <a:gd name="connsiteY0" fmla="*/ 1452367 h 1591759"/>
                    <a:gd name="connsiteX1" fmla="*/ 444451 w 1986335"/>
                    <a:gd name="connsiteY1" fmla="*/ 1162194 h 1591759"/>
                    <a:gd name="connsiteX2" fmla="*/ 1986335 w 1986335"/>
                    <a:gd name="connsiteY2" fmla="*/ 0 h 1591759"/>
                    <a:gd name="connsiteX3" fmla="*/ 1234893 w 1986335"/>
                    <a:gd name="connsiteY3" fmla="*/ 848244 h 1591759"/>
                    <a:gd name="connsiteX4" fmla="*/ 138849 w 1986335"/>
                    <a:gd name="connsiteY4" fmla="*/ 1556281 h 1591759"/>
                    <a:gd name="connsiteX5" fmla="*/ 48533 w 1986335"/>
                    <a:gd name="connsiteY5" fmla="*/ 1452367 h 1591759"/>
                    <a:gd name="connsiteX0" fmla="*/ 14077 w 2124298"/>
                    <a:gd name="connsiteY0" fmla="*/ 1578452 h 1637702"/>
                    <a:gd name="connsiteX1" fmla="*/ 582414 w 2124298"/>
                    <a:gd name="connsiteY1" fmla="*/ 1162194 h 1637702"/>
                    <a:gd name="connsiteX2" fmla="*/ 2124298 w 2124298"/>
                    <a:gd name="connsiteY2" fmla="*/ 0 h 1637702"/>
                    <a:gd name="connsiteX3" fmla="*/ 1372856 w 2124298"/>
                    <a:gd name="connsiteY3" fmla="*/ 848244 h 1637702"/>
                    <a:gd name="connsiteX4" fmla="*/ 276812 w 2124298"/>
                    <a:gd name="connsiteY4" fmla="*/ 1556281 h 1637702"/>
                    <a:gd name="connsiteX5" fmla="*/ 14077 w 2124298"/>
                    <a:gd name="connsiteY5" fmla="*/ 1578452 h 1637702"/>
                    <a:gd name="connsiteX0" fmla="*/ 22984 w 2133205"/>
                    <a:gd name="connsiteY0" fmla="*/ 1578452 h 1634218"/>
                    <a:gd name="connsiteX1" fmla="*/ 731444 w 2133205"/>
                    <a:gd name="connsiteY1" fmla="*/ 1220668 h 1634218"/>
                    <a:gd name="connsiteX2" fmla="*/ 2133205 w 2133205"/>
                    <a:gd name="connsiteY2" fmla="*/ 0 h 1634218"/>
                    <a:gd name="connsiteX3" fmla="*/ 1381763 w 2133205"/>
                    <a:gd name="connsiteY3" fmla="*/ 848244 h 1634218"/>
                    <a:gd name="connsiteX4" fmla="*/ 285719 w 2133205"/>
                    <a:gd name="connsiteY4" fmla="*/ 1556281 h 1634218"/>
                    <a:gd name="connsiteX5" fmla="*/ 22984 w 2133205"/>
                    <a:gd name="connsiteY5" fmla="*/ 1578452 h 1634218"/>
                    <a:gd name="connsiteX0" fmla="*/ 22984 w 2133205"/>
                    <a:gd name="connsiteY0" fmla="*/ 1578452 h 1634218"/>
                    <a:gd name="connsiteX1" fmla="*/ 731444 w 2133205"/>
                    <a:gd name="connsiteY1" fmla="*/ 1220668 h 1634218"/>
                    <a:gd name="connsiteX2" fmla="*/ 2133205 w 2133205"/>
                    <a:gd name="connsiteY2" fmla="*/ 0 h 1634218"/>
                    <a:gd name="connsiteX3" fmla="*/ 1381763 w 2133205"/>
                    <a:gd name="connsiteY3" fmla="*/ 848244 h 1634218"/>
                    <a:gd name="connsiteX4" fmla="*/ 285719 w 2133205"/>
                    <a:gd name="connsiteY4" fmla="*/ 1556281 h 1634218"/>
                    <a:gd name="connsiteX5" fmla="*/ 22984 w 2133205"/>
                    <a:gd name="connsiteY5" fmla="*/ 1578452 h 1634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205" h="1634218">
                      <a:moveTo>
                        <a:pt x="22984" y="1578452"/>
                      </a:moveTo>
                      <a:cubicBezTo>
                        <a:pt x="97271" y="1522517"/>
                        <a:pt x="371077" y="1471743"/>
                        <a:pt x="731444" y="1220668"/>
                      </a:cubicBezTo>
                      <a:cubicBezTo>
                        <a:pt x="1190622" y="900749"/>
                        <a:pt x="1520394" y="304719"/>
                        <a:pt x="2133205" y="0"/>
                      </a:cubicBezTo>
                      <a:cubicBezTo>
                        <a:pt x="1680529" y="412515"/>
                        <a:pt x="1798222" y="435730"/>
                        <a:pt x="1381763" y="848244"/>
                      </a:cubicBezTo>
                      <a:cubicBezTo>
                        <a:pt x="1073945" y="1224962"/>
                        <a:pt x="512182" y="1434580"/>
                        <a:pt x="285719" y="1556281"/>
                      </a:cubicBezTo>
                      <a:cubicBezTo>
                        <a:pt x="59256" y="1677982"/>
                        <a:pt x="-51303" y="1634387"/>
                        <a:pt x="22984" y="15784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sp>
              <p:nvSpPr>
                <p:cNvPr id="25" name="Teardrop 14">
                  <a:extLst>
                    <a:ext uri="{FF2B5EF4-FFF2-40B4-BE49-F238E27FC236}">
                      <a16:creationId xmlns:a16="http://schemas.microsoft.com/office/drawing/2014/main" id="{3975384E-0D12-40FC-8232-73569F39EB75}"/>
                    </a:ext>
                  </a:extLst>
                </p:cNvPr>
                <p:cNvSpPr/>
                <p:nvPr/>
              </p:nvSpPr>
              <p:spPr>
                <a:xfrm rot="2999601">
                  <a:off x="4304443" y="4484211"/>
                  <a:ext cx="722230" cy="766126"/>
                </a:xfrm>
                <a:custGeom>
                  <a:avLst/>
                  <a:gdLst>
                    <a:gd name="connsiteX0" fmla="*/ 0 w 2318838"/>
                    <a:gd name="connsiteY0" fmla="*/ 780464 h 1560928"/>
                    <a:gd name="connsiteX1" fmla="*/ 1159419 w 2318838"/>
                    <a:gd name="connsiteY1" fmla="*/ 0 h 1560928"/>
                    <a:gd name="connsiteX2" fmla="*/ 2997852 w 2318838"/>
                    <a:gd name="connsiteY2" fmla="*/ -457079 h 1560928"/>
                    <a:gd name="connsiteX3" fmla="*/ 2318838 w 2318838"/>
                    <a:gd name="connsiteY3" fmla="*/ 780464 h 1560928"/>
                    <a:gd name="connsiteX4" fmla="*/ 1159419 w 2318838"/>
                    <a:gd name="connsiteY4" fmla="*/ 1560928 h 1560928"/>
                    <a:gd name="connsiteX5" fmla="*/ 0 w 2318838"/>
                    <a:gd name="connsiteY5" fmla="*/ 780464 h 1560928"/>
                    <a:gd name="connsiteX0" fmla="*/ 51 w 2997903"/>
                    <a:gd name="connsiteY0" fmla="*/ 1237543 h 2018007"/>
                    <a:gd name="connsiteX1" fmla="*/ 1195684 w 2997903"/>
                    <a:gd name="connsiteY1" fmla="*/ 1027448 h 2018007"/>
                    <a:gd name="connsiteX2" fmla="*/ 2997903 w 2997903"/>
                    <a:gd name="connsiteY2" fmla="*/ 0 h 2018007"/>
                    <a:gd name="connsiteX3" fmla="*/ 2318889 w 2997903"/>
                    <a:gd name="connsiteY3" fmla="*/ 1237543 h 2018007"/>
                    <a:gd name="connsiteX4" fmla="*/ 1159470 w 2997903"/>
                    <a:gd name="connsiteY4" fmla="*/ 2018007 h 2018007"/>
                    <a:gd name="connsiteX5" fmla="*/ 51 w 2997903"/>
                    <a:gd name="connsiteY5" fmla="*/ 1237543 h 2018007"/>
                    <a:gd name="connsiteX0" fmla="*/ 81 w 2997933"/>
                    <a:gd name="connsiteY0" fmla="*/ 1237543 h 1569459"/>
                    <a:gd name="connsiteX1" fmla="*/ 1195714 w 2997933"/>
                    <a:gd name="connsiteY1" fmla="*/ 1027448 h 1569459"/>
                    <a:gd name="connsiteX2" fmla="*/ 2997933 w 2997933"/>
                    <a:gd name="connsiteY2" fmla="*/ 0 h 1569459"/>
                    <a:gd name="connsiteX3" fmla="*/ 2318919 w 2997933"/>
                    <a:gd name="connsiteY3" fmla="*/ 1237543 h 1569459"/>
                    <a:gd name="connsiteX4" fmla="*/ 1150447 w 2997933"/>
                    <a:gd name="connsiteY4" fmla="*/ 1556281 h 1569459"/>
                    <a:gd name="connsiteX5" fmla="*/ 81 w 2997933"/>
                    <a:gd name="connsiteY5" fmla="*/ 1237543 h 1569459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622 w 2129341"/>
                    <a:gd name="connsiteY0" fmla="*/ 1282810 h 1568955"/>
                    <a:gd name="connsiteX1" fmla="*/ 327122 w 2129341"/>
                    <a:gd name="connsiteY1" fmla="*/ 1027448 h 1568955"/>
                    <a:gd name="connsiteX2" fmla="*/ 2129341 w 2129341"/>
                    <a:gd name="connsiteY2" fmla="*/ 0 h 1568955"/>
                    <a:gd name="connsiteX3" fmla="*/ 1377899 w 2129341"/>
                    <a:gd name="connsiteY3" fmla="*/ 848244 h 1568955"/>
                    <a:gd name="connsiteX4" fmla="*/ 281855 w 2129341"/>
                    <a:gd name="connsiteY4" fmla="*/ 1556281 h 1568955"/>
                    <a:gd name="connsiteX5" fmla="*/ 622 w 2129341"/>
                    <a:gd name="connsiteY5" fmla="*/ 1282810 h 1568955"/>
                    <a:gd name="connsiteX0" fmla="*/ 12795 w 2141514"/>
                    <a:gd name="connsiteY0" fmla="*/ 1282810 h 1568143"/>
                    <a:gd name="connsiteX1" fmla="*/ 599630 w 2141514"/>
                    <a:gd name="connsiteY1" fmla="*/ 1162194 h 1568143"/>
                    <a:gd name="connsiteX2" fmla="*/ 2141514 w 2141514"/>
                    <a:gd name="connsiteY2" fmla="*/ 0 h 1568143"/>
                    <a:gd name="connsiteX3" fmla="*/ 1390072 w 2141514"/>
                    <a:gd name="connsiteY3" fmla="*/ 848244 h 1568143"/>
                    <a:gd name="connsiteX4" fmla="*/ 294028 w 2141514"/>
                    <a:gd name="connsiteY4" fmla="*/ 1556281 h 1568143"/>
                    <a:gd name="connsiteX5" fmla="*/ 12795 w 2141514"/>
                    <a:gd name="connsiteY5" fmla="*/ 1282810 h 1568143"/>
                    <a:gd name="connsiteX0" fmla="*/ 48533 w 1986335"/>
                    <a:gd name="connsiteY0" fmla="*/ 1452367 h 1591759"/>
                    <a:gd name="connsiteX1" fmla="*/ 444451 w 1986335"/>
                    <a:gd name="connsiteY1" fmla="*/ 1162194 h 1591759"/>
                    <a:gd name="connsiteX2" fmla="*/ 1986335 w 1986335"/>
                    <a:gd name="connsiteY2" fmla="*/ 0 h 1591759"/>
                    <a:gd name="connsiteX3" fmla="*/ 1234893 w 1986335"/>
                    <a:gd name="connsiteY3" fmla="*/ 848244 h 1591759"/>
                    <a:gd name="connsiteX4" fmla="*/ 138849 w 1986335"/>
                    <a:gd name="connsiteY4" fmla="*/ 1556281 h 1591759"/>
                    <a:gd name="connsiteX5" fmla="*/ 48533 w 1986335"/>
                    <a:gd name="connsiteY5" fmla="*/ 1452367 h 1591759"/>
                    <a:gd name="connsiteX0" fmla="*/ 14077 w 2124298"/>
                    <a:gd name="connsiteY0" fmla="*/ 1578452 h 1637702"/>
                    <a:gd name="connsiteX1" fmla="*/ 582414 w 2124298"/>
                    <a:gd name="connsiteY1" fmla="*/ 1162194 h 1637702"/>
                    <a:gd name="connsiteX2" fmla="*/ 2124298 w 2124298"/>
                    <a:gd name="connsiteY2" fmla="*/ 0 h 1637702"/>
                    <a:gd name="connsiteX3" fmla="*/ 1372856 w 2124298"/>
                    <a:gd name="connsiteY3" fmla="*/ 848244 h 1637702"/>
                    <a:gd name="connsiteX4" fmla="*/ 276812 w 2124298"/>
                    <a:gd name="connsiteY4" fmla="*/ 1556281 h 1637702"/>
                    <a:gd name="connsiteX5" fmla="*/ 14077 w 2124298"/>
                    <a:gd name="connsiteY5" fmla="*/ 1578452 h 1637702"/>
                    <a:gd name="connsiteX0" fmla="*/ 22984 w 2133205"/>
                    <a:gd name="connsiteY0" fmla="*/ 1578452 h 1634218"/>
                    <a:gd name="connsiteX1" fmla="*/ 731444 w 2133205"/>
                    <a:gd name="connsiteY1" fmla="*/ 1220668 h 1634218"/>
                    <a:gd name="connsiteX2" fmla="*/ 2133205 w 2133205"/>
                    <a:gd name="connsiteY2" fmla="*/ 0 h 1634218"/>
                    <a:gd name="connsiteX3" fmla="*/ 1381763 w 2133205"/>
                    <a:gd name="connsiteY3" fmla="*/ 848244 h 1634218"/>
                    <a:gd name="connsiteX4" fmla="*/ 285719 w 2133205"/>
                    <a:gd name="connsiteY4" fmla="*/ 1556281 h 1634218"/>
                    <a:gd name="connsiteX5" fmla="*/ 22984 w 2133205"/>
                    <a:gd name="connsiteY5" fmla="*/ 1578452 h 1634218"/>
                    <a:gd name="connsiteX0" fmla="*/ 22984 w 2133205"/>
                    <a:gd name="connsiteY0" fmla="*/ 1578452 h 1634218"/>
                    <a:gd name="connsiteX1" fmla="*/ 731444 w 2133205"/>
                    <a:gd name="connsiteY1" fmla="*/ 1220668 h 1634218"/>
                    <a:gd name="connsiteX2" fmla="*/ 2133205 w 2133205"/>
                    <a:gd name="connsiteY2" fmla="*/ 0 h 1634218"/>
                    <a:gd name="connsiteX3" fmla="*/ 1381763 w 2133205"/>
                    <a:gd name="connsiteY3" fmla="*/ 848244 h 1634218"/>
                    <a:gd name="connsiteX4" fmla="*/ 285719 w 2133205"/>
                    <a:gd name="connsiteY4" fmla="*/ 1556281 h 1634218"/>
                    <a:gd name="connsiteX5" fmla="*/ 22984 w 2133205"/>
                    <a:gd name="connsiteY5" fmla="*/ 1578452 h 1634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205" h="1634218">
                      <a:moveTo>
                        <a:pt x="22984" y="1578452"/>
                      </a:moveTo>
                      <a:cubicBezTo>
                        <a:pt x="97271" y="1522517"/>
                        <a:pt x="371077" y="1471743"/>
                        <a:pt x="731444" y="1220668"/>
                      </a:cubicBezTo>
                      <a:cubicBezTo>
                        <a:pt x="1190622" y="900749"/>
                        <a:pt x="1520394" y="304719"/>
                        <a:pt x="2133205" y="0"/>
                      </a:cubicBezTo>
                      <a:cubicBezTo>
                        <a:pt x="1680529" y="412515"/>
                        <a:pt x="1798222" y="435730"/>
                        <a:pt x="1381763" y="848244"/>
                      </a:cubicBezTo>
                      <a:cubicBezTo>
                        <a:pt x="1073945" y="1224962"/>
                        <a:pt x="512182" y="1434580"/>
                        <a:pt x="285719" y="1556281"/>
                      </a:cubicBezTo>
                      <a:cubicBezTo>
                        <a:pt x="59256" y="1677982"/>
                        <a:pt x="-51303" y="1634387"/>
                        <a:pt x="22984" y="15784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</p:grpSp>
          <p:sp>
            <p:nvSpPr>
              <p:cNvPr id="29" name="Teardrop 14">
                <a:extLst>
                  <a:ext uri="{FF2B5EF4-FFF2-40B4-BE49-F238E27FC236}">
                    <a16:creationId xmlns:a16="http://schemas.microsoft.com/office/drawing/2014/main" id="{1AAA984C-F0E3-4FE1-89F9-ADE9C1B8688C}"/>
                  </a:ext>
                </a:extLst>
              </p:cNvPr>
              <p:cNvSpPr/>
              <p:nvPr/>
            </p:nvSpPr>
            <p:spPr>
              <a:xfrm rot="2999601">
                <a:off x="433063" y="3955732"/>
                <a:ext cx="1570948" cy="726216"/>
              </a:xfrm>
              <a:custGeom>
                <a:avLst/>
                <a:gdLst>
                  <a:gd name="connsiteX0" fmla="*/ 0 w 2318838"/>
                  <a:gd name="connsiteY0" fmla="*/ 780464 h 1560928"/>
                  <a:gd name="connsiteX1" fmla="*/ 1159419 w 2318838"/>
                  <a:gd name="connsiteY1" fmla="*/ 0 h 1560928"/>
                  <a:gd name="connsiteX2" fmla="*/ 2997852 w 2318838"/>
                  <a:gd name="connsiteY2" fmla="*/ -457079 h 1560928"/>
                  <a:gd name="connsiteX3" fmla="*/ 2318838 w 2318838"/>
                  <a:gd name="connsiteY3" fmla="*/ 780464 h 1560928"/>
                  <a:gd name="connsiteX4" fmla="*/ 1159419 w 2318838"/>
                  <a:gd name="connsiteY4" fmla="*/ 1560928 h 1560928"/>
                  <a:gd name="connsiteX5" fmla="*/ 0 w 2318838"/>
                  <a:gd name="connsiteY5" fmla="*/ 780464 h 1560928"/>
                  <a:gd name="connsiteX0" fmla="*/ 51 w 2997903"/>
                  <a:gd name="connsiteY0" fmla="*/ 1237543 h 2018007"/>
                  <a:gd name="connsiteX1" fmla="*/ 1195684 w 2997903"/>
                  <a:gd name="connsiteY1" fmla="*/ 1027448 h 2018007"/>
                  <a:gd name="connsiteX2" fmla="*/ 2997903 w 2997903"/>
                  <a:gd name="connsiteY2" fmla="*/ 0 h 2018007"/>
                  <a:gd name="connsiteX3" fmla="*/ 2318889 w 2997903"/>
                  <a:gd name="connsiteY3" fmla="*/ 1237543 h 2018007"/>
                  <a:gd name="connsiteX4" fmla="*/ 1159470 w 2997903"/>
                  <a:gd name="connsiteY4" fmla="*/ 2018007 h 2018007"/>
                  <a:gd name="connsiteX5" fmla="*/ 51 w 2997903"/>
                  <a:gd name="connsiteY5" fmla="*/ 1237543 h 2018007"/>
                  <a:gd name="connsiteX0" fmla="*/ 81 w 2997933"/>
                  <a:gd name="connsiteY0" fmla="*/ 1237543 h 1569459"/>
                  <a:gd name="connsiteX1" fmla="*/ 1195714 w 2997933"/>
                  <a:gd name="connsiteY1" fmla="*/ 1027448 h 1569459"/>
                  <a:gd name="connsiteX2" fmla="*/ 2997933 w 2997933"/>
                  <a:gd name="connsiteY2" fmla="*/ 0 h 1569459"/>
                  <a:gd name="connsiteX3" fmla="*/ 2318919 w 2997933"/>
                  <a:gd name="connsiteY3" fmla="*/ 1237543 h 1569459"/>
                  <a:gd name="connsiteX4" fmla="*/ 1150447 w 2997933"/>
                  <a:gd name="connsiteY4" fmla="*/ 1556281 h 1569459"/>
                  <a:gd name="connsiteX5" fmla="*/ 81 w 2997933"/>
                  <a:gd name="connsiteY5" fmla="*/ 1237543 h 1569459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622 w 2129341"/>
                  <a:gd name="connsiteY0" fmla="*/ 1282810 h 1568955"/>
                  <a:gd name="connsiteX1" fmla="*/ 327122 w 2129341"/>
                  <a:gd name="connsiteY1" fmla="*/ 1027448 h 1568955"/>
                  <a:gd name="connsiteX2" fmla="*/ 2129341 w 2129341"/>
                  <a:gd name="connsiteY2" fmla="*/ 0 h 1568955"/>
                  <a:gd name="connsiteX3" fmla="*/ 1377899 w 2129341"/>
                  <a:gd name="connsiteY3" fmla="*/ 848244 h 1568955"/>
                  <a:gd name="connsiteX4" fmla="*/ 281855 w 2129341"/>
                  <a:gd name="connsiteY4" fmla="*/ 1556281 h 1568955"/>
                  <a:gd name="connsiteX5" fmla="*/ 622 w 2129341"/>
                  <a:gd name="connsiteY5" fmla="*/ 1282810 h 1568955"/>
                  <a:gd name="connsiteX0" fmla="*/ 12795 w 2141514"/>
                  <a:gd name="connsiteY0" fmla="*/ 1282810 h 1568143"/>
                  <a:gd name="connsiteX1" fmla="*/ 599630 w 2141514"/>
                  <a:gd name="connsiteY1" fmla="*/ 1162194 h 1568143"/>
                  <a:gd name="connsiteX2" fmla="*/ 2141514 w 2141514"/>
                  <a:gd name="connsiteY2" fmla="*/ 0 h 1568143"/>
                  <a:gd name="connsiteX3" fmla="*/ 1390072 w 2141514"/>
                  <a:gd name="connsiteY3" fmla="*/ 848244 h 1568143"/>
                  <a:gd name="connsiteX4" fmla="*/ 294028 w 2141514"/>
                  <a:gd name="connsiteY4" fmla="*/ 1556281 h 1568143"/>
                  <a:gd name="connsiteX5" fmla="*/ 12795 w 2141514"/>
                  <a:gd name="connsiteY5" fmla="*/ 1282810 h 1568143"/>
                  <a:gd name="connsiteX0" fmla="*/ 48533 w 1986335"/>
                  <a:gd name="connsiteY0" fmla="*/ 1452367 h 1591759"/>
                  <a:gd name="connsiteX1" fmla="*/ 444451 w 1986335"/>
                  <a:gd name="connsiteY1" fmla="*/ 1162194 h 1591759"/>
                  <a:gd name="connsiteX2" fmla="*/ 1986335 w 1986335"/>
                  <a:gd name="connsiteY2" fmla="*/ 0 h 1591759"/>
                  <a:gd name="connsiteX3" fmla="*/ 1234893 w 1986335"/>
                  <a:gd name="connsiteY3" fmla="*/ 848244 h 1591759"/>
                  <a:gd name="connsiteX4" fmla="*/ 138849 w 1986335"/>
                  <a:gd name="connsiteY4" fmla="*/ 1556281 h 1591759"/>
                  <a:gd name="connsiteX5" fmla="*/ 48533 w 1986335"/>
                  <a:gd name="connsiteY5" fmla="*/ 1452367 h 1591759"/>
                  <a:gd name="connsiteX0" fmla="*/ 14077 w 2124298"/>
                  <a:gd name="connsiteY0" fmla="*/ 1578452 h 1637702"/>
                  <a:gd name="connsiteX1" fmla="*/ 582414 w 2124298"/>
                  <a:gd name="connsiteY1" fmla="*/ 1162194 h 1637702"/>
                  <a:gd name="connsiteX2" fmla="*/ 2124298 w 2124298"/>
                  <a:gd name="connsiteY2" fmla="*/ 0 h 1637702"/>
                  <a:gd name="connsiteX3" fmla="*/ 1372856 w 2124298"/>
                  <a:gd name="connsiteY3" fmla="*/ 848244 h 1637702"/>
                  <a:gd name="connsiteX4" fmla="*/ 276812 w 2124298"/>
                  <a:gd name="connsiteY4" fmla="*/ 1556281 h 1637702"/>
                  <a:gd name="connsiteX5" fmla="*/ 14077 w 2124298"/>
                  <a:gd name="connsiteY5" fmla="*/ 1578452 h 1637702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4595997"/>
                  <a:gd name="connsiteY0" fmla="*/ 1358893 h 1414659"/>
                  <a:gd name="connsiteX1" fmla="*/ 731444 w 4595997"/>
                  <a:gd name="connsiteY1" fmla="*/ 1001109 h 1414659"/>
                  <a:gd name="connsiteX2" fmla="*/ 4595997 w 4595997"/>
                  <a:gd name="connsiteY2" fmla="*/ 1 h 1414659"/>
                  <a:gd name="connsiteX3" fmla="*/ 1381763 w 4595997"/>
                  <a:gd name="connsiteY3" fmla="*/ 628685 h 1414659"/>
                  <a:gd name="connsiteX4" fmla="*/ 285719 w 4595997"/>
                  <a:gd name="connsiteY4" fmla="*/ 1336722 h 1414659"/>
                  <a:gd name="connsiteX5" fmla="*/ 22984 w 4595997"/>
                  <a:gd name="connsiteY5" fmla="*/ 1358893 h 1414659"/>
                  <a:gd name="connsiteX0" fmla="*/ 59603 w 4632616"/>
                  <a:gd name="connsiteY0" fmla="*/ 1358893 h 1408398"/>
                  <a:gd name="connsiteX1" fmla="*/ 1300643 w 4632616"/>
                  <a:gd name="connsiteY1" fmla="*/ 1111719 h 1408398"/>
                  <a:gd name="connsiteX2" fmla="*/ 4632616 w 4632616"/>
                  <a:gd name="connsiteY2" fmla="*/ 1 h 1408398"/>
                  <a:gd name="connsiteX3" fmla="*/ 1418382 w 4632616"/>
                  <a:gd name="connsiteY3" fmla="*/ 628685 h 1408398"/>
                  <a:gd name="connsiteX4" fmla="*/ 322338 w 4632616"/>
                  <a:gd name="connsiteY4" fmla="*/ 1336722 h 1408398"/>
                  <a:gd name="connsiteX5" fmla="*/ 59603 w 4632616"/>
                  <a:gd name="connsiteY5" fmla="*/ 1358893 h 140839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66113 w 4639126"/>
                  <a:gd name="connsiteY0" fmla="*/ 1358893 h 1386961"/>
                  <a:gd name="connsiteX1" fmla="*/ 1436448 w 4639126"/>
                  <a:gd name="connsiteY1" fmla="*/ 1190090 h 1386961"/>
                  <a:gd name="connsiteX2" fmla="*/ 4639126 w 4639126"/>
                  <a:gd name="connsiteY2" fmla="*/ 1 h 1386961"/>
                  <a:gd name="connsiteX3" fmla="*/ 1315602 w 4639126"/>
                  <a:gd name="connsiteY3" fmla="*/ 880746 h 1386961"/>
                  <a:gd name="connsiteX4" fmla="*/ 328848 w 4639126"/>
                  <a:gd name="connsiteY4" fmla="*/ 1336722 h 1386961"/>
                  <a:gd name="connsiteX5" fmla="*/ 66113 w 4639126"/>
                  <a:gd name="connsiteY5" fmla="*/ 1358893 h 1386961"/>
                  <a:gd name="connsiteX0" fmla="*/ 66478 w 4636799"/>
                  <a:gd name="connsiteY0" fmla="*/ 1546202 h 1549336"/>
                  <a:gd name="connsiteX1" fmla="*/ 1434121 w 4636799"/>
                  <a:gd name="connsiteY1" fmla="*/ 1190090 h 1549336"/>
                  <a:gd name="connsiteX2" fmla="*/ 4636799 w 4636799"/>
                  <a:gd name="connsiteY2" fmla="*/ 1 h 1549336"/>
                  <a:gd name="connsiteX3" fmla="*/ 1313275 w 4636799"/>
                  <a:gd name="connsiteY3" fmla="*/ 880746 h 1549336"/>
                  <a:gd name="connsiteX4" fmla="*/ 326521 w 4636799"/>
                  <a:gd name="connsiteY4" fmla="*/ 1336722 h 1549336"/>
                  <a:gd name="connsiteX5" fmla="*/ 66478 w 4636799"/>
                  <a:gd name="connsiteY5" fmla="*/ 1546202 h 1549336"/>
                  <a:gd name="connsiteX0" fmla="*/ 69689 w 4640010"/>
                  <a:gd name="connsiteY0" fmla="*/ 1546202 h 1549086"/>
                  <a:gd name="connsiteX1" fmla="*/ 1437332 w 4640010"/>
                  <a:gd name="connsiteY1" fmla="*/ 1190090 h 1549086"/>
                  <a:gd name="connsiteX2" fmla="*/ 4640010 w 4640010"/>
                  <a:gd name="connsiteY2" fmla="*/ 1 h 1549086"/>
                  <a:gd name="connsiteX3" fmla="*/ 1445781 w 4640010"/>
                  <a:gd name="connsiteY3" fmla="*/ 959116 h 1549086"/>
                  <a:gd name="connsiteX4" fmla="*/ 329732 w 4640010"/>
                  <a:gd name="connsiteY4" fmla="*/ 1336722 h 1549086"/>
                  <a:gd name="connsiteX5" fmla="*/ 69689 w 4640010"/>
                  <a:gd name="connsiteY5" fmla="*/ 1546202 h 1549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0010" h="1549086">
                    <a:moveTo>
                      <a:pt x="69689" y="1546202"/>
                    </a:moveTo>
                    <a:cubicBezTo>
                      <a:pt x="254289" y="1521763"/>
                      <a:pt x="675612" y="1447790"/>
                      <a:pt x="1437332" y="1190090"/>
                    </a:cubicBezTo>
                    <a:cubicBezTo>
                      <a:pt x="2199052" y="932390"/>
                      <a:pt x="4027199" y="304720"/>
                      <a:pt x="4640010" y="1"/>
                    </a:cubicBezTo>
                    <a:cubicBezTo>
                      <a:pt x="4187334" y="412516"/>
                      <a:pt x="2203567" y="726964"/>
                      <a:pt x="1445781" y="959116"/>
                    </a:cubicBezTo>
                    <a:cubicBezTo>
                      <a:pt x="720829" y="1189098"/>
                      <a:pt x="559081" y="1238874"/>
                      <a:pt x="329732" y="1336722"/>
                    </a:cubicBezTo>
                    <a:cubicBezTo>
                      <a:pt x="100383" y="1434570"/>
                      <a:pt x="-114911" y="1570641"/>
                      <a:pt x="69689" y="15462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0" name="Teardrop 14">
                <a:extLst>
                  <a:ext uri="{FF2B5EF4-FFF2-40B4-BE49-F238E27FC236}">
                    <a16:creationId xmlns:a16="http://schemas.microsoft.com/office/drawing/2014/main" id="{37890122-5770-4516-A80F-6B1C4E16934C}"/>
                  </a:ext>
                </a:extLst>
              </p:cNvPr>
              <p:cNvSpPr/>
              <p:nvPr/>
            </p:nvSpPr>
            <p:spPr>
              <a:xfrm rot="2999601">
                <a:off x="1778370" y="4330009"/>
                <a:ext cx="869225" cy="500692"/>
              </a:xfrm>
              <a:custGeom>
                <a:avLst/>
                <a:gdLst>
                  <a:gd name="connsiteX0" fmla="*/ 0 w 2318838"/>
                  <a:gd name="connsiteY0" fmla="*/ 780464 h 1560928"/>
                  <a:gd name="connsiteX1" fmla="*/ 1159419 w 2318838"/>
                  <a:gd name="connsiteY1" fmla="*/ 0 h 1560928"/>
                  <a:gd name="connsiteX2" fmla="*/ 2997852 w 2318838"/>
                  <a:gd name="connsiteY2" fmla="*/ -457079 h 1560928"/>
                  <a:gd name="connsiteX3" fmla="*/ 2318838 w 2318838"/>
                  <a:gd name="connsiteY3" fmla="*/ 780464 h 1560928"/>
                  <a:gd name="connsiteX4" fmla="*/ 1159419 w 2318838"/>
                  <a:gd name="connsiteY4" fmla="*/ 1560928 h 1560928"/>
                  <a:gd name="connsiteX5" fmla="*/ 0 w 2318838"/>
                  <a:gd name="connsiteY5" fmla="*/ 780464 h 1560928"/>
                  <a:gd name="connsiteX0" fmla="*/ 51 w 2997903"/>
                  <a:gd name="connsiteY0" fmla="*/ 1237543 h 2018007"/>
                  <a:gd name="connsiteX1" fmla="*/ 1195684 w 2997903"/>
                  <a:gd name="connsiteY1" fmla="*/ 1027448 h 2018007"/>
                  <a:gd name="connsiteX2" fmla="*/ 2997903 w 2997903"/>
                  <a:gd name="connsiteY2" fmla="*/ 0 h 2018007"/>
                  <a:gd name="connsiteX3" fmla="*/ 2318889 w 2997903"/>
                  <a:gd name="connsiteY3" fmla="*/ 1237543 h 2018007"/>
                  <a:gd name="connsiteX4" fmla="*/ 1159470 w 2997903"/>
                  <a:gd name="connsiteY4" fmla="*/ 2018007 h 2018007"/>
                  <a:gd name="connsiteX5" fmla="*/ 51 w 2997903"/>
                  <a:gd name="connsiteY5" fmla="*/ 1237543 h 2018007"/>
                  <a:gd name="connsiteX0" fmla="*/ 81 w 2997933"/>
                  <a:gd name="connsiteY0" fmla="*/ 1237543 h 1569459"/>
                  <a:gd name="connsiteX1" fmla="*/ 1195714 w 2997933"/>
                  <a:gd name="connsiteY1" fmla="*/ 1027448 h 1569459"/>
                  <a:gd name="connsiteX2" fmla="*/ 2997933 w 2997933"/>
                  <a:gd name="connsiteY2" fmla="*/ 0 h 1569459"/>
                  <a:gd name="connsiteX3" fmla="*/ 2318919 w 2997933"/>
                  <a:gd name="connsiteY3" fmla="*/ 1237543 h 1569459"/>
                  <a:gd name="connsiteX4" fmla="*/ 1150447 w 2997933"/>
                  <a:gd name="connsiteY4" fmla="*/ 1556281 h 1569459"/>
                  <a:gd name="connsiteX5" fmla="*/ 81 w 2997933"/>
                  <a:gd name="connsiteY5" fmla="*/ 1237543 h 1569459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622 w 2129341"/>
                  <a:gd name="connsiteY0" fmla="*/ 1282810 h 1568955"/>
                  <a:gd name="connsiteX1" fmla="*/ 327122 w 2129341"/>
                  <a:gd name="connsiteY1" fmla="*/ 1027448 h 1568955"/>
                  <a:gd name="connsiteX2" fmla="*/ 2129341 w 2129341"/>
                  <a:gd name="connsiteY2" fmla="*/ 0 h 1568955"/>
                  <a:gd name="connsiteX3" fmla="*/ 1377899 w 2129341"/>
                  <a:gd name="connsiteY3" fmla="*/ 848244 h 1568955"/>
                  <a:gd name="connsiteX4" fmla="*/ 281855 w 2129341"/>
                  <a:gd name="connsiteY4" fmla="*/ 1556281 h 1568955"/>
                  <a:gd name="connsiteX5" fmla="*/ 622 w 2129341"/>
                  <a:gd name="connsiteY5" fmla="*/ 1282810 h 1568955"/>
                  <a:gd name="connsiteX0" fmla="*/ 12795 w 2141514"/>
                  <a:gd name="connsiteY0" fmla="*/ 1282810 h 1568143"/>
                  <a:gd name="connsiteX1" fmla="*/ 599630 w 2141514"/>
                  <a:gd name="connsiteY1" fmla="*/ 1162194 h 1568143"/>
                  <a:gd name="connsiteX2" fmla="*/ 2141514 w 2141514"/>
                  <a:gd name="connsiteY2" fmla="*/ 0 h 1568143"/>
                  <a:gd name="connsiteX3" fmla="*/ 1390072 w 2141514"/>
                  <a:gd name="connsiteY3" fmla="*/ 848244 h 1568143"/>
                  <a:gd name="connsiteX4" fmla="*/ 294028 w 2141514"/>
                  <a:gd name="connsiteY4" fmla="*/ 1556281 h 1568143"/>
                  <a:gd name="connsiteX5" fmla="*/ 12795 w 2141514"/>
                  <a:gd name="connsiteY5" fmla="*/ 1282810 h 1568143"/>
                  <a:gd name="connsiteX0" fmla="*/ 48533 w 1986335"/>
                  <a:gd name="connsiteY0" fmla="*/ 1452367 h 1591759"/>
                  <a:gd name="connsiteX1" fmla="*/ 444451 w 1986335"/>
                  <a:gd name="connsiteY1" fmla="*/ 1162194 h 1591759"/>
                  <a:gd name="connsiteX2" fmla="*/ 1986335 w 1986335"/>
                  <a:gd name="connsiteY2" fmla="*/ 0 h 1591759"/>
                  <a:gd name="connsiteX3" fmla="*/ 1234893 w 1986335"/>
                  <a:gd name="connsiteY3" fmla="*/ 848244 h 1591759"/>
                  <a:gd name="connsiteX4" fmla="*/ 138849 w 1986335"/>
                  <a:gd name="connsiteY4" fmla="*/ 1556281 h 1591759"/>
                  <a:gd name="connsiteX5" fmla="*/ 48533 w 1986335"/>
                  <a:gd name="connsiteY5" fmla="*/ 1452367 h 1591759"/>
                  <a:gd name="connsiteX0" fmla="*/ 14077 w 2124298"/>
                  <a:gd name="connsiteY0" fmla="*/ 1578452 h 1637702"/>
                  <a:gd name="connsiteX1" fmla="*/ 582414 w 2124298"/>
                  <a:gd name="connsiteY1" fmla="*/ 1162194 h 1637702"/>
                  <a:gd name="connsiteX2" fmla="*/ 2124298 w 2124298"/>
                  <a:gd name="connsiteY2" fmla="*/ 0 h 1637702"/>
                  <a:gd name="connsiteX3" fmla="*/ 1372856 w 2124298"/>
                  <a:gd name="connsiteY3" fmla="*/ 848244 h 1637702"/>
                  <a:gd name="connsiteX4" fmla="*/ 276812 w 2124298"/>
                  <a:gd name="connsiteY4" fmla="*/ 1556281 h 1637702"/>
                  <a:gd name="connsiteX5" fmla="*/ 14077 w 2124298"/>
                  <a:gd name="connsiteY5" fmla="*/ 1578452 h 1637702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4595997"/>
                  <a:gd name="connsiteY0" fmla="*/ 1358893 h 1414659"/>
                  <a:gd name="connsiteX1" fmla="*/ 731444 w 4595997"/>
                  <a:gd name="connsiteY1" fmla="*/ 1001109 h 1414659"/>
                  <a:gd name="connsiteX2" fmla="*/ 4595997 w 4595997"/>
                  <a:gd name="connsiteY2" fmla="*/ 1 h 1414659"/>
                  <a:gd name="connsiteX3" fmla="*/ 1381763 w 4595997"/>
                  <a:gd name="connsiteY3" fmla="*/ 628685 h 1414659"/>
                  <a:gd name="connsiteX4" fmla="*/ 285719 w 4595997"/>
                  <a:gd name="connsiteY4" fmla="*/ 1336722 h 1414659"/>
                  <a:gd name="connsiteX5" fmla="*/ 22984 w 4595997"/>
                  <a:gd name="connsiteY5" fmla="*/ 1358893 h 1414659"/>
                  <a:gd name="connsiteX0" fmla="*/ 59603 w 4632616"/>
                  <a:gd name="connsiteY0" fmla="*/ 1358893 h 1408398"/>
                  <a:gd name="connsiteX1" fmla="*/ 1300643 w 4632616"/>
                  <a:gd name="connsiteY1" fmla="*/ 1111719 h 1408398"/>
                  <a:gd name="connsiteX2" fmla="*/ 4632616 w 4632616"/>
                  <a:gd name="connsiteY2" fmla="*/ 1 h 1408398"/>
                  <a:gd name="connsiteX3" fmla="*/ 1418382 w 4632616"/>
                  <a:gd name="connsiteY3" fmla="*/ 628685 h 1408398"/>
                  <a:gd name="connsiteX4" fmla="*/ 322338 w 4632616"/>
                  <a:gd name="connsiteY4" fmla="*/ 1336722 h 1408398"/>
                  <a:gd name="connsiteX5" fmla="*/ 59603 w 4632616"/>
                  <a:gd name="connsiteY5" fmla="*/ 1358893 h 140839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66113 w 4639126"/>
                  <a:gd name="connsiteY0" fmla="*/ 1358893 h 1386961"/>
                  <a:gd name="connsiteX1" fmla="*/ 1436448 w 4639126"/>
                  <a:gd name="connsiteY1" fmla="*/ 1190090 h 1386961"/>
                  <a:gd name="connsiteX2" fmla="*/ 4639126 w 4639126"/>
                  <a:gd name="connsiteY2" fmla="*/ 1 h 1386961"/>
                  <a:gd name="connsiteX3" fmla="*/ 1315602 w 4639126"/>
                  <a:gd name="connsiteY3" fmla="*/ 880746 h 1386961"/>
                  <a:gd name="connsiteX4" fmla="*/ 328848 w 4639126"/>
                  <a:gd name="connsiteY4" fmla="*/ 1336722 h 1386961"/>
                  <a:gd name="connsiteX5" fmla="*/ 66113 w 4639126"/>
                  <a:gd name="connsiteY5" fmla="*/ 1358893 h 1386961"/>
                  <a:gd name="connsiteX0" fmla="*/ 66478 w 4636799"/>
                  <a:gd name="connsiteY0" fmla="*/ 1546202 h 1549336"/>
                  <a:gd name="connsiteX1" fmla="*/ 1434121 w 4636799"/>
                  <a:gd name="connsiteY1" fmla="*/ 1190090 h 1549336"/>
                  <a:gd name="connsiteX2" fmla="*/ 4636799 w 4636799"/>
                  <a:gd name="connsiteY2" fmla="*/ 1 h 1549336"/>
                  <a:gd name="connsiteX3" fmla="*/ 1313275 w 4636799"/>
                  <a:gd name="connsiteY3" fmla="*/ 880746 h 1549336"/>
                  <a:gd name="connsiteX4" fmla="*/ 326521 w 4636799"/>
                  <a:gd name="connsiteY4" fmla="*/ 1336722 h 1549336"/>
                  <a:gd name="connsiteX5" fmla="*/ 66478 w 4636799"/>
                  <a:gd name="connsiteY5" fmla="*/ 1546202 h 1549336"/>
                  <a:gd name="connsiteX0" fmla="*/ 69689 w 4640010"/>
                  <a:gd name="connsiteY0" fmla="*/ 1546202 h 1549086"/>
                  <a:gd name="connsiteX1" fmla="*/ 1437332 w 4640010"/>
                  <a:gd name="connsiteY1" fmla="*/ 1190090 h 1549086"/>
                  <a:gd name="connsiteX2" fmla="*/ 4640010 w 4640010"/>
                  <a:gd name="connsiteY2" fmla="*/ 1 h 1549086"/>
                  <a:gd name="connsiteX3" fmla="*/ 1445781 w 4640010"/>
                  <a:gd name="connsiteY3" fmla="*/ 959116 h 1549086"/>
                  <a:gd name="connsiteX4" fmla="*/ 329732 w 4640010"/>
                  <a:gd name="connsiteY4" fmla="*/ 1336722 h 1549086"/>
                  <a:gd name="connsiteX5" fmla="*/ 69689 w 4640010"/>
                  <a:gd name="connsiteY5" fmla="*/ 1546202 h 1549086"/>
                  <a:gd name="connsiteX0" fmla="*/ 75279 w 4645600"/>
                  <a:gd name="connsiteY0" fmla="*/ 1546202 h 1547911"/>
                  <a:gd name="connsiteX1" fmla="*/ 1520912 w 4645600"/>
                  <a:gd name="connsiteY1" fmla="*/ 1227952 h 1547911"/>
                  <a:gd name="connsiteX2" fmla="*/ 4645600 w 4645600"/>
                  <a:gd name="connsiteY2" fmla="*/ 1 h 1547911"/>
                  <a:gd name="connsiteX3" fmla="*/ 1451371 w 4645600"/>
                  <a:gd name="connsiteY3" fmla="*/ 959116 h 1547911"/>
                  <a:gd name="connsiteX4" fmla="*/ 335322 w 4645600"/>
                  <a:gd name="connsiteY4" fmla="*/ 1336722 h 1547911"/>
                  <a:gd name="connsiteX5" fmla="*/ 75279 w 4645600"/>
                  <a:gd name="connsiteY5" fmla="*/ 1546202 h 1547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5600" h="1547911">
                    <a:moveTo>
                      <a:pt x="75279" y="1546202"/>
                    </a:moveTo>
                    <a:cubicBezTo>
                      <a:pt x="272877" y="1528074"/>
                      <a:pt x="759192" y="1485652"/>
                      <a:pt x="1520912" y="1227952"/>
                    </a:cubicBezTo>
                    <a:cubicBezTo>
                      <a:pt x="2282632" y="970252"/>
                      <a:pt x="4032789" y="304720"/>
                      <a:pt x="4645600" y="1"/>
                    </a:cubicBezTo>
                    <a:cubicBezTo>
                      <a:pt x="4192924" y="412516"/>
                      <a:pt x="2209157" y="726964"/>
                      <a:pt x="1451371" y="959116"/>
                    </a:cubicBezTo>
                    <a:cubicBezTo>
                      <a:pt x="726419" y="1189098"/>
                      <a:pt x="564671" y="1238874"/>
                      <a:pt x="335322" y="1336722"/>
                    </a:cubicBezTo>
                    <a:cubicBezTo>
                      <a:pt x="105973" y="1434570"/>
                      <a:pt x="-122319" y="1564330"/>
                      <a:pt x="75279" y="15462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1" name="Teardrop 14">
                <a:extLst>
                  <a:ext uri="{FF2B5EF4-FFF2-40B4-BE49-F238E27FC236}">
                    <a16:creationId xmlns:a16="http://schemas.microsoft.com/office/drawing/2014/main" id="{1DE98286-A73D-4016-AC5E-60D276595714}"/>
                  </a:ext>
                </a:extLst>
              </p:cNvPr>
              <p:cNvSpPr/>
              <p:nvPr/>
            </p:nvSpPr>
            <p:spPr>
              <a:xfrm rot="1016750">
                <a:off x="8552222" y="3856981"/>
                <a:ext cx="869225" cy="500692"/>
              </a:xfrm>
              <a:custGeom>
                <a:avLst/>
                <a:gdLst>
                  <a:gd name="connsiteX0" fmla="*/ 0 w 2318838"/>
                  <a:gd name="connsiteY0" fmla="*/ 780464 h 1560928"/>
                  <a:gd name="connsiteX1" fmla="*/ 1159419 w 2318838"/>
                  <a:gd name="connsiteY1" fmla="*/ 0 h 1560928"/>
                  <a:gd name="connsiteX2" fmla="*/ 2997852 w 2318838"/>
                  <a:gd name="connsiteY2" fmla="*/ -457079 h 1560928"/>
                  <a:gd name="connsiteX3" fmla="*/ 2318838 w 2318838"/>
                  <a:gd name="connsiteY3" fmla="*/ 780464 h 1560928"/>
                  <a:gd name="connsiteX4" fmla="*/ 1159419 w 2318838"/>
                  <a:gd name="connsiteY4" fmla="*/ 1560928 h 1560928"/>
                  <a:gd name="connsiteX5" fmla="*/ 0 w 2318838"/>
                  <a:gd name="connsiteY5" fmla="*/ 780464 h 1560928"/>
                  <a:gd name="connsiteX0" fmla="*/ 51 w 2997903"/>
                  <a:gd name="connsiteY0" fmla="*/ 1237543 h 2018007"/>
                  <a:gd name="connsiteX1" fmla="*/ 1195684 w 2997903"/>
                  <a:gd name="connsiteY1" fmla="*/ 1027448 h 2018007"/>
                  <a:gd name="connsiteX2" fmla="*/ 2997903 w 2997903"/>
                  <a:gd name="connsiteY2" fmla="*/ 0 h 2018007"/>
                  <a:gd name="connsiteX3" fmla="*/ 2318889 w 2997903"/>
                  <a:gd name="connsiteY3" fmla="*/ 1237543 h 2018007"/>
                  <a:gd name="connsiteX4" fmla="*/ 1159470 w 2997903"/>
                  <a:gd name="connsiteY4" fmla="*/ 2018007 h 2018007"/>
                  <a:gd name="connsiteX5" fmla="*/ 51 w 2997903"/>
                  <a:gd name="connsiteY5" fmla="*/ 1237543 h 2018007"/>
                  <a:gd name="connsiteX0" fmla="*/ 81 w 2997933"/>
                  <a:gd name="connsiteY0" fmla="*/ 1237543 h 1569459"/>
                  <a:gd name="connsiteX1" fmla="*/ 1195714 w 2997933"/>
                  <a:gd name="connsiteY1" fmla="*/ 1027448 h 1569459"/>
                  <a:gd name="connsiteX2" fmla="*/ 2997933 w 2997933"/>
                  <a:gd name="connsiteY2" fmla="*/ 0 h 1569459"/>
                  <a:gd name="connsiteX3" fmla="*/ 2318919 w 2997933"/>
                  <a:gd name="connsiteY3" fmla="*/ 1237543 h 1569459"/>
                  <a:gd name="connsiteX4" fmla="*/ 1150447 w 2997933"/>
                  <a:gd name="connsiteY4" fmla="*/ 1556281 h 1569459"/>
                  <a:gd name="connsiteX5" fmla="*/ 81 w 2997933"/>
                  <a:gd name="connsiteY5" fmla="*/ 1237543 h 1569459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622 w 2129341"/>
                  <a:gd name="connsiteY0" fmla="*/ 1282810 h 1568955"/>
                  <a:gd name="connsiteX1" fmla="*/ 327122 w 2129341"/>
                  <a:gd name="connsiteY1" fmla="*/ 1027448 h 1568955"/>
                  <a:gd name="connsiteX2" fmla="*/ 2129341 w 2129341"/>
                  <a:gd name="connsiteY2" fmla="*/ 0 h 1568955"/>
                  <a:gd name="connsiteX3" fmla="*/ 1377899 w 2129341"/>
                  <a:gd name="connsiteY3" fmla="*/ 848244 h 1568955"/>
                  <a:gd name="connsiteX4" fmla="*/ 281855 w 2129341"/>
                  <a:gd name="connsiteY4" fmla="*/ 1556281 h 1568955"/>
                  <a:gd name="connsiteX5" fmla="*/ 622 w 2129341"/>
                  <a:gd name="connsiteY5" fmla="*/ 1282810 h 1568955"/>
                  <a:gd name="connsiteX0" fmla="*/ 12795 w 2141514"/>
                  <a:gd name="connsiteY0" fmla="*/ 1282810 h 1568143"/>
                  <a:gd name="connsiteX1" fmla="*/ 599630 w 2141514"/>
                  <a:gd name="connsiteY1" fmla="*/ 1162194 h 1568143"/>
                  <a:gd name="connsiteX2" fmla="*/ 2141514 w 2141514"/>
                  <a:gd name="connsiteY2" fmla="*/ 0 h 1568143"/>
                  <a:gd name="connsiteX3" fmla="*/ 1390072 w 2141514"/>
                  <a:gd name="connsiteY3" fmla="*/ 848244 h 1568143"/>
                  <a:gd name="connsiteX4" fmla="*/ 294028 w 2141514"/>
                  <a:gd name="connsiteY4" fmla="*/ 1556281 h 1568143"/>
                  <a:gd name="connsiteX5" fmla="*/ 12795 w 2141514"/>
                  <a:gd name="connsiteY5" fmla="*/ 1282810 h 1568143"/>
                  <a:gd name="connsiteX0" fmla="*/ 48533 w 1986335"/>
                  <a:gd name="connsiteY0" fmla="*/ 1452367 h 1591759"/>
                  <a:gd name="connsiteX1" fmla="*/ 444451 w 1986335"/>
                  <a:gd name="connsiteY1" fmla="*/ 1162194 h 1591759"/>
                  <a:gd name="connsiteX2" fmla="*/ 1986335 w 1986335"/>
                  <a:gd name="connsiteY2" fmla="*/ 0 h 1591759"/>
                  <a:gd name="connsiteX3" fmla="*/ 1234893 w 1986335"/>
                  <a:gd name="connsiteY3" fmla="*/ 848244 h 1591759"/>
                  <a:gd name="connsiteX4" fmla="*/ 138849 w 1986335"/>
                  <a:gd name="connsiteY4" fmla="*/ 1556281 h 1591759"/>
                  <a:gd name="connsiteX5" fmla="*/ 48533 w 1986335"/>
                  <a:gd name="connsiteY5" fmla="*/ 1452367 h 1591759"/>
                  <a:gd name="connsiteX0" fmla="*/ 14077 w 2124298"/>
                  <a:gd name="connsiteY0" fmla="*/ 1578452 h 1637702"/>
                  <a:gd name="connsiteX1" fmla="*/ 582414 w 2124298"/>
                  <a:gd name="connsiteY1" fmla="*/ 1162194 h 1637702"/>
                  <a:gd name="connsiteX2" fmla="*/ 2124298 w 2124298"/>
                  <a:gd name="connsiteY2" fmla="*/ 0 h 1637702"/>
                  <a:gd name="connsiteX3" fmla="*/ 1372856 w 2124298"/>
                  <a:gd name="connsiteY3" fmla="*/ 848244 h 1637702"/>
                  <a:gd name="connsiteX4" fmla="*/ 276812 w 2124298"/>
                  <a:gd name="connsiteY4" fmla="*/ 1556281 h 1637702"/>
                  <a:gd name="connsiteX5" fmla="*/ 14077 w 2124298"/>
                  <a:gd name="connsiteY5" fmla="*/ 1578452 h 1637702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4595997"/>
                  <a:gd name="connsiteY0" fmla="*/ 1358893 h 1414659"/>
                  <a:gd name="connsiteX1" fmla="*/ 731444 w 4595997"/>
                  <a:gd name="connsiteY1" fmla="*/ 1001109 h 1414659"/>
                  <a:gd name="connsiteX2" fmla="*/ 4595997 w 4595997"/>
                  <a:gd name="connsiteY2" fmla="*/ 1 h 1414659"/>
                  <a:gd name="connsiteX3" fmla="*/ 1381763 w 4595997"/>
                  <a:gd name="connsiteY3" fmla="*/ 628685 h 1414659"/>
                  <a:gd name="connsiteX4" fmla="*/ 285719 w 4595997"/>
                  <a:gd name="connsiteY4" fmla="*/ 1336722 h 1414659"/>
                  <a:gd name="connsiteX5" fmla="*/ 22984 w 4595997"/>
                  <a:gd name="connsiteY5" fmla="*/ 1358893 h 1414659"/>
                  <a:gd name="connsiteX0" fmla="*/ 59603 w 4632616"/>
                  <a:gd name="connsiteY0" fmla="*/ 1358893 h 1408398"/>
                  <a:gd name="connsiteX1" fmla="*/ 1300643 w 4632616"/>
                  <a:gd name="connsiteY1" fmla="*/ 1111719 h 1408398"/>
                  <a:gd name="connsiteX2" fmla="*/ 4632616 w 4632616"/>
                  <a:gd name="connsiteY2" fmla="*/ 1 h 1408398"/>
                  <a:gd name="connsiteX3" fmla="*/ 1418382 w 4632616"/>
                  <a:gd name="connsiteY3" fmla="*/ 628685 h 1408398"/>
                  <a:gd name="connsiteX4" fmla="*/ 322338 w 4632616"/>
                  <a:gd name="connsiteY4" fmla="*/ 1336722 h 1408398"/>
                  <a:gd name="connsiteX5" fmla="*/ 59603 w 4632616"/>
                  <a:gd name="connsiteY5" fmla="*/ 1358893 h 140839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66113 w 4639126"/>
                  <a:gd name="connsiteY0" fmla="*/ 1358893 h 1386961"/>
                  <a:gd name="connsiteX1" fmla="*/ 1436448 w 4639126"/>
                  <a:gd name="connsiteY1" fmla="*/ 1190090 h 1386961"/>
                  <a:gd name="connsiteX2" fmla="*/ 4639126 w 4639126"/>
                  <a:gd name="connsiteY2" fmla="*/ 1 h 1386961"/>
                  <a:gd name="connsiteX3" fmla="*/ 1315602 w 4639126"/>
                  <a:gd name="connsiteY3" fmla="*/ 880746 h 1386961"/>
                  <a:gd name="connsiteX4" fmla="*/ 328848 w 4639126"/>
                  <a:gd name="connsiteY4" fmla="*/ 1336722 h 1386961"/>
                  <a:gd name="connsiteX5" fmla="*/ 66113 w 4639126"/>
                  <a:gd name="connsiteY5" fmla="*/ 1358893 h 1386961"/>
                  <a:gd name="connsiteX0" fmla="*/ 66478 w 4636799"/>
                  <a:gd name="connsiteY0" fmla="*/ 1546202 h 1549336"/>
                  <a:gd name="connsiteX1" fmla="*/ 1434121 w 4636799"/>
                  <a:gd name="connsiteY1" fmla="*/ 1190090 h 1549336"/>
                  <a:gd name="connsiteX2" fmla="*/ 4636799 w 4636799"/>
                  <a:gd name="connsiteY2" fmla="*/ 1 h 1549336"/>
                  <a:gd name="connsiteX3" fmla="*/ 1313275 w 4636799"/>
                  <a:gd name="connsiteY3" fmla="*/ 880746 h 1549336"/>
                  <a:gd name="connsiteX4" fmla="*/ 326521 w 4636799"/>
                  <a:gd name="connsiteY4" fmla="*/ 1336722 h 1549336"/>
                  <a:gd name="connsiteX5" fmla="*/ 66478 w 4636799"/>
                  <a:gd name="connsiteY5" fmla="*/ 1546202 h 1549336"/>
                  <a:gd name="connsiteX0" fmla="*/ 69689 w 4640010"/>
                  <a:gd name="connsiteY0" fmla="*/ 1546202 h 1549086"/>
                  <a:gd name="connsiteX1" fmla="*/ 1437332 w 4640010"/>
                  <a:gd name="connsiteY1" fmla="*/ 1190090 h 1549086"/>
                  <a:gd name="connsiteX2" fmla="*/ 4640010 w 4640010"/>
                  <a:gd name="connsiteY2" fmla="*/ 1 h 1549086"/>
                  <a:gd name="connsiteX3" fmla="*/ 1445781 w 4640010"/>
                  <a:gd name="connsiteY3" fmla="*/ 959116 h 1549086"/>
                  <a:gd name="connsiteX4" fmla="*/ 329732 w 4640010"/>
                  <a:gd name="connsiteY4" fmla="*/ 1336722 h 1549086"/>
                  <a:gd name="connsiteX5" fmla="*/ 69689 w 4640010"/>
                  <a:gd name="connsiteY5" fmla="*/ 1546202 h 1549086"/>
                  <a:gd name="connsiteX0" fmla="*/ 75279 w 4645600"/>
                  <a:gd name="connsiteY0" fmla="*/ 1546202 h 1547911"/>
                  <a:gd name="connsiteX1" fmla="*/ 1520912 w 4645600"/>
                  <a:gd name="connsiteY1" fmla="*/ 1227952 h 1547911"/>
                  <a:gd name="connsiteX2" fmla="*/ 4645600 w 4645600"/>
                  <a:gd name="connsiteY2" fmla="*/ 1 h 1547911"/>
                  <a:gd name="connsiteX3" fmla="*/ 1451371 w 4645600"/>
                  <a:gd name="connsiteY3" fmla="*/ 959116 h 1547911"/>
                  <a:gd name="connsiteX4" fmla="*/ 335322 w 4645600"/>
                  <a:gd name="connsiteY4" fmla="*/ 1336722 h 1547911"/>
                  <a:gd name="connsiteX5" fmla="*/ 75279 w 4645600"/>
                  <a:gd name="connsiteY5" fmla="*/ 1546202 h 1547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5600" h="1547911">
                    <a:moveTo>
                      <a:pt x="75279" y="1546202"/>
                    </a:moveTo>
                    <a:cubicBezTo>
                      <a:pt x="272877" y="1528074"/>
                      <a:pt x="759192" y="1485652"/>
                      <a:pt x="1520912" y="1227952"/>
                    </a:cubicBezTo>
                    <a:cubicBezTo>
                      <a:pt x="2282632" y="970252"/>
                      <a:pt x="4032789" y="304720"/>
                      <a:pt x="4645600" y="1"/>
                    </a:cubicBezTo>
                    <a:cubicBezTo>
                      <a:pt x="4192924" y="412516"/>
                      <a:pt x="2209157" y="726964"/>
                      <a:pt x="1451371" y="959116"/>
                    </a:cubicBezTo>
                    <a:cubicBezTo>
                      <a:pt x="726419" y="1189098"/>
                      <a:pt x="564671" y="1238874"/>
                      <a:pt x="335322" y="1336722"/>
                    </a:cubicBezTo>
                    <a:cubicBezTo>
                      <a:pt x="105973" y="1434570"/>
                      <a:pt x="-122319" y="1564330"/>
                      <a:pt x="75279" y="15462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32" name="Teardrop 14">
              <a:extLst>
                <a:ext uri="{FF2B5EF4-FFF2-40B4-BE49-F238E27FC236}">
                  <a16:creationId xmlns:a16="http://schemas.microsoft.com/office/drawing/2014/main" id="{966FA449-1195-4908-A544-FCF15E92694E}"/>
                </a:ext>
              </a:extLst>
            </p:cNvPr>
            <p:cNvSpPr/>
            <p:nvPr/>
          </p:nvSpPr>
          <p:spPr>
            <a:xfrm>
              <a:off x="10599041" y="3009899"/>
              <a:ext cx="545113" cy="352425"/>
            </a:xfrm>
            <a:custGeom>
              <a:avLst/>
              <a:gdLst>
                <a:gd name="connsiteX0" fmla="*/ 0 w 2318838"/>
                <a:gd name="connsiteY0" fmla="*/ 780464 h 1560928"/>
                <a:gd name="connsiteX1" fmla="*/ 1159419 w 2318838"/>
                <a:gd name="connsiteY1" fmla="*/ 0 h 1560928"/>
                <a:gd name="connsiteX2" fmla="*/ 2997852 w 2318838"/>
                <a:gd name="connsiteY2" fmla="*/ -457079 h 1560928"/>
                <a:gd name="connsiteX3" fmla="*/ 2318838 w 2318838"/>
                <a:gd name="connsiteY3" fmla="*/ 780464 h 1560928"/>
                <a:gd name="connsiteX4" fmla="*/ 1159419 w 2318838"/>
                <a:gd name="connsiteY4" fmla="*/ 1560928 h 1560928"/>
                <a:gd name="connsiteX5" fmla="*/ 0 w 2318838"/>
                <a:gd name="connsiteY5" fmla="*/ 780464 h 1560928"/>
                <a:gd name="connsiteX0" fmla="*/ 51 w 2997903"/>
                <a:gd name="connsiteY0" fmla="*/ 1237543 h 2018007"/>
                <a:gd name="connsiteX1" fmla="*/ 1195684 w 2997903"/>
                <a:gd name="connsiteY1" fmla="*/ 1027448 h 2018007"/>
                <a:gd name="connsiteX2" fmla="*/ 2997903 w 2997903"/>
                <a:gd name="connsiteY2" fmla="*/ 0 h 2018007"/>
                <a:gd name="connsiteX3" fmla="*/ 2318889 w 2997903"/>
                <a:gd name="connsiteY3" fmla="*/ 1237543 h 2018007"/>
                <a:gd name="connsiteX4" fmla="*/ 1159470 w 2997903"/>
                <a:gd name="connsiteY4" fmla="*/ 2018007 h 2018007"/>
                <a:gd name="connsiteX5" fmla="*/ 51 w 2997903"/>
                <a:gd name="connsiteY5" fmla="*/ 1237543 h 2018007"/>
                <a:gd name="connsiteX0" fmla="*/ 81 w 2997933"/>
                <a:gd name="connsiteY0" fmla="*/ 1237543 h 1569459"/>
                <a:gd name="connsiteX1" fmla="*/ 1195714 w 2997933"/>
                <a:gd name="connsiteY1" fmla="*/ 1027448 h 1569459"/>
                <a:gd name="connsiteX2" fmla="*/ 2997933 w 2997933"/>
                <a:gd name="connsiteY2" fmla="*/ 0 h 1569459"/>
                <a:gd name="connsiteX3" fmla="*/ 2318919 w 2997933"/>
                <a:gd name="connsiteY3" fmla="*/ 1237543 h 1569459"/>
                <a:gd name="connsiteX4" fmla="*/ 1150447 w 2997933"/>
                <a:gd name="connsiteY4" fmla="*/ 1556281 h 1569459"/>
                <a:gd name="connsiteX5" fmla="*/ 81 w 2997933"/>
                <a:gd name="connsiteY5" fmla="*/ 1237543 h 1569459"/>
                <a:gd name="connsiteX0" fmla="*/ 55 w 2997907"/>
                <a:gd name="connsiteY0" fmla="*/ 1237543 h 1565508"/>
                <a:gd name="connsiteX1" fmla="*/ 1195688 w 2997907"/>
                <a:gd name="connsiteY1" fmla="*/ 1027448 h 1565508"/>
                <a:gd name="connsiteX2" fmla="*/ 2997907 w 2997907"/>
                <a:gd name="connsiteY2" fmla="*/ 0 h 1565508"/>
                <a:gd name="connsiteX3" fmla="*/ 2246465 w 2997907"/>
                <a:gd name="connsiteY3" fmla="*/ 848244 h 1565508"/>
                <a:gd name="connsiteX4" fmla="*/ 1150421 w 2997907"/>
                <a:gd name="connsiteY4" fmla="*/ 1556281 h 1565508"/>
                <a:gd name="connsiteX5" fmla="*/ 55 w 2997907"/>
                <a:gd name="connsiteY5" fmla="*/ 1237543 h 1565508"/>
                <a:gd name="connsiteX0" fmla="*/ 55 w 2997907"/>
                <a:gd name="connsiteY0" fmla="*/ 1237543 h 1565508"/>
                <a:gd name="connsiteX1" fmla="*/ 1195688 w 2997907"/>
                <a:gd name="connsiteY1" fmla="*/ 1027448 h 1565508"/>
                <a:gd name="connsiteX2" fmla="*/ 2997907 w 2997907"/>
                <a:gd name="connsiteY2" fmla="*/ 0 h 1565508"/>
                <a:gd name="connsiteX3" fmla="*/ 2246465 w 2997907"/>
                <a:gd name="connsiteY3" fmla="*/ 848244 h 1565508"/>
                <a:gd name="connsiteX4" fmla="*/ 1150421 w 2997907"/>
                <a:gd name="connsiteY4" fmla="*/ 1556281 h 1565508"/>
                <a:gd name="connsiteX5" fmla="*/ 55 w 2997907"/>
                <a:gd name="connsiteY5" fmla="*/ 1237543 h 1565508"/>
                <a:gd name="connsiteX0" fmla="*/ 55 w 2997907"/>
                <a:gd name="connsiteY0" fmla="*/ 1237543 h 1565508"/>
                <a:gd name="connsiteX1" fmla="*/ 1195688 w 2997907"/>
                <a:gd name="connsiteY1" fmla="*/ 1027448 h 1565508"/>
                <a:gd name="connsiteX2" fmla="*/ 2997907 w 2997907"/>
                <a:gd name="connsiteY2" fmla="*/ 0 h 1565508"/>
                <a:gd name="connsiteX3" fmla="*/ 2246465 w 2997907"/>
                <a:gd name="connsiteY3" fmla="*/ 848244 h 1565508"/>
                <a:gd name="connsiteX4" fmla="*/ 1150421 w 2997907"/>
                <a:gd name="connsiteY4" fmla="*/ 1556281 h 1565508"/>
                <a:gd name="connsiteX5" fmla="*/ 55 w 2997907"/>
                <a:gd name="connsiteY5" fmla="*/ 1237543 h 1565508"/>
                <a:gd name="connsiteX0" fmla="*/ 622 w 2129341"/>
                <a:gd name="connsiteY0" fmla="*/ 1282810 h 1568955"/>
                <a:gd name="connsiteX1" fmla="*/ 327122 w 2129341"/>
                <a:gd name="connsiteY1" fmla="*/ 1027448 h 1568955"/>
                <a:gd name="connsiteX2" fmla="*/ 2129341 w 2129341"/>
                <a:gd name="connsiteY2" fmla="*/ 0 h 1568955"/>
                <a:gd name="connsiteX3" fmla="*/ 1377899 w 2129341"/>
                <a:gd name="connsiteY3" fmla="*/ 848244 h 1568955"/>
                <a:gd name="connsiteX4" fmla="*/ 281855 w 2129341"/>
                <a:gd name="connsiteY4" fmla="*/ 1556281 h 1568955"/>
                <a:gd name="connsiteX5" fmla="*/ 622 w 2129341"/>
                <a:gd name="connsiteY5" fmla="*/ 1282810 h 1568955"/>
                <a:gd name="connsiteX0" fmla="*/ 12795 w 2141514"/>
                <a:gd name="connsiteY0" fmla="*/ 1282810 h 1568143"/>
                <a:gd name="connsiteX1" fmla="*/ 599630 w 2141514"/>
                <a:gd name="connsiteY1" fmla="*/ 1162194 h 1568143"/>
                <a:gd name="connsiteX2" fmla="*/ 2141514 w 2141514"/>
                <a:gd name="connsiteY2" fmla="*/ 0 h 1568143"/>
                <a:gd name="connsiteX3" fmla="*/ 1390072 w 2141514"/>
                <a:gd name="connsiteY3" fmla="*/ 848244 h 1568143"/>
                <a:gd name="connsiteX4" fmla="*/ 294028 w 2141514"/>
                <a:gd name="connsiteY4" fmla="*/ 1556281 h 1568143"/>
                <a:gd name="connsiteX5" fmla="*/ 12795 w 2141514"/>
                <a:gd name="connsiteY5" fmla="*/ 1282810 h 1568143"/>
                <a:gd name="connsiteX0" fmla="*/ 48533 w 1986335"/>
                <a:gd name="connsiteY0" fmla="*/ 1452367 h 1591759"/>
                <a:gd name="connsiteX1" fmla="*/ 444451 w 1986335"/>
                <a:gd name="connsiteY1" fmla="*/ 1162194 h 1591759"/>
                <a:gd name="connsiteX2" fmla="*/ 1986335 w 1986335"/>
                <a:gd name="connsiteY2" fmla="*/ 0 h 1591759"/>
                <a:gd name="connsiteX3" fmla="*/ 1234893 w 1986335"/>
                <a:gd name="connsiteY3" fmla="*/ 848244 h 1591759"/>
                <a:gd name="connsiteX4" fmla="*/ 138849 w 1986335"/>
                <a:gd name="connsiteY4" fmla="*/ 1556281 h 1591759"/>
                <a:gd name="connsiteX5" fmla="*/ 48533 w 1986335"/>
                <a:gd name="connsiteY5" fmla="*/ 1452367 h 1591759"/>
                <a:gd name="connsiteX0" fmla="*/ 14077 w 2124298"/>
                <a:gd name="connsiteY0" fmla="*/ 1578452 h 1637702"/>
                <a:gd name="connsiteX1" fmla="*/ 582414 w 2124298"/>
                <a:gd name="connsiteY1" fmla="*/ 1162194 h 1637702"/>
                <a:gd name="connsiteX2" fmla="*/ 2124298 w 2124298"/>
                <a:gd name="connsiteY2" fmla="*/ 0 h 1637702"/>
                <a:gd name="connsiteX3" fmla="*/ 1372856 w 2124298"/>
                <a:gd name="connsiteY3" fmla="*/ 848244 h 1637702"/>
                <a:gd name="connsiteX4" fmla="*/ 276812 w 2124298"/>
                <a:gd name="connsiteY4" fmla="*/ 1556281 h 1637702"/>
                <a:gd name="connsiteX5" fmla="*/ 14077 w 2124298"/>
                <a:gd name="connsiteY5" fmla="*/ 1578452 h 1637702"/>
                <a:gd name="connsiteX0" fmla="*/ 22984 w 2133205"/>
                <a:gd name="connsiteY0" fmla="*/ 1578452 h 1634218"/>
                <a:gd name="connsiteX1" fmla="*/ 731444 w 2133205"/>
                <a:gd name="connsiteY1" fmla="*/ 1220668 h 1634218"/>
                <a:gd name="connsiteX2" fmla="*/ 2133205 w 2133205"/>
                <a:gd name="connsiteY2" fmla="*/ 0 h 1634218"/>
                <a:gd name="connsiteX3" fmla="*/ 1381763 w 2133205"/>
                <a:gd name="connsiteY3" fmla="*/ 848244 h 1634218"/>
                <a:gd name="connsiteX4" fmla="*/ 285719 w 2133205"/>
                <a:gd name="connsiteY4" fmla="*/ 1556281 h 1634218"/>
                <a:gd name="connsiteX5" fmla="*/ 22984 w 2133205"/>
                <a:gd name="connsiteY5" fmla="*/ 1578452 h 1634218"/>
                <a:gd name="connsiteX0" fmla="*/ 22984 w 2133205"/>
                <a:gd name="connsiteY0" fmla="*/ 1578452 h 1634218"/>
                <a:gd name="connsiteX1" fmla="*/ 731444 w 2133205"/>
                <a:gd name="connsiteY1" fmla="*/ 1220668 h 1634218"/>
                <a:gd name="connsiteX2" fmla="*/ 2133205 w 2133205"/>
                <a:gd name="connsiteY2" fmla="*/ 0 h 1634218"/>
                <a:gd name="connsiteX3" fmla="*/ 1381763 w 2133205"/>
                <a:gd name="connsiteY3" fmla="*/ 848244 h 1634218"/>
                <a:gd name="connsiteX4" fmla="*/ 285719 w 2133205"/>
                <a:gd name="connsiteY4" fmla="*/ 1556281 h 1634218"/>
                <a:gd name="connsiteX5" fmla="*/ 22984 w 2133205"/>
                <a:gd name="connsiteY5" fmla="*/ 1578452 h 1634218"/>
                <a:gd name="connsiteX0" fmla="*/ 22984 w 4595997"/>
                <a:gd name="connsiteY0" fmla="*/ 1358893 h 1414659"/>
                <a:gd name="connsiteX1" fmla="*/ 731444 w 4595997"/>
                <a:gd name="connsiteY1" fmla="*/ 1001109 h 1414659"/>
                <a:gd name="connsiteX2" fmla="*/ 4595997 w 4595997"/>
                <a:gd name="connsiteY2" fmla="*/ 1 h 1414659"/>
                <a:gd name="connsiteX3" fmla="*/ 1381763 w 4595997"/>
                <a:gd name="connsiteY3" fmla="*/ 628685 h 1414659"/>
                <a:gd name="connsiteX4" fmla="*/ 285719 w 4595997"/>
                <a:gd name="connsiteY4" fmla="*/ 1336722 h 1414659"/>
                <a:gd name="connsiteX5" fmla="*/ 22984 w 4595997"/>
                <a:gd name="connsiteY5" fmla="*/ 1358893 h 1414659"/>
                <a:gd name="connsiteX0" fmla="*/ 59603 w 4632616"/>
                <a:gd name="connsiteY0" fmla="*/ 1358893 h 1408398"/>
                <a:gd name="connsiteX1" fmla="*/ 1300643 w 4632616"/>
                <a:gd name="connsiteY1" fmla="*/ 1111719 h 1408398"/>
                <a:gd name="connsiteX2" fmla="*/ 4632616 w 4632616"/>
                <a:gd name="connsiteY2" fmla="*/ 1 h 1408398"/>
                <a:gd name="connsiteX3" fmla="*/ 1418382 w 4632616"/>
                <a:gd name="connsiteY3" fmla="*/ 628685 h 1408398"/>
                <a:gd name="connsiteX4" fmla="*/ 322338 w 4632616"/>
                <a:gd name="connsiteY4" fmla="*/ 1336722 h 1408398"/>
                <a:gd name="connsiteX5" fmla="*/ 59603 w 4632616"/>
                <a:gd name="connsiteY5" fmla="*/ 1358893 h 1408398"/>
                <a:gd name="connsiteX0" fmla="*/ 57042 w 4630055"/>
                <a:gd name="connsiteY0" fmla="*/ 1358893 h 1391758"/>
                <a:gd name="connsiteX1" fmla="*/ 1298082 w 4630055"/>
                <a:gd name="connsiteY1" fmla="*/ 1111719 h 1391758"/>
                <a:gd name="connsiteX2" fmla="*/ 4630055 w 4630055"/>
                <a:gd name="connsiteY2" fmla="*/ 1 h 1391758"/>
                <a:gd name="connsiteX3" fmla="*/ 1306531 w 4630055"/>
                <a:gd name="connsiteY3" fmla="*/ 880746 h 1391758"/>
                <a:gd name="connsiteX4" fmla="*/ 319777 w 4630055"/>
                <a:gd name="connsiteY4" fmla="*/ 1336722 h 1391758"/>
                <a:gd name="connsiteX5" fmla="*/ 57042 w 4630055"/>
                <a:gd name="connsiteY5" fmla="*/ 1358893 h 1391758"/>
                <a:gd name="connsiteX0" fmla="*/ 57042 w 4630055"/>
                <a:gd name="connsiteY0" fmla="*/ 1358893 h 1391758"/>
                <a:gd name="connsiteX1" fmla="*/ 1298082 w 4630055"/>
                <a:gd name="connsiteY1" fmla="*/ 1111719 h 1391758"/>
                <a:gd name="connsiteX2" fmla="*/ 4630055 w 4630055"/>
                <a:gd name="connsiteY2" fmla="*/ 1 h 1391758"/>
                <a:gd name="connsiteX3" fmla="*/ 1306531 w 4630055"/>
                <a:gd name="connsiteY3" fmla="*/ 880746 h 1391758"/>
                <a:gd name="connsiteX4" fmla="*/ 319777 w 4630055"/>
                <a:gd name="connsiteY4" fmla="*/ 1336722 h 1391758"/>
                <a:gd name="connsiteX5" fmla="*/ 57042 w 4630055"/>
                <a:gd name="connsiteY5" fmla="*/ 1358893 h 1391758"/>
                <a:gd name="connsiteX0" fmla="*/ 57042 w 4630055"/>
                <a:gd name="connsiteY0" fmla="*/ 1358893 h 1391758"/>
                <a:gd name="connsiteX1" fmla="*/ 1298082 w 4630055"/>
                <a:gd name="connsiteY1" fmla="*/ 1111719 h 1391758"/>
                <a:gd name="connsiteX2" fmla="*/ 4630055 w 4630055"/>
                <a:gd name="connsiteY2" fmla="*/ 1 h 1391758"/>
                <a:gd name="connsiteX3" fmla="*/ 1306531 w 4630055"/>
                <a:gd name="connsiteY3" fmla="*/ 880746 h 1391758"/>
                <a:gd name="connsiteX4" fmla="*/ 319777 w 4630055"/>
                <a:gd name="connsiteY4" fmla="*/ 1336722 h 1391758"/>
                <a:gd name="connsiteX5" fmla="*/ 57042 w 4630055"/>
                <a:gd name="connsiteY5" fmla="*/ 1358893 h 1391758"/>
                <a:gd name="connsiteX0" fmla="*/ 66113 w 4639126"/>
                <a:gd name="connsiteY0" fmla="*/ 1358893 h 1386961"/>
                <a:gd name="connsiteX1" fmla="*/ 1436448 w 4639126"/>
                <a:gd name="connsiteY1" fmla="*/ 1190090 h 1386961"/>
                <a:gd name="connsiteX2" fmla="*/ 4639126 w 4639126"/>
                <a:gd name="connsiteY2" fmla="*/ 1 h 1386961"/>
                <a:gd name="connsiteX3" fmla="*/ 1315602 w 4639126"/>
                <a:gd name="connsiteY3" fmla="*/ 880746 h 1386961"/>
                <a:gd name="connsiteX4" fmla="*/ 328848 w 4639126"/>
                <a:gd name="connsiteY4" fmla="*/ 1336722 h 1386961"/>
                <a:gd name="connsiteX5" fmla="*/ 66113 w 4639126"/>
                <a:gd name="connsiteY5" fmla="*/ 1358893 h 1386961"/>
                <a:gd name="connsiteX0" fmla="*/ 66478 w 4636799"/>
                <a:gd name="connsiteY0" fmla="*/ 1546202 h 1549336"/>
                <a:gd name="connsiteX1" fmla="*/ 1434121 w 4636799"/>
                <a:gd name="connsiteY1" fmla="*/ 1190090 h 1549336"/>
                <a:gd name="connsiteX2" fmla="*/ 4636799 w 4636799"/>
                <a:gd name="connsiteY2" fmla="*/ 1 h 1549336"/>
                <a:gd name="connsiteX3" fmla="*/ 1313275 w 4636799"/>
                <a:gd name="connsiteY3" fmla="*/ 880746 h 1549336"/>
                <a:gd name="connsiteX4" fmla="*/ 326521 w 4636799"/>
                <a:gd name="connsiteY4" fmla="*/ 1336722 h 1549336"/>
                <a:gd name="connsiteX5" fmla="*/ 66478 w 4636799"/>
                <a:gd name="connsiteY5" fmla="*/ 1546202 h 1549336"/>
                <a:gd name="connsiteX0" fmla="*/ 69689 w 4640010"/>
                <a:gd name="connsiteY0" fmla="*/ 1546202 h 1549086"/>
                <a:gd name="connsiteX1" fmla="*/ 1437332 w 4640010"/>
                <a:gd name="connsiteY1" fmla="*/ 1190090 h 1549086"/>
                <a:gd name="connsiteX2" fmla="*/ 4640010 w 4640010"/>
                <a:gd name="connsiteY2" fmla="*/ 1 h 1549086"/>
                <a:gd name="connsiteX3" fmla="*/ 1445781 w 4640010"/>
                <a:gd name="connsiteY3" fmla="*/ 959116 h 1549086"/>
                <a:gd name="connsiteX4" fmla="*/ 329732 w 4640010"/>
                <a:gd name="connsiteY4" fmla="*/ 1336722 h 1549086"/>
                <a:gd name="connsiteX5" fmla="*/ 69689 w 4640010"/>
                <a:gd name="connsiteY5" fmla="*/ 1546202 h 1549086"/>
                <a:gd name="connsiteX0" fmla="*/ 75279 w 4645600"/>
                <a:gd name="connsiteY0" fmla="*/ 1546202 h 1547911"/>
                <a:gd name="connsiteX1" fmla="*/ 1520912 w 4645600"/>
                <a:gd name="connsiteY1" fmla="*/ 1227952 h 1547911"/>
                <a:gd name="connsiteX2" fmla="*/ 4645600 w 4645600"/>
                <a:gd name="connsiteY2" fmla="*/ 1 h 1547911"/>
                <a:gd name="connsiteX3" fmla="*/ 1451371 w 4645600"/>
                <a:gd name="connsiteY3" fmla="*/ 959116 h 1547911"/>
                <a:gd name="connsiteX4" fmla="*/ 335322 w 4645600"/>
                <a:gd name="connsiteY4" fmla="*/ 1336722 h 1547911"/>
                <a:gd name="connsiteX5" fmla="*/ 75279 w 4645600"/>
                <a:gd name="connsiteY5" fmla="*/ 1546202 h 154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5600" h="1547911">
                  <a:moveTo>
                    <a:pt x="75279" y="1546202"/>
                  </a:moveTo>
                  <a:cubicBezTo>
                    <a:pt x="272877" y="1528074"/>
                    <a:pt x="759192" y="1485652"/>
                    <a:pt x="1520912" y="1227952"/>
                  </a:cubicBezTo>
                  <a:cubicBezTo>
                    <a:pt x="2282632" y="970252"/>
                    <a:pt x="4032789" y="304720"/>
                    <a:pt x="4645600" y="1"/>
                  </a:cubicBezTo>
                  <a:cubicBezTo>
                    <a:pt x="4192924" y="412516"/>
                    <a:pt x="2209157" y="726964"/>
                    <a:pt x="1451371" y="959116"/>
                  </a:cubicBezTo>
                  <a:cubicBezTo>
                    <a:pt x="726419" y="1189098"/>
                    <a:pt x="564671" y="1238874"/>
                    <a:pt x="335322" y="1336722"/>
                  </a:cubicBezTo>
                  <a:cubicBezTo>
                    <a:pt x="105973" y="1434570"/>
                    <a:pt x="-122319" y="1564330"/>
                    <a:pt x="75279" y="1546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8EF1474-191B-4E18-BE06-2652914AA160}"/>
              </a:ext>
            </a:extLst>
          </p:cNvPr>
          <p:cNvGrpSpPr/>
          <p:nvPr/>
        </p:nvGrpSpPr>
        <p:grpSpPr>
          <a:xfrm rot="1765838">
            <a:off x="10889886" y="-1206348"/>
            <a:ext cx="10540742" cy="7603510"/>
            <a:chOff x="3342590" y="-4501249"/>
            <a:chExt cx="14095744" cy="12272782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27A2C89-BE5F-4598-A5C5-E26F09A85C25}"/>
                </a:ext>
              </a:extLst>
            </p:cNvPr>
            <p:cNvSpPr/>
            <p:nvPr/>
          </p:nvSpPr>
          <p:spPr>
            <a:xfrm rot="19885805">
              <a:off x="5177738" y="-4501249"/>
              <a:ext cx="12260596" cy="12272782"/>
            </a:xfrm>
            <a:custGeom>
              <a:avLst/>
              <a:gdLst>
                <a:gd name="connsiteX0" fmla="*/ 0 w 6832600"/>
                <a:gd name="connsiteY0" fmla="*/ 38100 h 7747000"/>
                <a:gd name="connsiteX1" fmla="*/ 6832600 w 6832600"/>
                <a:gd name="connsiteY1" fmla="*/ 0 h 7747000"/>
                <a:gd name="connsiteX2" fmla="*/ 6819900 w 6832600"/>
                <a:gd name="connsiteY2" fmla="*/ 7747000 h 7747000"/>
                <a:gd name="connsiteX3" fmla="*/ 2324100 w 6832600"/>
                <a:gd name="connsiteY3" fmla="*/ 7696200 h 7747000"/>
                <a:gd name="connsiteX4" fmla="*/ 1562100 w 6832600"/>
                <a:gd name="connsiteY4" fmla="*/ 6489700 h 7747000"/>
                <a:gd name="connsiteX5" fmla="*/ 3213100 w 6832600"/>
                <a:gd name="connsiteY5" fmla="*/ 4343400 h 7747000"/>
                <a:gd name="connsiteX6" fmla="*/ 1384300 w 6832600"/>
                <a:gd name="connsiteY6" fmla="*/ 3098800 h 7747000"/>
                <a:gd name="connsiteX7" fmla="*/ 0 w 6832600"/>
                <a:gd name="connsiteY7" fmla="*/ 38100 h 7747000"/>
                <a:gd name="connsiteX0" fmla="*/ 0 w 6832600"/>
                <a:gd name="connsiteY0" fmla="*/ 38100 h 7747000"/>
                <a:gd name="connsiteX1" fmla="*/ 6832600 w 6832600"/>
                <a:gd name="connsiteY1" fmla="*/ 0 h 7747000"/>
                <a:gd name="connsiteX2" fmla="*/ 6819900 w 6832600"/>
                <a:gd name="connsiteY2" fmla="*/ 7747000 h 7747000"/>
                <a:gd name="connsiteX3" fmla="*/ 2324100 w 6832600"/>
                <a:gd name="connsiteY3" fmla="*/ 7696200 h 7747000"/>
                <a:gd name="connsiteX4" fmla="*/ 1562100 w 6832600"/>
                <a:gd name="connsiteY4" fmla="*/ 6489700 h 7747000"/>
                <a:gd name="connsiteX5" fmla="*/ 3213100 w 6832600"/>
                <a:gd name="connsiteY5" fmla="*/ 4343400 h 7747000"/>
                <a:gd name="connsiteX6" fmla="*/ 1384300 w 6832600"/>
                <a:gd name="connsiteY6" fmla="*/ 3098800 h 7747000"/>
                <a:gd name="connsiteX7" fmla="*/ 0 w 6832600"/>
                <a:gd name="connsiteY7" fmla="*/ 38100 h 7747000"/>
                <a:gd name="connsiteX0" fmla="*/ 0 w 6832600"/>
                <a:gd name="connsiteY0" fmla="*/ 38100 h 7747000"/>
                <a:gd name="connsiteX1" fmla="*/ 6832600 w 6832600"/>
                <a:gd name="connsiteY1" fmla="*/ 0 h 7747000"/>
                <a:gd name="connsiteX2" fmla="*/ 6819900 w 6832600"/>
                <a:gd name="connsiteY2" fmla="*/ 7747000 h 7747000"/>
                <a:gd name="connsiteX3" fmla="*/ 2324100 w 6832600"/>
                <a:gd name="connsiteY3" fmla="*/ 7696200 h 7747000"/>
                <a:gd name="connsiteX4" fmla="*/ 1562100 w 6832600"/>
                <a:gd name="connsiteY4" fmla="*/ 6489700 h 7747000"/>
                <a:gd name="connsiteX5" fmla="*/ 3213100 w 6832600"/>
                <a:gd name="connsiteY5" fmla="*/ 4343400 h 7747000"/>
                <a:gd name="connsiteX6" fmla="*/ 1384300 w 6832600"/>
                <a:gd name="connsiteY6" fmla="*/ 3098800 h 7747000"/>
                <a:gd name="connsiteX7" fmla="*/ 0 w 6832600"/>
                <a:gd name="connsiteY7" fmla="*/ 38100 h 7747000"/>
                <a:gd name="connsiteX0" fmla="*/ 0 w 6832600"/>
                <a:gd name="connsiteY0" fmla="*/ 38100 h 7747000"/>
                <a:gd name="connsiteX1" fmla="*/ 6832600 w 6832600"/>
                <a:gd name="connsiteY1" fmla="*/ 0 h 7747000"/>
                <a:gd name="connsiteX2" fmla="*/ 6819900 w 6832600"/>
                <a:gd name="connsiteY2" fmla="*/ 7747000 h 7747000"/>
                <a:gd name="connsiteX3" fmla="*/ 2324100 w 6832600"/>
                <a:gd name="connsiteY3" fmla="*/ 7696200 h 7747000"/>
                <a:gd name="connsiteX4" fmla="*/ 1562100 w 6832600"/>
                <a:gd name="connsiteY4" fmla="*/ 6489700 h 7747000"/>
                <a:gd name="connsiteX5" fmla="*/ 3213100 w 6832600"/>
                <a:gd name="connsiteY5" fmla="*/ 4343400 h 7747000"/>
                <a:gd name="connsiteX6" fmla="*/ 1384300 w 6832600"/>
                <a:gd name="connsiteY6" fmla="*/ 3098800 h 7747000"/>
                <a:gd name="connsiteX7" fmla="*/ 0 w 6832600"/>
                <a:gd name="connsiteY7" fmla="*/ 38100 h 7747000"/>
                <a:gd name="connsiteX0" fmla="*/ 0 w 6832600"/>
                <a:gd name="connsiteY0" fmla="*/ 38100 h 7747000"/>
                <a:gd name="connsiteX1" fmla="*/ 6832600 w 6832600"/>
                <a:gd name="connsiteY1" fmla="*/ 0 h 7747000"/>
                <a:gd name="connsiteX2" fmla="*/ 6819900 w 6832600"/>
                <a:gd name="connsiteY2" fmla="*/ 7747000 h 7747000"/>
                <a:gd name="connsiteX3" fmla="*/ 2324100 w 6832600"/>
                <a:gd name="connsiteY3" fmla="*/ 7696200 h 7747000"/>
                <a:gd name="connsiteX4" fmla="*/ 1562100 w 6832600"/>
                <a:gd name="connsiteY4" fmla="*/ 6489700 h 7747000"/>
                <a:gd name="connsiteX5" fmla="*/ 3213100 w 6832600"/>
                <a:gd name="connsiteY5" fmla="*/ 4343400 h 7747000"/>
                <a:gd name="connsiteX6" fmla="*/ 1384300 w 6832600"/>
                <a:gd name="connsiteY6" fmla="*/ 3098800 h 7747000"/>
                <a:gd name="connsiteX7" fmla="*/ 0 w 6832600"/>
                <a:gd name="connsiteY7" fmla="*/ 38100 h 7747000"/>
                <a:gd name="connsiteX0" fmla="*/ 0 w 6832600"/>
                <a:gd name="connsiteY0" fmla="*/ 38100 h 7747000"/>
                <a:gd name="connsiteX1" fmla="*/ 6832600 w 6832600"/>
                <a:gd name="connsiteY1" fmla="*/ 0 h 7747000"/>
                <a:gd name="connsiteX2" fmla="*/ 6819900 w 6832600"/>
                <a:gd name="connsiteY2" fmla="*/ 7747000 h 7747000"/>
                <a:gd name="connsiteX3" fmla="*/ 2324100 w 6832600"/>
                <a:gd name="connsiteY3" fmla="*/ 7696200 h 7747000"/>
                <a:gd name="connsiteX4" fmla="*/ 1562100 w 6832600"/>
                <a:gd name="connsiteY4" fmla="*/ 6489700 h 7747000"/>
                <a:gd name="connsiteX5" fmla="*/ 3213100 w 6832600"/>
                <a:gd name="connsiteY5" fmla="*/ 4343400 h 7747000"/>
                <a:gd name="connsiteX6" fmla="*/ 1384300 w 6832600"/>
                <a:gd name="connsiteY6" fmla="*/ 3098800 h 7747000"/>
                <a:gd name="connsiteX7" fmla="*/ 0 w 6832600"/>
                <a:gd name="connsiteY7" fmla="*/ 38100 h 7747000"/>
                <a:gd name="connsiteX0" fmla="*/ 0 w 6832600"/>
                <a:gd name="connsiteY0" fmla="*/ 38100 h 7747000"/>
                <a:gd name="connsiteX1" fmla="*/ 6832600 w 6832600"/>
                <a:gd name="connsiteY1" fmla="*/ 0 h 7747000"/>
                <a:gd name="connsiteX2" fmla="*/ 6819900 w 6832600"/>
                <a:gd name="connsiteY2" fmla="*/ 7747000 h 7747000"/>
                <a:gd name="connsiteX3" fmla="*/ 2324100 w 6832600"/>
                <a:gd name="connsiteY3" fmla="*/ 7696200 h 7747000"/>
                <a:gd name="connsiteX4" fmla="*/ 1562100 w 6832600"/>
                <a:gd name="connsiteY4" fmla="*/ 6489700 h 7747000"/>
                <a:gd name="connsiteX5" fmla="*/ 3213100 w 6832600"/>
                <a:gd name="connsiteY5" fmla="*/ 4343400 h 7747000"/>
                <a:gd name="connsiteX6" fmla="*/ 1384300 w 6832600"/>
                <a:gd name="connsiteY6" fmla="*/ 3098800 h 7747000"/>
                <a:gd name="connsiteX7" fmla="*/ 0 w 6832600"/>
                <a:gd name="connsiteY7" fmla="*/ 38100 h 7747000"/>
                <a:gd name="connsiteX0" fmla="*/ 0 w 6832600"/>
                <a:gd name="connsiteY0" fmla="*/ 38100 h 7747000"/>
                <a:gd name="connsiteX1" fmla="*/ 6832600 w 6832600"/>
                <a:gd name="connsiteY1" fmla="*/ 0 h 7747000"/>
                <a:gd name="connsiteX2" fmla="*/ 6819900 w 6832600"/>
                <a:gd name="connsiteY2" fmla="*/ 7747000 h 7747000"/>
                <a:gd name="connsiteX3" fmla="*/ 2324100 w 6832600"/>
                <a:gd name="connsiteY3" fmla="*/ 7696200 h 7747000"/>
                <a:gd name="connsiteX4" fmla="*/ 1562100 w 6832600"/>
                <a:gd name="connsiteY4" fmla="*/ 6489700 h 7747000"/>
                <a:gd name="connsiteX5" fmla="*/ 3213100 w 6832600"/>
                <a:gd name="connsiteY5" fmla="*/ 4343400 h 7747000"/>
                <a:gd name="connsiteX6" fmla="*/ 1384300 w 6832600"/>
                <a:gd name="connsiteY6" fmla="*/ 3098800 h 7747000"/>
                <a:gd name="connsiteX7" fmla="*/ 0 w 6832600"/>
                <a:gd name="connsiteY7" fmla="*/ 38100 h 7747000"/>
                <a:gd name="connsiteX0" fmla="*/ 0 w 6832600"/>
                <a:gd name="connsiteY0" fmla="*/ 38100 h 7747000"/>
                <a:gd name="connsiteX1" fmla="*/ 6832600 w 6832600"/>
                <a:gd name="connsiteY1" fmla="*/ 0 h 7747000"/>
                <a:gd name="connsiteX2" fmla="*/ 6819900 w 6832600"/>
                <a:gd name="connsiteY2" fmla="*/ 7747000 h 7747000"/>
                <a:gd name="connsiteX3" fmla="*/ 2324100 w 6832600"/>
                <a:gd name="connsiteY3" fmla="*/ 7696200 h 7747000"/>
                <a:gd name="connsiteX4" fmla="*/ 1562100 w 6832600"/>
                <a:gd name="connsiteY4" fmla="*/ 6489700 h 7747000"/>
                <a:gd name="connsiteX5" fmla="*/ 3213100 w 6832600"/>
                <a:gd name="connsiteY5" fmla="*/ 4343400 h 7747000"/>
                <a:gd name="connsiteX6" fmla="*/ 1384300 w 6832600"/>
                <a:gd name="connsiteY6" fmla="*/ 3098800 h 7747000"/>
                <a:gd name="connsiteX7" fmla="*/ 0 w 6832600"/>
                <a:gd name="connsiteY7" fmla="*/ 38100 h 7747000"/>
                <a:gd name="connsiteX0" fmla="*/ 0 w 6832600"/>
                <a:gd name="connsiteY0" fmla="*/ 38100 h 7747000"/>
                <a:gd name="connsiteX1" fmla="*/ 6832600 w 6832600"/>
                <a:gd name="connsiteY1" fmla="*/ 0 h 7747000"/>
                <a:gd name="connsiteX2" fmla="*/ 6819900 w 6832600"/>
                <a:gd name="connsiteY2" fmla="*/ 7747000 h 7747000"/>
                <a:gd name="connsiteX3" fmla="*/ 2324100 w 6832600"/>
                <a:gd name="connsiteY3" fmla="*/ 7696200 h 7747000"/>
                <a:gd name="connsiteX4" fmla="*/ 1562100 w 6832600"/>
                <a:gd name="connsiteY4" fmla="*/ 6489700 h 7747000"/>
                <a:gd name="connsiteX5" fmla="*/ 3213100 w 6832600"/>
                <a:gd name="connsiteY5" fmla="*/ 4343400 h 7747000"/>
                <a:gd name="connsiteX6" fmla="*/ 1384300 w 6832600"/>
                <a:gd name="connsiteY6" fmla="*/ 3098800 h 7747000"/>
                <a:gd name="connsiteX7" fmla="*/ 0 w 6832600"/>
                <a:gd name="connsiteY7" fmla="*/ 38100 h 7747000"/>
                <a:gd name="connsiteX0" fmla="*/ 0 w 6832600"/>
                <a:gd name="connsiteY0" fmla="*/ 38100 h 7747000"/>
                <a:gd name="connsiteX1" fmla="*/ 6832600 w 6832600"/>
                <a:gd name="connsiteY1" fmla="*/ 0 h 7747000"/>
                <a:gd name="connsiteX2" fmla="*/ 6819900 w 6832600"/>
                <a:gd name="connsiteY2" fmla="*/ 7747000 h 7747000"/>
                <a:gd name="connsiteX3" fmla="*/ 2324100 w 6832600"/>
                <a:gd name="connsiteY3" fmla="*/ 7696200 h 7747000"/>
                <a:gd name="connsiteX4" fmla="*/ 1562100 w 6832600"/>
                <a:gd name="connsiteY4" fmla="*/ 6489700 h 7747000"/>
                <a:gd name="connsiteX5" fmla="*/ 3213100 w 6832600"/>
                <a:gd name="connsiteY5" fmla="*/ 4343400 h 7747000"/>
                <a:gd name="connsiteX6" fmla="*/ 1384300 w 6832600"/>
                <a:gd name="connsiteY6" fmla="*/ 3098800 h 7747000"/>
                <a:gd name="connsiteX7" fmla="*/ 0 w 6832600"/>
                <a:gd name="connsiteY7" fmla="*/ 38100 h 7747000"/>
                <a:gd name="connsiteX0" fmla="*/ 0 w 6832600"/>
                <a:gd name="connsiteY0" fmla="*/ 38100 h 7747000"/>
                <a:gd name="connsiteX1" fmla="*/ 6832600 w 6832600"/>
                <a:gd name="connsiteY1" fmla="*/ 0 h 7747000"/>
                <a:gd name="connsiteX2" fmla="*/ 6819900 w 6832600"/>
                <a:gd name="connsiteY2" fmla="*/ 7747000 h 7747000"/>
                <a:gd name="connsiteX3" fmla="*/ 2324100 w 6832600"/>
                <a:gd name="connsiteY3" fmla="*/ 7696200 h 7747000"/>
                <a:gd name="connsiteX4" fmla="*/ 1562100 w 6832600"/>
                <a:gd name="connsiteY4" fmla="*/ 6489700 h 7747000"/>
                <a:gd name="connsiteX5" fmla="*/ 3213100 w 6832600"/>
                <a:gd name="connsiteY5" fmla="*/ 4343400 h 7747000"/>
                <a:gd name="connsiteX6" fmla="*/ 1384300 w 6832600"/>
                <a:gd name="connsiteY6" fmla="*/ 3098800 h 7747000"/>
                <a:gd name="connsiteX7" fmla="*/ 0 w 6832600"/>
                <a:gd name="connsiteY7" fmla="*/ 38100 h 7747000"/>
                <a:gd name="connsiteX0" fmla="*/ 0 w 6832600"/>
                <a:gd name="connsiteY0" fmla="*/ 38100 h 7747000"/>
                <a:gd name="connsiteX1" fmla="*/ 6832600 w 6832600"/>
                <a:gd name="connsiteY1" fmla="*/ 0 h 7747000"/>
                <a:gd name="connsiteX2" fmla="*/ 6819900 w 6832600"/>
                <a:gd name="connsiteY2" fmla="*/ 7747000 h 7747000"/>
                <a:gd name="connsiteX3" fmla="*/ 2324100 w 6832600"/>
                <a:gd name="connsiteY3" fmla="*/ 7696200 h 7747000"/>
                <a:gd name="connsiteX4" fmla="*/ 1562100 w 6832600"/>
                <a:gd name="connsiteY4" fmla="*/ 6489700 h 7747000"/>
                <a:gd name="connsiteX5" fmla="*/ 3213100 w 6832600"/>
                <a:gd name="connsiteY5" fmla="*/ 4343400 h 7747000"/>
                <a:gd name="connsiteX6" fmla="*/ 1384300 w 6832600"/>
                <a:gd name="connsiteY6" fmla="*/ 3098800 h 7747000"/>
                <a:gd name="connsiteX7" fmla="*/ 0 w 6832600"/>
                <a:gd name="connsiteY7" fmla="*/ 38100 h 774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32600" h="7747000">
                  <a:moveTo>
                    <a:pt x="0" y="38100"/>
                  </a:moveTo>
                  <a:lnTo>
                    <a:pt x="6832600" y="0"/>
                  </a:lnTo>
                  <a:cubicBezTo>
                    <a:pt x="6828367" y="2582333"/>
                    <a:pt x="6824133" y="5164667"/>
                    <a:pt x="6819900" y="7747000"/>
                  </a:cubicBezTo>
                  <a:lnTo>
                    <a:pt x="2324100" y="7696200"/>
                  </a:lnTo>
                  <a:cubicBezTo>
                    <a:pt x="2070100" y="7294033"/>
                    <a:pt x="965200" y="7412567"/>
                    <a:pt x="1562100" y="6489700"/>
                  </a:cubicBezTo>
                  <a:cubicBezTo>
                    <a:pt x="2112433" y="5774267"/>
                    <a:pt x="3843867" y="5363633"/>
                    <a:pt x="3213100" y="4343400"/>
                  </a:cubicBezTo>
                  <a:cubicBezTo>
                    <a:pt x="2946400" y="3966633"/>
                    <a:pt x="1778000" y="3615267"/>
                    <a:pt x="1384300" y="3098800"/>
                  </a:cubicBezTo>
                  <a:cubicBezTo>
                    <a:pt x="706967" y="2078567"/>
                    <a:pt x="461433" y="1058333"/>
                    <a:pt x="0" y="38100"/>
                  </a:cubicBezTo>
                  <a:close/>
                </a:path>
              </a:pathLst>
            </a:custGeom>
            <a:solidFill>
              <a:srgbClr val="709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91" name="Teardrop 14">
              <a:extLst>
                <a:ext uri="{FF2B5EF4-FFF2-40B4-BE49-F238E27FC236}">
                  <a16:creationId xmlns:a16="http://schemas.microsoft.com/office/drawing/2014/main" id="{C3AD90C5-6D3F-4B16-B6B3-8E53DEA51D35}"/>
                </a:ext>
              </a:extLst>
            </p:cNvPr>
            <p:cNvSpPr/>
            <p:nvPr/>
          </p:nvSpPr>
          <p:spPr>
            <a:xfrm rot="403644">
              <a:off x="9301182" y="4377336"/>
              <a:ext cx="2009808" cy="2575815"/>
            </a:xfrm>
            <a:custGeom>
              <a:avLst/>
              <a:gdLst>
                <a:gd name="connsiteX0" fmla="*/ 0 w 2318838"/>
                <a:gd name="connsiteY0" fmla="*/ 780464 h 1560928"/>
                <a:gd name="connsiteX1" fmla="*/ 1159419 w 2318838"/>
                <a:gd name="connsiteY1" fmla="*/ 0 h 1560928"/>
                <a:gd name="connsiteX2" fmla="*/ 2997852 w 2318838"/>
                <a:gd name="connsiteY2" fmla="*/ -457079 h 1560928"/>
                <a:gd name="connsiteX3" fmla="*/ 2318838 w 2318838"/>
                <a:gd name="connsiteY3" fmla="*/ 780464 h 1560928"/>
                <a:gd name="connsiteX4" fmla="*/ 1159419 w 2318838"/>
                <a:gd name="connsiteY4" fmla="*/ 1560928 h 1560928"/>
                <a:gd name="connsiteX5" fmla="*/ 0 w 2318838"/>
                <a:gd name="connsiteY5" fmla="*/ 780464 h 1560928"/>
                <a:gd name="connsiteX0" fmla="*/ 51 w 2997903"/>
                <a:gd name="connsiteY0" fmla="*/ 1237543 h 2018007"/>
                <a:gd name="connsiteX1" fmla="*/ 1195684 w 2997903"/>
                <a:gd name="connsiteY1" fmla="*/ 1027448 h 2018007"/>
                <a:gd name="connsiteX2" fmla="*/ 2997903 w 2997903"/>
                <a:gd name="connsiteY2" fmla="*/ 0 h 2018007"/>
                <a:gd name="connsiteX3" fmla="*/ 2318889 w 2997903"/>
                <a:gd name="connsiteY3" fmla="*/ 1237543 h 2018007"/>
                <a:gd name="connsiteX4" fmla="*/ 1159470 w 2997903"/>
                <a:gd name="connsiteY4" fmla="*/ 2018007 h 2018007"/>
                <a:gd name="connsiteX5" fmla="*/ 51 w 2997903"/>
                <a:gd name="connsiteY5" fmla="*/ 1237543 h 2018007"/>
                <a:gd name="connsiteX0" fmla="*/ 81 w 2997933"/>
                <a:gd name="connsiteY0" fmla="*/ 1237543 h 1569459"/>
                <a:gd name="connsiteX1" fmla="*/ 1195714 w 2997933"/>
                <a:gd name="connsiteY1" fmla="*/ 1027448 h 1569459"/>
                <a:gd name="connsiteX2" fmla="*/ 2997933 w 2997933"/>
                <a:gd name="connsiteY2" fmla="*/ 0 h 1569459"/>
                <a:gd name="connsiteX3" fmla="*/ 2318919 w 2997933"/>
                <a:gd name="connsiteY3" fmla="*/ 1237543 h 1569459"/>
                <a:gd name="connsiteX4" fmla="*/ 1150447 w 2997933"/>
                <a:gd name="connsiteY4" fmla="*/ 1556281 h 1569459"/>
                <a:gd name="connsiteX5" fmla="*/ 81 w 2997933"/>
                <a:gd name="connsiteY5" fmla="*/ 1237543 h 1569459"/>
                <a:gd name="connsiteX0" fmla="*/ 55 w 2997907"/>
                <a:gd name="connsiteY0" fmla="*/ 1237543 h 1565508"/>
                <a:gd name="connsiteX1" fmla="*/ 1195688 w 2997907"/>
                <a:gd name="connsiteY1" fmla="*/ 1027448 h 1565508"/>
                <a:gd name="connsiteX2" fmla="*/ 2997907 w 2997907"/>
                <a:gd name="connsiteY2" fmla="*/ 0 h 1565508"/>
                <a:gd name="connsiteX3" fmla="*/ 2246465 w 2997907"/>
                <a:gd name="connsiteY3" fmla="*/ 848244 h 1565508"/>
                <a:gd name="connsiteX4" fmla="*/ 1150421 w 2997907"/>
                <a:gd name="connsiteY4" fmla="*/ 1556281 h 1565508"/>
                <a:gd name="connsiteX5" fmla="*/ 55 w 2997907"/>
                <a:gd name="connsiteY5" fmla="*/ 1237543 h 1565508"/>
                <a:gd name="connsiteX0" fmla="*/ 55 w 2997907"/>
                <a:gd name="connsiteY0" fmla="*/ 1237543 h 1565508"/>
                <a:gd name="connsiteX1" fmla="*/ 1195688 w 2997907"/>
                <a:gd name="connsiteY1" fmla="*/ 1027448 h 1565508"/>
                <a:gd name="connsiteX2" fmla="*/ 2997907 w 2997907"/>
                <a:gd name="connsiteY2" fmla="*/ 0 h 1565508"/>
                <a:gd name="connsiteX3" fmla="*/ 2246465 w 2997907"/>
                <a:gd name="connsiteY3" fmla="*/ 848244 h 1565508"/>
                <a:gd name="connsiteX4" fmla="*/ 1150421 w 2997907"/>
                <a:gd name="connsiteY4" fmla="*/ 1556281 h 1565508"/>
                <a:gd name="connsiteX5" fmla="*/ 55 w 2997907"/>
                <a:gd name="connsiteY5" fmla="*/ 1237543 h 1565508"/>
                <a:gd name="connsiteX0" fmla="*/ 55 w 2997907"/>
                <a:gd name="connsiteY0" fmla="*/ 1237543 h 1565508"/>
                <a:gd name="connsiteX1" fmla="*/ 1195688 w 2997907"/>
                <a:gd name="connsiteY1" fmla="*/ 1027448 h 1565508"/>
                <a:gd name="connsiteX2" fmla="*/ 2997907 w 2997907"/>
                <a:gd name="connsiteY2" fmla="*/ 0 h 1565508"/>
                <a:gd name="connsiteX3" fmla="*/ 2246465 w 2997907"/>
                <a:gd name="connsiteY3" fmla="*/ 848244 h 1565508"/>
                <a:gd name="connsiteX4" fmla="*/ 1150421 w 2997907"/>
                <a:gd name="connsiteY4" fmla="*/ 1556281 h 1565508"/>
                <a:gd name="connsiteX5" fmla="*/ 55 w 2997907"/>
                <a:gd name="connsiteY5" fmla="*/ 1237543 h 1565508"/>
                <a:gd name="connsiteX0" fmla="*/ 622 w 2129341"/>
                <a:gd name="connsiteY0" fmla="*/ 1282810 h 1568955"/>
                <a:gd name="connsiteX1" fmla="*/ 327122 w 2129341"/>
                <a:gd name="connsiteY1" fmla="*/ 1027448 h 1568955"/>
                <a:gd name="connsiteX2" fmla="*/ 2129341 w 2129341"/>
                <a:gd name="connsiteY2" fmla="*/ 0 h 1568955"/>
                <a:gd name="connsiteX3" fmla="*/ 1377899 w 2129341"/>
                <a:gd name="connsiteY3" fmla="*/ 848244 h 1568955"/>
                <a:gd name="connsiteX4" fmla="*/ 281855 w 2129341"/>
                <a:gd name="connsiteY4" fmla="*/ 1556281 h 1568955"/>
                <a:gd name="connsiteX5" fmla="*/ 622 w 2129341"/>
                <a:gd name="connsiteY5" fmla="*/ 1282810 h 1568955"/>
                <a:gd name="connsiteX0" fmla="*/ 12795 w 2141514"/>
                <a:gd name="connsiteY0" fmla="*/ 1282810 h 1568143"/>
                <a:gd name="connsiteX1" fmla="*/ 599630 w 2141514"/>
                <a:gd name="connsiteY1" fmla="*/ 1162194 h 1568143"/>
                <a:gd name="connsiteX2" fmla="*/ 2141514 w 2141514"/>
                <a:gd name="connsiteY2" fmla="*/ 0 h 1568143"/>
                <a:gd name="connsiteX3" fmla="*/ 1390072 w 2141514"/>
                <a:gd name="connsiteY3" fmla="*/ 848244 h 1568143"/>
                <a:gd name="connsiteX4" fmla="*/ 294028 w 2141514"/>
                <a:gd name="connsiteY4" fmla="*/ 1556281 h 1568143"/>
                <a:gd name="connsiteX5" fmla="*/ 12795 w 2141514"/>
                <a:gd name="connsiteY5" fmla="*/ 1282810 h 1568143"/>
                <a:gd name="connsiteX0" fmla="*/ 48533 w 1986335"/>
                <a:gd name="connsiteY0" fmla="*/ 1452367 h 1591759"/>
                <a:gd name="connsiteX1" fmla="*/ 444451 w 1986335"/>
                <a:gd name="connsiteY1" fmla="*/ 1162194 h 1591759"/>
                <a:gd name="connsiteX2" fmla="*/ 1986335 w 1986335"/>
                <a:gd name="connsiteY2" fmla="*/ 0 h 1591759"/>
                <a:gd name="connsiteX3" fmla="*/ 1234893 w 1986335"/>
                <a:gd name="connsiteY3" fmla="*/ 848244 h 1591759"/>
                <a:gd name="connsiteX4" fmla="*/ 138849 w 1986335"/>
                <a:gd name="connsiteY4" fmla="*/ 1556281 h 1591759"/>
                <a:gd name="connsiteX5" fmla="*/ 48533 w 1986335"/>
                <a:gd name="connsiteY5" fmla="*/ 1452367 h 1591759"/>
                <a:gd name="connsiteX0" fmla="*/ 14077 w 2124298"/>
                <a:gd name="connsiteY0" fmla="*/ 1578452 h 1637702"/>
                <a:gd name="connsiteX1" fmla="*/ 582414 w 2124298"/>
                <a:gd name="connsiteY1" fmla="*/ 1162194 h 1637702"/>
                <a:gd name="connsiteX2" fmla="*/ 2124298 w 2124298"/>
                <a:gd name="connsiteY2" fmla="*/ 0 h 1637702"/>
                <a:gd name="connsiteX3" fmla="*/ 1372856 w 2124298"/>
                <a:gd name="connsiteY3" fmla="*/ 848244 h 1637702"/>
                <a:gd name="connsiteX4" fmla="*/ 276812 w 2124298"/>
                <a:gd name="connsiteY4" fmla="*/ 1556281 h 1637702"/>
                <a:gd name="connsiteX5" fmla="*/ 14077 w 2124298"/>
                <a:gd name="connsiteY5" fmla="*/ 1578452 h 1637702"/>
                <a:gd name="connsiteX0" fmla="*/ 22984 w 2133205"/>
                <a:gd name="connsiteY0" fmla="*/ 1578452 h 1634218"/>
                <a:gd name="connsiteX1" fmla="*/ 731444 w 2133205"/>
                <a:gd name="connsiteY1" fmla="*/ 1220668 h 1634218"/>
                <a:gd name="connsiteX2" fmla="*/ 2133205 w 2133205"/>
                <a:gd name="connsiteY2" fmla="*/ 0 h 1634218"/>
                <a:gd name="connsiteX3" fmla="*/ 1381763 w 2133205"/>
                <a:gd name="connsiteY3" fmla="*/ 848244 h 1634218"/>
                <a:gd name="connsiteX4" fmla="*/ 285719 w 2133205"/>
                <a:gd name="connsiteY4" fmla="*/ 1556281 h 1634218"/>
                <a:gd name="connsiteX5" fmla="*/ 22984 w 2133205"/>
                <a:gd name="connsiteY5" fmla="*/ 1578452 h 1634218"/>
                <a:gd name="connsiteX0" fmla="*/ 22984 w 2133205"/>
                <a:gd name="connsiteY0" fmla="*/ 1578452 h 1634218"/>
                <a:gd name="connsiteX1" fmla="*/ 731444 w 2133205"/>
                <a:gd name="connsiteY1" fmla="*/ 1220668 h 1634218"/>
                <a:gd name="connsiteX2" fmla="*/ 2133205 w 2133205"/>
                <a:gd name="connsiteY2" fmla="*/ 0 h 1634218"/>
                <a:gd name="connsiteX3" fmla="*/ 1381763 w 2133205"/>
                <a:gd name="connsiteY3" fmla="*/ 848244 h 1634218"/>
                <a:gd name="connsiteX4" fmla="*/ 285719 w 2133205"/>
                <a:gd name="connsiteY4" fmla="*/ 1556281 h 1634218"/>
                <a:gd name="connsiteX5" fmla="*/ 22984 w 2133205"/>
                <a:gd name="connsiteY5" fmla="*/ 1578452 h 163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205" h="1634218">
                  <a:moveTo>
                    <a:pt x="22984" y="1578452"/>
                  </a:moveTo>
                  <a:cubicBezTo>
                    <a:pt x="97271" y="1522517"/>
                    <a:pt x="371077" y="1471743"/>
                    <a:pt x="731444" y="1220668"/>
                  </a:cubicBezTo>
                  <a:cubicBezTo>
                    <a:pt x="1190622" y="900749"/>
                    <a:pt x="1520394" y="304719"/>
                    <a:pt x="2133205" y="0"/>
                  </a:cubicBezTo>
                  <a:cubicBezTo>
                    <a:pt x="1680529" y="412515"/>
                    <a:pt x="1798222" y="435730"/>
                    <a:pt x="1381763" y="848244"/>
                  </a:cubicBezTo>
                  <a:cubicBezTo>
                    <a:pt x="1073945" y="1224962"/>
                    <a:pt x="512182" y="1434580"/>
                    <a:pt x="285719" y="1556281"/>
                  </a:cubicBezTo>
                  <a:cubicBezTo>
                    <a:pt x="59256" y="1677982"/>
                    <a:pt x="-51303" y="1634387"/>
                    <a:pt x="22984" y="15784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92" name="Teardrop 14">
              <a:extLst>
                <a:ext uri="{FF2B5EF4-FFF2-40B4-BE49-F238E27FC236}">
                  <a16:creationId xmlns:a16="http://schemas.microsoft.com/office/drawing/2014/main" id="{2718BE47-E16C-418A-ABDC-183DACE04770}"/>
                </a:ext>
              </a:extLst>
            </p:cNvPr>
            <p:cNvSpPr/>
            <p:nvPr/>
          </p:nvSpPr>
          <p:spPr>
            <a:xfrm rot="5400000">
              <a:off x="3625594" y="-665352"/>
              <a:ext cx="2009808" cy="2575815"/>
            </a:xfrm>
            <a:custGeom>
              <a:avLst/>
              <a:gdLst>
                <a:gd name="connsiteX0" fmla="*/ 0 w 2318838"/>
                <a:gd name="connsiteY0" fmla="*/ 780464 h 1560928"/>
                <a:gd name="connsiteX1" fmla="*/ 1159419 w 2318838"/>
                <a:gd name="connsiteY1" fmla="*/ 0 h 1560928"/>
                <a:gd name="connsiteX2" fmla="*/ 2997852 w 2318838"/>
                <a:gd name="connsiteY2" fmla="*/ -457079 h 1560928"/>
                <a:gd name="connsiteX3" fmla="*/ 2318838 w 2318838"/>
                <a:gd name="connsiteY3" fmla="*/ 780464 h 1560928"/>
                <a:gd name="connsiteX4" fmla="*/ 1159419 w 2318838"/>
                <a:gd name="connsiteY4" fmla="*/ 1560928 h 1560928"/>
                <a:gd name="connsiteX5" fmla="*/ 0 w 2318838"/>
                <a:gd name="connsiteY5" fmla="*/ 780464 h 1560928"/>
                <a:gd name="connsiteX0" fmla="*/ 51 w 2997903"/>
                <a:gd name="connsiteY0" fmla="*/ 1237543 h 2018007"/>
                <a:gd name="connsiteX1" fmla="*/ 1195684 w 2997903"/>
                <a:gd name="connsiteY1" fmla="*/ 1027448 h 2018007"/>
                <a:gd name="connsiteX2" fmla="*/ 2997903 w 2997903"/>
                <a:gd name="connsiteY2" fmla="*/ 0 h 2018007"/>
                <a:gd name="connsiteX3" fmla="*/ 2318889 w 2997903"/>
                <a:gd name="connsiteY3" fmla="*/ 1237543 h 2018007"/>
                <a:gd name="connsiteX4" fmla="*/ 1159470 w 2997903"/>
                <a:gd name="connsiteY4" fmla="*/ 2018007 h 2018007"/>
                <a:gd name="connsiteX5" fmla="*/ 51 w 2997903"/>
                <a:gd name="connsiteY5" fmla="*/ 1237543 h 2018007"/>
                <a:gd name="connsiteX0" fmla="*/ 81 w 2997933"/>
                <a:gd name="connsiteY0" fmla="*/ 1237543 h 1569459"/>
                <a:gd name="connsiteX1" fmla="*/ 1195714 w 2997933"/>
                <a:gd name="connsiteY1" fmla="*/ 1027448 h 1569459"/>
                <a:gd name="connsiteX2" fmla="*/ 2997933 w 2997933"/>
                <a:gd name="connsiteY2" fmla="*/ 0 h 1569459"/>
                <a:gd name="connsiteX3" fmla="*/ 2318919 w 2997933"/>
                <a:gd name="connsiteY3" fmla="*/ 1237543 h 1569459"/>
                <a:gd name="connsiteX4" fmla="*/ 1150447 w 2997933"/>
                <a:gd name="connsiteY4" fmla="*/ 1556281 h 1569459"/>
                <a:gd name="connsiteX5" fmla="*/ 81 w 2997933"/>
                <a:gd name="connsiteY5" fmla="*/ 1237543 h 1569459"/>
                <a:gd name="connsiteX0" fmla="*/ 55 w 2997907"/>
                <a:gd name="connsiteY0" fmla="*/ 1237543 h 1565508"/>
                <a:gd name="connsiteX1" fmla="*/ 1195688 w 2997907"/>
                <a:gd name="connsiteY1" fmla="*/ 1027448 h 1565508"/>
                <a:gd name="connsiteX2" fmla="*/ 2997907 w 2997907"/>
                <a:gd name="connsiteY2" fmla="*/ 0 h 1565508"/>
                <a:gd name="connsiteX3" fmla="*/ 2246465 w 2997907"/>
                <a:gd name="connsiteY3" fmla="*/ 848244 h 1565508"/>
                <a:gd name="connsiteX4" fmla="*/ 1150421 w 2997907"/>
                <a:gd name="connsiteY4" fmla="*/ 1556281 h 1565508"/>
                <a:gd name="connsiteX5" fmla="*/ 55 w 2997907"/>
                <a:gd name="connsiteY5" fmla="*/ 1237543 h 1565508"/>
                <a:gd name="connsiteX0" fmla="*/ 55 w 2997907"/>
                <a:gd name="connsiteY0" fmla="*/ 1237543 h 1565508"/>
                <a:gd name="connsiteX1" fmla="*/ 1195688 w 2997907"/>
                <a:gd name="connsiteY1" fmla="*/ 1027448 h 1565508"/>
                <a:gd name="connsiteX2" fmla="*/ 2997907 w 2997907"/>
                <a:gd name="connsiteY2" fmla="*/ 0 h 1565508"/>
                <a:gd name="connsiteX3" fmla="*/ 2246465 w 2997907"/>
                <a:gd name="connsiteY3" fmla="*/ 848244 h 1565508"/>
                <a:gd name="connsiteX4" fmla="*/ 1150421 w 2997907"/>
                <a:gd name="connsiteY4" fmla="*/ 1556281 h 1565508"/>
                <a:gd name="connsiteX5" fmla="*/ 55 w 2997907"/>
                <a:gd name="connsiteY5" fmla="*/ 1237543 h 1565508"/>
                <a:gd name="connsiteX0" fmla="*/ 55 w 2997907"/>
                <a:gd name="connsiteY0" fmla="*/ 1237543 h 1565508"/>
                <a:gd name="connsiteX1" fmla="*/ 1195688 w 2997907"/>
                <a:gd name="connsiteY1" fmla="*/ 1027448 h 1565508"/>
                <a:gd name="connsiteX2" fmla="*/ 2997907 w 2997907"/>
                <a:gd name="connsiteY2" fmla="*/ 0 h 1565508"/>
                <a:gd name="connsiteX3" fmla="*/ 2246465 w 2997907"/>
                <a:gd name="connsiteY3" fmla="*/ 848244 h 1565508"/>
                <a:gd name="connsiteX4" fmla="*/ 1150421 w 2997907"/>
                <a:gd name="connsiteY4" fmla="*/ 1556281 h 1565508"/>
                <a:gd name="connsiteX5" fmla="*/ 55 w 2997907"/>
                <a:gd name="connsiteY5" fmla="*/ 1237543 h 1565508"/>
                <a:gd name="connsiteX0" fmla="*/ 622 w 2129341"/>
                <a:gd name="connsiteY0" fmla="*/ 1282810 h 1568955"/>
                <a:gd name="connsiteX1" fmla="*/ 327122 w 2129341"/>
                <a:gd name="connsiteY1" fmla="*/ 1027448 h 1568955"/>
                <a:gd name="connsiteX2" fmla="*/ 2129341 w 2129341"/>
                <a:gd name="connsiteY2" fmla="*/ 0 h 1568955"/>
                <a:gd name="connsiteX3" fmla="*/ 1377899 w 2129341"/>
                <a:gd name="connsiteY3" fmla="*/ 848244 h 1568955"/>
                <a:gd name="connsiteX4" fmla="*/ 281855 w 2129341"/>
                <a:gd name="connsiteY4" fmla="*/ 1556281 h 1568955"/>
                <a:gd name="connsiteX5" fmla="*/ 622 w 2129341"/>
                <a:gd name="connsiteY5" fmla="*/ 1282810 h 1568955"/>
                <a:gd name="connsiteX0" fmla="*/ 12795 w 2141514"/>
                <a:gd name="connsiteY0" fmla="*/ 1282810 h 1568143"/>
                <a:gd name="connsiteX1" fmla="*/ 599630 w 2141514"/>
                <a:gd name="connsiteY1" fmla="*/ 1162194 h 1568143"/>
                <a:gd name="connsiteX2" fmla="*/ 2141514 w 2141514"/>
                <a:gd name="connsiteY2" fmla="*/ 0 h 1568143"/>
                <a:gd name="connsiteX3" fmla="*/ 1390072 w 2141514"/>
                <a:gd name="connsiteY3" fmla="*/ 848244 h 1568143"/>
                <a:gd name="connsiteX4" fmla="*/ 294028 w 2141514"/>
                <a:gd name="connsiteY4" fmla="*/ 1556281 h 1568143"/>
                <a:gd name="connsiteX5" fmla="*/ 12795 w 2141514"/>
                <a:gd name="connsiteY5" fmla="*/ 1282810 h 1568143"/>
                <a:gd name="connsiteX0" fmla="*/ 48533 w 1986335"/>
                <a:gd name="connsiteY0" fmla="*/ 1452367 h 1591759"/>
                <a:gd name="connsiteX1" fmla="*/ 444451 w 1986335"/>
                <a:gd name="connsiteY1" fmla="*/ 1162194 h 1591759"/>
                <a:gd name="connsiteX2" fmla="*/ 1986335 w 1986335"/>
                <a:gd name="connsiteY2" fmla="*/ 0 h 1591759"/>
                <a:gd name="connsiteX3" fmla="*/ 1234893 w 1986335"/>
                <a:gd name="connsiteY3" fmla="*/ 848244 h 1591759"/>
                <a:gd name="connsiteX4" fmla="*/ 138849 w 1986335"/>
                <a:gd name="connsiteY4" fmla="*/ 1556281 h 1591759"/>
                <a:gd name="connsiteX5" fmla="*/ 48533 w 1986335"/>
                <a:gd name="connsiteY5" fmla="*/ 1452367 h 1591759"/>
                <a:gd name="connsiteX0" fmla="*/ 14077 w 2124298"/>
                <a:gd name="connsiteY0" fmla="*/ 1578452 h 1637702"/>
                <a:gd name="connsiteX1" fmla="*/ 582414 w 2124298"/>
                <a:gd name="connsiteY1" fmla="*/ 1162194 h 1637702"/>
                <a:gd name="connsiteX2" fmla="*/ 2124298 w 2124298"/>
                <a:gd name="connsiteY2" fmla="*/ 0 h 1637702"/>
                <a:gd name="connsiteX3" fmla="*/ 1372856 w 2124298"/>
                <a:gd name="connsiteY3" fmla="*/ 848244 h 1637702"/>
                <a:gd name="connsiteX4" fmla="*/ 276812 w 2124298"/>
                <a:gd name="connsiteY4" fmla="*/ 1556281 h 1637702"/>
                <a:gd name="connsiteX5" fmla="*/ 14077 w 2124298"/>
                <a:gd name="connsiteY5" fmla="*/ 1578452 h 1637702"/>
                <a:gd name="connsiteX0" fmla="*/ 22984 w 2133205"/>
                <a:gd name="connsiteY0" fmla="*/ 1578452 h 1634218"/>
                <a:gd name="connsiteX1" fmla="*/ 731444 w 2133205"/>
                <a:gd name="connsiteY1" fmla="*/ 1220668 h 1634218"/>
                <a:gd name="connsiteX2" fmla="*/ 2133205 w 2133205"/>
                <a:gd name="connsiteY2" fmla="*/ 0 h 1634218"/>
                <a:gd name="connsiteX3" fmla="*/ 1381763 w 2133205"/>
                <a:gd name="connsiteY3" fmla="*/ 848244 h 1634218"/>
                <a:gd name="connsiteX4" fmla="*/ 285719 w 2133205"/>
                <a:gd name="connsiteY4" fmla="*/ 1556281 h 1634218"/>
                <a:gd name="connsiteX5" fmla="*/ 22984 w 2133205"/>
                <a:gd name="connsiteY5" fmla="*/ 1578452 h 1634218"/>
                <a:gd name="connsiteX0" fmla="*/ 22984 w 2133205"/>
                <a:gd name="connsiteY0" fmla="*/ 1578452 h 1634218"/>
                <a:gd name="connsiteX1" fmla="*/ 731444 w 2133205"/>
                <a:gd name="connsiteY1" fmla="*/ 1220668 h 1634218"/>
                <a:gd name="connsiteX2" fmla="*/ 2133205 w 2133205"/>
                <a:gd name="connsiteY2" fmla="*/ 0 h 1634218"/>
                <a:gd name="connsiteX3" fmla="*/ 1381763 w 2133205"/>
                <a:gd name="connsiteY3" fmla="*/ 848244 h 1634218"/>
                <a:gd name="connsiteX4" fmla="*/ 285719 w 2133205"/>
                <a:gd name="connsiteY4" fmla="*/ 1556281 h 1634218"/>
                <a:gd name="connsiteX5" fmla="*/ 22984 w 2133205"/>
                <a:gd name="connsiteY5" fmla="*/ 1578452 h 163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205" h="1634218">
                  <a:moveTo>
                    <a:pt x="22984" y="1578452"/>
                  </a:moveTo>
                  <a:cubicBezTo>
                    <a:pt x="97271" y="1522517"/>
                    <a:pt x="371077" y="1471743"/>
                    <a:pt x="731444" y="1220668"/>
                  </a:cubicBezTo>
                  <a:cubicBezTo>
                    <a:pt x="1190622" y="900749"/>
                    <a:pt x="1520394" y="304719"/>
                    <a:pt x="2133205" y="0"/>
                  </a:cubicBezTo>
                  <a:cubicBezTo>
                    <a:pt x="1680529" y="412515"/>
                    <a:pt x="1798222" y="435730"/>
                    <a:pt x="1381763" y="848244"/>
                  </a:cubicBezTo>
                  <a:cubicBezTo>
                    <a:pt x="1073945" y="1224962"/>
                    <a:pt x="512182" y="1434580"/>
                    <a:pt x="285719" y="1556281"/>
                  </a:cubicBezTo>
                  <a:cubicBezTo>
                    <a:pt x="59256" y="1677982"/>
                    <a:pt x="-51303" y="1634387"/>
                    <a:pt x="22984" y="15784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C72110-DD22-48DF-88B1-F635C5961FE0}"/>
              </a:ext>
            </a:extLst>
          </p:cNvPr>
          <p:cNvSpPr/>
          <p:nvPr/>
        </p:nvSpPr>
        <p:spPr>
          <a:xfrm>
            <a:off x="10994289" y="-8649477"/>
            <a:ext cx="723999" cy="87120"/>
          </a:xfrm>
          <a:prstGeom prst="roundRect">
            <a:avLst>
              <a:gd name="adj" fmla="val 50000"/>
            </a:avLst>
          </a:prstGeom>
          <a:solidFill>
            <a:srgbClr val="B5C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BDCC83C-9A51-4F3A-A546-42FBDA6F95D8}"/>
              </a:ext>
            </a:extLst>
          </p:cNvPr>
          <p:cNvSpPr/>
          <p:nvPr/>
        </p:nvSpPr>
        <p:spPr>
          <a:xfrm>
            <a:off x="11144154" y="-8489304"/>
            <a:ext cx="574134" cy="87120"/>
          </a:xfrm>
          <a:prstGeom prst="roundRect">
            <a:avLst>
              <a:gd name="adj" fmla="val 50000"/>
            </a:avLst>
          </a:prstGeom>
          <a:solidFill>
            <a:srgbClr val="B5C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4FC8A5B-56C8-4485-BD0C-23CE8726B5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96" t="975" r="18394" b="1548"/>
          <a:stretch/>
        </p:blipFill>
        <p:spPr>
          <a:xfrm>
            <a:off x="0" y="-10312085"/>
            <a:ext cx="5823961" cy="7600448"/>
          </a:xfrm>
          <a:prstGeom prst="roundRect">
            <a:avLst>
              <a:gd name="adj" fmla="val 6766"/>
            </a:avLst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555B488-6478-4DBD-A771-5C0A6BEBE1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2" t="624" r="5490" b="-624"/>
          <a:stretch/>
        </p:blipFill>
        <p:spPr>
          <a:xfrm>
            <a:off x="451749" y="5380091"/>
            <a:ext cx="4570193" cy="7661360"/>
          </a:xfrm>
          <a:prstGeom prst="roundRect">
            <a:avLst>
              <a:gd name="adj" fmla="val 5551"/>
            </a:avLst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EFBA96E-A3DA-4F93-B8E1-DC762DB8EAAE}"/>
              </a:ext>
            </a:extLst>
          </p:cNvPr>
          <p:cNvSpPr txBox="1"/>
          <p:nvPr/>
        </p:nvSpPr>
        <p:spPr>
          <a:xfrm>
            <a:off x="6095996" y="-8483371"/>
            <a:ext cx="53543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500" dirty="0">
                <a:solidFill>
                  <a:schemeClr val="bg1"/>
                </a:solidFill>
                <a:latin typeface="Lust Slim Display Didone" panose="02000500000000000000" pitchFamily="2" charset="0"/>
              </a:rPr>
              <a:t>GREAT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695576-E044-44CF-83B7-68C475429357}"/>
              </a:ext>
            </a:extLst>
          </p:cNvPr>
          <p:cNvSpPr txBox="1"/>
          <p:nvPr/>
        </p:nvSpPr>
        <p:spPr>
          <a:xfrm>
            <a:off x="6290845" y="-5733329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2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COLLECTION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EF346B-EE9E-4C14-A01D-47C9738D4EB4}"/>
              </a:ext>
            </a:extLst>
          </p:cNvPr>
          <p:cNvSpPr txBox="1"/>
          <p:nvPr/>
        </p:nvSpPr>
        <p:spPr>
          <a:xfrm>
            <a:off x="6268065" y="-3923787"/>
            <a:ext cx="535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 don’t know what to write here because this is just 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C367DD-6D0D-4A7B-880A-1A45816888D1}"/>
              </a:ext>
            </a:extLst>
          </p:cNvPr>
          <p:cNvSpPr txBox="1"/>
          <p:nvPr/>
        </p:nvSpPr>
        <p:spPr>
          <a:xfrm>
            <a:off x="6268061" y="-3698991"/>
            <a:ext cx="53543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example, so miaw miaw I guess </a:t>
            </a:r>
            <a:endParaRPr lang="en-MY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9EE719-89B4-4E7B-9B19-32BFC70300DB}"/>
              </a:ext>
            </a:extLst>
          </p:cNvPr>
          <p:cNvSpPr txBox="1"/>
          <p:nvPr/>
        </p:nvSpPr>
        <p:spPr>
          <a:xfrm>
            <a:off x="269128" y="-86566"/>
            <a:ext cx="308129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500" dirty="0">
                <a:solidFill>
                  <a:srgbClr val="709CEA"/>
                </a:solidFill>
                <a:latin typeface="Lust Slim Display Didone" panose="02000500000000000000" pitchFamily="2" charset="0"/>
              </a:rPr>
              <a:t>Blue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B49FED-1A0A-403B-A188-E98EB524D9C0}"/>
              </a:ext>
            </a:extLst>
          </p:cNvPr>
          <p:cNvSpPr txBox="1"/>
          <p:nvPr/>
        </p:nvSpPr>
        <p:spPr>
          <a:xfrm>
            <a:off x="338908" y="3020790"/>
            <a:ext cx="535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Earth is the 3</a:t>
            </a:r>
            <a:r>
              <a:rPr lang="en-MY" sz="24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rd</a:t>
            </a:r>
            <a:r>
              <a:rPr lang="en-MY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planet in our solar system.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0FA929-1731-4F38-B772-7AF51D0FD000}"/>
              </a:ext>
            </a:extLst>
          </p:cNvPr>
          <p:cNvSpPr txBox="1"/>
          <p:nvPr/>
        </p:nvSpPr>
        <p:spPr>
          <a:xfrm>
            <a:off x="338908" y="4435554"/>
            <a:ext cx="4174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may be used to support your own findings.</a:t>
            </a:r>
            <a:endParaRPr lang="en-MY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F77922-07C3-428B-9F82-A8B0FA285834}"/>
              </a:ext>
            </a:extLst>
          </p:cNvPr>
          <p:cNvSpPr txBox="1"/>
          <p:nvPr/>
        </p:nvSpPr>
        <p:spPr>
          <a:xfrm>
            <a:off x="703472" y="1155570"/>
            <a:ext cx="39613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500" dirty="0">
                <a:solidFill>
                  <a:schemeClr val="bg1"/>
                </a:solidFill>
                <a:latin typeface="Lust Slim Display Didone" panose="02000500000000000000" pitchFamily="2" charset="0"/>
              </a:rPr>
              <a:t>stairs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019EA0-3D30-45DF-B713-EF20C1766DEA}"/>
              </a:ext>
            </a:extLst>
          </p:cNvPr>
          <p:cNvSpPr txBox="1"/>
          <p:nvPr/>
        </p:nvSpPr>
        <p:spPr>
          <a:xfrm>
            <a:off x="339079" y="3608708"/>
            <a:ext cx="5516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what came before, and what did and didn't work for other </a:t>
            </a:r>
            <a:endParaRPr lang="en-MY" sz="2400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FF9771A-1F4D-4CA8-8339-E5BCB1670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6" r="19216"/>
          <a:stretch/>
        </p:blipFill>
        <p:spPr>
          <a:xfrm>
            <a:off x="7646852" y="336230"/>
            <a:ext cx="5179229" cy="5611460"/>
          </a:xfrm>
          <a:prstGeom prst="roundRect">
            <a:avLst>
              <a:gd name="adj" fmla="val 3328"/>
            </a:avLst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3AA79B28-F6ED-4E5E-A5EA-699A989291CF}"/>
              </a:ext>
            </a:extLst>
          </p:cNvPr>
          <p:cNvSpPr txBox="1"/>
          <p:nvPr/>
        </p:nvSpPr>
        <p:spPr>
          <a:xfrm>
            <a:off x="6584449" y="4931565"/>
            <a:ext cx="335059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500" dirty="0">
                <a:solidFill>
                  <a:schemeClr val="bg1"/>
                </a:solidFill>
                <a:latin typeface="Lust Slim Display Didone" panose="02000500000000000000" pitchFamily="2" charset="0"/>
              </a:rPr>
              <a:t>style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E1A5A2-C4AD-4E48-81B1-F0265375BD14}"/>
              </a:ext>
            </a:extLst>
          </p:cNvPr>
          <p:cNvSpPr txBox="1"/>
          <p:nvPr/>
        </p:nvSpPr>
        <p:spPr>
          <a:xfrm>
            <a:off x="7373210" y="5516652"/>
            <a:ext cx="38106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500" dirty="0">
                <a:solidFill>
                  <a:srgbClr val="709CEA"/>
                </a:solidFill>
                <a:latin typeface="Lust Slim Display Didone" panose="02000500000000000000" pitchFamily="2" charset="0"/>
              </a:rPr>
              <a:t>fancy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6A1885E-EAC1-4B2E-89FB-27210ABCEAF8}"/>
              </a:ext>
            </a:extLst>
          </p:cNvPr>
          <p:cNvSpPr txBox="1"/>
          <p:nvPr/>
        </p:nvSpPr>
        <p:spPr>
          <a:xfrm>
            <a:off x="6908033" y="6276734"/>
            <a:ext cx="696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5400" dirty="0">
                <a:solidFill>
                  <a:srgbClr val="3673E2"/>
                </a:solidFill>
                <a:latin typeface="Lust Slim Display Didone" panose="02000500000000000000" pitchFamily="2" charset="0"/>
              </a:rPr>
              <a:t>&amp;</a:t>
            </a:r>
            <a:endParaRPr lang="en-MY" sz="8000" dirty="0">
              <a:solidFill>
                <a:srgbClr val="3673E2"/>
              </a:solidFill>
              <a:latin typeface="Lust Slim Display Didone" panose="02000500000000000000" pitchFamily="2" charset="0"/>
            </a:endParaRPr>
          </a:p>
        </p:txBody>
      </p:sp>
      <p:sp>
        <p:nvSpPr>
          <p:cNvPr id="80" name="Rectangle 7">
            <a:extLst>
              <a:ext uri="{FF2B5EF4-FFF2-40B4-BE49-F238E27FC236}">
                <a16:creationId xmlns:a16="http://schemas.microsoft.com/office/drawing/2014/main" id="{E08EA367-219F-40D3-B897-2E70F9C96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9756" y="336230"/>
            <a:ext cx="89000" cy="634304"/>
          </a:xfrm>
          <a:prstGeom prst="rect">
            <a:avLst/>
          </a:prstGeom>
          <a:solidFill>
            <a:srgbClr val="3673E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4FA7A732-7A12-4F4E-98E2-2E56AF166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651" y="2364688"/>
            <a:ext cx="237900" cy="22014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1B421E93-6B44-4A91-9F6F-EAF8554953F1}"/>
              </a:ext>
            </a:extLst>
          </p:cNvPr>
          <p:cNvSpPr txBox="1"/>
          <p:nvPr/>
        </p:nvSpPr>
        <p:spPr>
          <a:xfrm>
            <a:off x="5970689" y="10469525"/>
            <a:ext cx="49765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     Classy is a word used to describe people, places or things, that have a lot of "class." But a classy person isn't just someone who wears expensive clothes.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FD5AF3F-BE75-41D7-9849-C26EF7848B37}"/>
              </a:ext>
            </a:extLst>
          </p:cNvPr>
          <p:cNvSpPr txBox="1"/>
          <p:nvPr/>
        </p:nvSpPr>
        <p:spPr>
          <a:xfrm>
            <a:off x="606093" y="7537862"/>
            <a:ext cx="432041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500" dirty="0">
                <a:solidFill>
                  <a:schemeClr val="bg1"/>
                </a:solidFill>
                <a:latin typeface="Lust Slim Display Didone" panose="02000500000000000000" pitchFamily="2" charset="0"/>
              </a:rPr>
              <a:t>classy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0E6ACA7-32AE-4964-A6B3-D036BC132762}"/>
              </a:ext>
            </a:extLst>
          </p:cNvPr>
          <p:cNvSpPr txBox="1"/>
          <p:nvPr/>
        </p:nvSpPr>
        <p:spPr>
          <a:xfrm>
            <a:off x="542118" y="7965026"/>
            <a:ext cx="432041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500" dirty="0">
                <a:ln>
                  <a:solidFill>
                    <a:schemeClr val="bg1"/>
                  </a:solidFill>
                </a:ln>
                <a:noFill/>
                <a:latin typeface="Lust Slim Display Didone" panose="02000500000000000000" pitchFamily="2" charset="0"/>
              </a:rPr>
              <a:t>classy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E3AFF54-9FD9-4A55-B1A3-AFD825025FC6}"/>
              </a:ext>
            </a:extLst>
          </p:cNvPr>
          <p:cNvSpPr txBox="1"/>
          <p:nvPr/>
        </p:nvSpPr>
        <p:spPr>
          <a:xfrm>
            <a:off x="186239" y="-7716240"/>
            <a:ext cx="49103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6000" dirty="0">
                <a:solidFill>
                  <a:schemeClr val="bg1"/>
                </a:solidFill>
                <a:latin typeface="Lust Slim Display Didone" panose="02000500000000000000" pitchFamily="2" charset="0"/>
              </a:rPr>
              <a:t>IKAN MASIN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8C93CB0-D2C8-4030-A308-52A9796FEAE1}"/>
              </a:ext>
            </a:extLst>
          </p:cNvPr>
          <p:cNvSpPr txBox="1"/>
          <p:nvPr/>
        </p:nvSpPr>
        <p:spPr>
          <a:xfrm>
            <a:off x="203839" y="-5792894"/>
            <a:ext cx="4791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2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RETURN WITH DULEX VERSION </a:t>
            </a:r>
          </a:p>
        </p:txBody>
      </p:sp>
    </p:spTree>
    <p:extLst>
      <p:ext uri="{BB962C8B-B14F-4D97-AF65-F5344CB8AC3E}">
        <p14:creationId xmlns:p14="http://schemas.microsoft.com/office/powerpoint/2010/main" val="532151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FCFBE0C-A4BE-4753-BBAA-005FFA78E30E}"/>
              </a:ext>
            </a:extLst>
          </p:cNvPr>
          <p:cNvGrpSpPr/>
          <p:nvPr/>
        </p:nvGrpSpPr>
        <p:grpSpPr>
          <a:xfrm rot="433933">
            <a:off x="-352318" y="-4390967"/>
            <a:ext cx="13271909" cy="15496945"/>
            <a:chOff x="-4" y="1928238"/>
            <a:chExt cx="12192004" cy="1423599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B956187-59B8-47B8-B9C4-96DCAB8CDA64}"/>
                </a:ext>
              </a:extLst>
            </p:cNvPr>
            <p:cNvGrpSpPr/>
            <p:nvPr/>
          </p:nvGrpSpPr>
          <p:grpSpPr>
            <a:xfrm>
              <a:off x="-4" y="1928238"/>
              <a:ext cx="12192004" cy="14235994"/>
              <a:chOff x="-4" y="1928238"/>
              <a:chExt cx="12192004" cy="14235994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2EBA515-6B8C-47B6-AB03-80A3B154533D}"/>
                  </a:ext>
                </a:extLst>
              </p:cNvPr>
              <p:cNvGrpSpPr/>
              <p:nvPr/>
            </p:nvGrpSpPr>
            <p:grpSpPr>
              <a:xfrm>
                <a:off x="-4" y="1928238"/>
                <a:ext cx="12192004" cy="14235994"/>
                <a:chOff x="-4" y="1899663"/>
                <a:chExt cx="12192004" cy="14235994"/>
              </a:xfrm>
              <a:solidFill>
                <a:srgbClr val="B5CCF4"/>
              </a:solidFill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7F88E093-CABF-4147-9C99-766ECA6EA1B9}"/>
                    </a:ext>
                  </a:extLst>
                </p:cNvPr>
                <p:cNvGrpSpPr/>
                <p:nvPr/>
              </p:nvGrpSpPr>
              <p:grpSpPr>
                <a:xfrm>
                  <a:off x="-4" y="1899663"/>
                  <a:ext cx="12192004" cy="14235994"/>
                  <a:chOff x="-4" y="922780"/>
                  <a:chExt cx="12192004" cy="14235994"/>
                </a:xfrm>
                <a:grpFill/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8FC27F5B-64DA-4C9D-9C83-FFC3AA6AF811}"/>
                      </a:ext>
                    </a:extLst>
                  </p:cNvPr>
                  <p:cNvSpPr/>
                  <p:nvPr/>
                </p:nvSpPr>
                <p:spPr>
                  <a:xfrm>
                    <a:off x="2" y="922780"/>
                    <a:ext cx="12191998" cy="6068876"/>
                  </a:xfrm>
                  <a:custGeom>
                    <a:avLst/>
                    <a:gdLst>
                      <a:gd name="connsiteX0" fmla="*/ 4490847 w 12191998"/>
                      <a:gd name="connsiteY0" fmla="*/ 3395443 h 5935220"/>
                      <a:gd name="connsiteX1" fmla="*/ 3999024 w 12191998"/>
                      <a:gd name="connsiteY1" fmla="*/ 3416277 h 5935220"/>
                      <a:gd name="connsiteX2" fmla="*/ 3827793 w 12191998"/>
                      <a:gd name="connsiteY2" fmla="*/ 3414584 h 5935220"/>
                      <a:gd name="connsiteX3" fmla="*/ 3825974 w 12191998"/>
                      <a:gd name="connsiteY3" fmla="*/ 3463796 h 5935220"/>
                      <a:gd name="connsiteX4" fmla="*/ 4277110 w 12191998"/>
                      <a:gd name="connsiteY4" fmla="*/ 3495825 h 5935220"/>
                      <a:gd name="connsiteX5" fmla="*/ 4673596 w 12191998"/>
                      <a:gd name="connsiteY5" fmla="*/ 3413646 h 5935220"/>
                      <a:gd name="connsiteX6" fmla="*/ 4490847 w 12191998"/>
                      <a:gd name="connsiteY6" fmla="*/ 3395443 h 5935220"/>
                      <a:gd name="connsiteX7" fmla="*/ 3161947 w 12191998"/>
                      <a:gd name="connsiteY7" fmla="*/ 3179669 h 5935220"/>
                      <a:gd name="connsiteX8" fmla="*/ 3150740 w 12191998"/>
                      <a:gd name="connsiteY8" fmla="*/ 3227621 h 5935220"/>
                      <a:gd name="connsiteX9" fmla="*/ 3587395 w 12191998"/>
                      <a:gd name="connsiteY9" fmla="*/ 3345442 h 5935220"/>
                      <a:gd name="connsiteX10" fmla="*/ 3992280 w 12191998"/>
                      <a:gd name="connsiteY10" fmla="*/ 3340704 h 5935220"/>
                      <a:gd name="connsiteX11" fmla="*/ 3329686 w 12191998"/>
                      <a:gd name="connsiteY11" fmla="*/ 3214117 h 5935220"/>
                      <a:gd name="connsiteX12" fmla="*/ 3161947 w 12191998"/>
                      <a:gd name="connsiteY12" fmla="*/ 3179669 h 5935220"/>
                      <a:gd name="connsiteX13" fmla="*/ 9584014 w 12191998"/>
                      <a:gd name="connsiteY13" fmla="*/ 2413103 h 5935220"/>
                      <a:gd name="connsiteX14" fmla="*/ 8251342 w 12191998"/>
                      <a:gd name="connsiteY14" fmla="*/ 2916218 h 5935220"/>
                      <a:gd name="connsiteX15" fmla="*/ 7911819 w 12191998"/>
                      <a:gd name="connsiteY15" fmla="*/ 3039000 h 5935220"/>
                      <a:gd name="connsiteX16" fmla="*/ 7934114 w 12191998"/>
                      <a:gd name="connsiteY16" fmla="*/ 3143060 h 5935220"/>
                      <a:gd name="connsiteX17" fmla="*/ 8843145 w 12191998"/>
                      <a:gd name="connsiteY17" fmla="*/ 2877117 h 5935220"/>
                      <a:gd name="connsiteX18" fmla="*/ 9584014 w 12191998"/>
                      <a:gd name="connsiteY18" fmla="*/ 2413103 h 5935220"/>
                      <a:gd name="connsiteX19" fmla="*/ 519103 w 12191998"/>
                      <a:gd name="connsiteY19" fmla="*/ 2405242 h 5935220"/>
                      <a:gd name="connsiteX20" fmla="*/ 341419 w 12191998"/>
                      <a:gd name="connsiteY20" fmla="*/ 2480472 h 5935220"/>
                      <a:gd name="connsiteX21" fmla="*/ 341418 w 12191998"/>
                      <a:gd name="connsiteY21" fmla="*/ 2480471 h 5935220"/>
                      <a:gd name="connsiteX22" fmla="*/ 874931 w 12191998"/>
                      <a:gd name="connsiteY22" fmla="*/ 3234910 h 5935220"/>
                      <a:gd name="connsiteX23" fmla="*/ 1977722 w 12191998"/>
                      <a:gd name="connsiteY23" fmla="*/ 3569942 h 5935220"/>
                      <a:gd name="connsiteX24" fmla="*/ 2946399 w 12191998"/>
                      <a:gd name="connsiteY24" fmla="*/ 3217527 h 5935220"/>
                      <a:gd name="connsiteX25" fmla="*/ 1377667 w 12191998"/>
                      <a:gd name="connsiteY25" fmla="*/ 2946560 h 5935220"/>
                      <a:gd name="connsiteX26" fmla="*/ 519103 w 12191998"/>
                      <a:gd name="connsiteY26" fmla="*/ 2405242 h 5935220"/>
                      <a:gd name="connsiteX27" fmla="*/ 10798281 w 12191998"/>
                      <a:gd name="connsiteY27" fmla="*/ 1898844 h 5935220"/>
                      <a:gd name="connsiteX28" fmla="*/ 10310708 w 12191998"/>
                      <a:gd name="connsiteY28" fmla="*/ 2242008 h 5935220"/>
                      <a:gd name="connsiteX29" fmla="*/ 9913185 w 12191998"/>
                      <a:gd name="connsiteY29" fmla="*/ 2457104 h 5935220"/>
                      <a:gd name="connsiteX30" fmla="*/ 9913184 w 12191998"/>
                      <a:gd name="connsiteY30" fmla="*/ 2457104 h 5935220"/>
                      <a:gd name="connsiteX31" fmla="*/ 10253053 w 12191998"/>
                      <a:gd name="connsiteY31" fmla="*/ 2367126 h 5935220"/>
                      <a:gd name="connsiteX32" fmla="*/ 10633796 w 12191998"/>
                      <a:gd name="connsiteY32" fmla="*/ 2131721 h 5935220"/>
                      <a:gd name="connsiteX33" fmla="*/ 10798281 w 12191998"/>
                      <a:gd name="connsiteY33" fmla="*/ 1898844 h 5935220"/>
                      <a:gd name="connsiteX34" fmla="*/ 12191998 w 12191998"/>
                      <a:gd name="connsiteY34" fmla="*/ 0 h 5935220"/>
                      <a:gd name="connsiteX35" fmla="*/ 12191998 w 12191998"/>
                      <a:gd name="connsiteY35" fmla="*/ 167541 h 5935220"/>
                      <a:gd name="connsiteX36" fmla="*/ 12098962 w 12191998"/>
                      <a:gd name="connsiteY36" fmla="*/ 287434 h 5935220"/>
                      <a:gd name="connsiteX37" fmla="*/ 11466108 w 12191998"/>
                      <a:gd name="connsiteY37" fmla="*/ 1124276 h 5935220"/>
                      <a:gd name="connsiteX38" fmla="*/ 10617695 w 12191998"/>
                      <a:gd name="connsiteY38" fmla="*/ 1633399 h 5935220"/>
                      <a:gd name="connsiteX39" fmla="*/ 11355003 w 12191998"/>
                      <a:gd name="connsiteY39" fmla="*/ 1395133 h 5935220"/>
                      <a:gd name="connsiteX40" fmla="*/ 12130540 w 12191998"/>
                      <a:gd name="connsiteY40" fmla="*/ 643659 h 5935220"/>
                      <a:gd name="connsiteX41" fmla="*/ 12191998 w 12191998"/>
                      <a:gd name="connsiteY41" fmla="*/ 559446 h 5935220"/>
                      <a:gd name="connsiteX42" fmla="*/ 12191998 w 12191998"/>
                      <a:gd name="connsiteY42" fmla="*/ 5935220 h 5935220"/>
                      <a:gd name="connsiteX43" fmla="*/ 0 w 12191998"/>
                      <a:gd name="connsiteY43" fmla="*/ 5935220 h 5935220"/>
                      <a:gd name="connsiteX44" fmla="*/ 0 w 12191998"/>
                      <a:gd name="connsiteY44" fmla="*/ 1823492 h 5935220"/>
                      <a:gd name="connsiteX45" fmla="*/ 150947 w 12191998"/>
                      <a:gd name="connsiteY45" fmla="*/ 1951479 h 5935220"/>
                      <a:gd name="connsiteX46" fmla="*/ 5670383 w 12191998"/>
                      <a:gd name="connsiteY46" fmla="*/ 3223537 h 5935220"/>
                      <a:gd name="connsiteX47" fmla="*/ 5923267 w 12191998"/>
                      <a:gd name="connsiteY47" fmla="*/ 3199304 h 5935220"/>
                      <a:gd name="connsiteX48" fmla="*/ 5925538 w 12191998"/>
                      <a:gd name="connsiteY48" fmla="*/ 3207048 h 5935220"/>
                      <a:gd name="connsiteX49" fmla="*/ 6269342 w 12191998"/>
                      <a:gd name="connsiteY49" fmla="*/ 3251117 h 5935220"/>
                      <a:gd name="connsiteX50" fmla="*/ 6707651 w 12191998"/>
                      <a:gd name="connsiteY50" fmla="*/ 3138253 h 5935220"/>
                      <a:gd name="connsiteX51" fmla="*/ 6749064 w 12191998"/>
                      <a:gd name="connsiteY51" fmla="*/ 3085872 h 5935220"/>
                      <a:gd name="connsiteX52" fmla="*/ 7048918 w 12191998"/>
                      <a:gd name="connsiteY52" fmla="*/ 3030439 h 5935220"/>
                      <a:gd name="connsiteX53" fmla="*/ 7219264 w 12191998"/>
                      <a:gd name="connsiteY53" fmla="*/ 2993773 h 5935220"/>
                      <a:gd name="connsiteX54" fmla="*/ 7190136 w 12191998"/>
                      <a:gd name="connsiteY54" fmla="*/ 3024612 h 5935220"/>
                      <a:gd name="connsiteX55" fmla="*/ 6828828 w 12191998"/>
                      <a:gd name="connsiteY55" fmla="*/ 3238406 h 5935220"/>
                      <a:gd name="connsiteX56" fmla="*/ 5595851 w 12191998"/>
                      <a:gd name="connsiteY56" fmla="*/ 3430767 h 5935220"/>
                      <a:gd name="connsiteX57" fmla="*/ 6686411 w 12191998"/>
                      <a:gd name="connsiteY57" fmla="*/ 3494189 h 5935220"/>
                      <a:gd name="connsiteX58" fmla="*/ 7564791 w 12191998"/>
                      <a:gd name="connsiteY58" fmla="*/ 2920658 h 5935220"/>
                      <a:gd name="connsiteX59" fmla="*/ 7565551 w 12191998"/>
                      <a:gd name="connsiteY59" fmla="*/ 2913591 h 5935220"/>
                      <a:gd name="connsiteX60" fmla="*/ 7710058 w 12191998"/>
                      <a:gd name="connsiteY60" fmla="*/ 2878020 h 5935220"/>
                      <a:gd name="connsiteX61" fmla="*/ 12131915 w 12191998"/>
                      <a:gd name="connsiteY61" fmla="*/ 103065 h 5935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12191998" h="5935220">
                        <a:moveTo>
                          <a:pt x="4490847" y="3395443"/>
                        </a:moveTo>
                        <a:cubicBezTo>
                          <a:pt x="4301773" y="3389948"/>
                          <a:pt x="4104749" y="3416159"/>
                          <a:pt x="3999024" y="3416277"/>
                        </a:cubicBezTo>
                        <a:cubicBezTo>
                          <a:pt x="3858057" y="3416433"/>
                          <a:pt x="3856634" y="3406665"/>
                          <a:pt x="3827793" y="3414584"/>
                        </a:cubicBezTo>
                        <a:cubicBezTo>
                          <a:pt x="3798951" y="3422504"/>
                          <a:pt x="3751088" y="3450256"/>
                          <a:pt x="3825974" y="3463796"/>
                        </a:cubicBezTo>
                        <a:cubicBezTo>
                          <a:pt x="3900861" y="3477336"/>
                          <a:pt x="4107667" y="3537883"/>
                          <a:pt x="4277110" y="3495825"/>
                        </a:cubicBezTo>
                        <a:cubicBezTo>
                          <a:pt x="4483007" y="3466811"/>
                          <a:pt x="4458414" y="3434887"/>
                          <a:pt x="4673596" y="3413646"/>
                        </a:cubicBezTo>
                        <a:cubicBezTo>
                          <a:pt x="4616013" y="3402628"/>
                          <a:pt x="4553872" y="3397274"/>
                          <a:pt x="4490847" y="3395443"/>
                        </a:cubicBezTo>
                        <a:close/>
                        <a:moveTo>
                          <a:pt x="3161947" y="3179669"/>
                        </a:moveTo>
                        <a:cubicBezTo>
                          <a:pt x="3132123" y="3181919"/>
                          <a:pt x="3079832" y="3199992"/>
                          <a:pt x="3150740" y="3227621"/>
                        </a:cubicBezTo>
                        <a:cubicBezTo>
                          <a:pt x="3221648" y="3255250"/>
                          <a:pt x="3413033" y="3354277"/>
                          <a:pt x="3587395" y="3345442"/>
                        </a:cubicBezTo>
                        <a:cubicBezTo>
                          <a:pt x="3795037" y="3356391"/>
                          <a:pt x="3777012" y="3320348"/>
                          <a:pt x="3992280" y="3340704"/>
                        </a:cubicBezTo>
                        <a:cubicBezTo>
                          <a:pt x="3774651" y="3253344"/>
                          <a:pt x="3468075" y="3240957"/>
                          <a:pt x="3329686" y="3214117"/>
                        </a:cubicBezTo>
                        <a:cubicBezTo>
                          <a:pt x="3191297" y="3187278"/>
                          <a:pt x="3191772" y="3177418"/>
                          <a:pt x="3161947" y="3179669"/>
                        </a:cubicBezTo>
                        <a:close/>
                        <a:moveTo>
                          <a:pt x="9584014" y="2413103"/>
                        </a:moveTo>
                        <a:cubicBezTo>
                          <a:pt x="9105319" y="2491025"/>
                          <a:pt x="8530040" y="2811902"/>
                          <a:pt x="8251342" y="2916218"/>
                        </a:cubicBezTo>
                        <a:cubicBezTo>
                          <a:pt x="7972643" y="3020534"/>
                          <a:pt x="7964691" y="3001193"/>
                          <a:pt x="7911819" y="3039000"/>
                        </a:cubicBezTo>
                        <a:cubicBezTo>
                          <a:pt x="7858948" y="3076807"/>
                          <a:pt x="7778893" y="3170040"/>
                          <a:pt x="7934114" y="3143060"/>
                        </a:cubicBezTo>
                        <a:cubicBezTo>
                          <a:pt x="8089335" y="3116080"/>
                          <a:pt x="8530175" y="3089900"/>
                          <a:pt x="8843145" y="2877117"/>
                        </a:cubicBezTo>
                        <a:cubicBezTo>
                          <a:pt x="9235069" y="2664669"/>
                          <a:pt x="9169637" y="2616175"/>
                          <a:pt x="9584014" y="2413103"/>
                        </a:cubicBezTo>
                        <a:close/>
                        <a:moveTo>
                          <a:pt x="519103" y="2405242"/>
                        </a:moveTo>
                        <a:cubicBezTo>
                          <a:pt x="442574" y="2399672"/>
                          <a:pt x="380594" y="2421636"/>
                          <a:pt x="341419" y="2480472"/>
                        </a:cubicBezTo>
                        <a:lnTo>
                          <a:pt x="341418" y="2480471"/>
                        </a:lnTo>
                        <a:cubicBezTo>
                          <a:pt x="184719" y="2715821"/>
                          <a:pt x="423079" y="2934061"/>
                          <a:pt x="874931" y="3234910"/>
                        </a:cubicBezTo>
                        <a:cubicBezTo>
                          <a:pt x="1400990" y="3536558"/>
                          <a:pt x="1766747" y="3647343"/>
                          <a:pt x="1977722" y="3569942"/>
                        </a:cubicBezTo>
                        <a:cubicBezTo>
                          <a:pt x="2259841" y="3466440"/>
                          <a:pt x="2453981" y="3222126"/>
                          <a:pt x="2946399" y="3217527"/>
                        </a:cubicBezTo>
                        <a:cubicBezTo>
                          <a:pt x="2386575" y="3099672"/>
                          <a:pt x="1751018" y="3308278"/>
                          <a:pt x="1377667" y="2946560"/>
                        </a:cubicBezTo>
                        <a:cubicBezTo>
                          <a:pt x="1109202" y="2686459"/>
                          <a:pt x="748688" y="2421951"/>
                          <a:pt x="519103" y="2405242"/>
                        </a:cubicBezTo>
                        <a:close/>
                        <a:moveTo>
                          <a:pt x="10798281" y="1898844"/>
                        </a:moveTo>
                        <a:cubicBezTo>
                          <a:pt x="10618724" y="2020453"/>
                          <a:pt x="10504860" y="2172332"/>
                          <a:pt x="10310708" y="2242008"/>
                        </a:cubicBezTo>
                        <a:cubicBezTo>
                          <a:pt x="10124562" y="2308811"/>
                          <a:pt x="9892925" y="2412235"/>
                          <a:pt x="9913185" y="2457104"/>
                        </a:cubicBezTo>
                        <a:lnTo>
                          <a:pt x="9913184" y="2457104"/>
                        </a:lnTo>
                        <a:cubicBezTo>
                          <a:pt x="9933445" y="2501973"/>
                          <a:pt x="10054062" y="2456977"/>
                          <a:pt x="10253053" y="2367126"/>
                        </a:cubicBezTo>
                        <a:cubicBezTo>
                          <a:pt x="10471950" y="2260555"/>
                          <a:pt x="10598141" y="2182466"/>
                          <a:pt x="10633796" y="2131721"/>
                        </a:cubicBezTo>
                        <a:cubicBezTo>
                          <a:pt x="10681474" y="2063862"/>
                          <a:pt x="10668795" y="2010180"/>
                          <a:pt x="10798281" y="1898844"/>
                        </a:cubicBezTo>
                        <a:close/>
                        <a:moveTo>
                          <a:pt x="12191998" y="0"/>
                        </a:moveTo>
                        <a:lnTo>
                          <a:pt x="12191998" y="167541"/>
                        </a:lnTo>
                        <a:lnTo>
                          <a:pt x="12098962" y="287434"/>
                        </a:lnTo>
                        <a:cubicBezTo>
                          <a:pt x="11865845" y="602381"/>
                          <a:pt x="11669182" y="929670"/>
                          <a:pt x="11466108" y="1124276"/>
                        </a:cubicBezTo>
                        <a:cubicBezTo>
                          <a:pt x="11141190" y="1435645"/>
                          <a:pt x="10636212" y="1588256"/>
                          <a:pt x="10617695" y="1633399"/>
                        </a:cubicBezTo>
                        <a:cubicBezTo>
                          <a:pt x="10599177" y="1678542"/>
                          <a:pt x="11090824" y="1576586"/>
                          <a:pt x="11355003" y="1395133"/>
                        </a:cubicBezTo>
                        <a:cubicBezTo>
                          <a:pt x="11586161" y="1236362"/>
                          <a:pt x="11937493" y="890647"/>
                          <a:pt x="12130540" y="643659"/>
                        </a:cubicBezTo>
                        <a:lnTo>
                          <a:pt x="12191998" y="559446"/>
                        </a:lnTo>
                        <a:lnTo>
                          <a:pt x="12191998" y="5935220"/>
                        </a:lnTo>
                        <a:lnTo>
                          <a:pt x="0" y="5935220"/>
                        </a:lnTo>
                        <a:lnTo>
                          <a:pt x="0" y="1823492"/>
                        </a:lnTo>
                        <a:lnTo>
                          <a:pt x="150947" y="1951479"/>
                        </a:lnTo>
                        <a:cubicBezTo>
                          <a:pt x="1342406" y="2903082"/>
                          <a:pt x="3385615" y="3408828"/>
                          <a:pt x="5670383" y="3223537"/>
                        </a:cubicBezTo>
                        <a:lnTo>
                          <a:pt x="5923267" y="3199304"/>
                        </a:lnTo>
                        <a:lnTo>
                          <a:pt x="5925538" y="3207048"/>
                        </a:lnTo>
                        <a:cubicBezTo>
                          <a:pt x="5955996" y="3258373"/>
                          <a:pt x="6078590" y="3261690"/>
                          <a:pt x="6269342" y="3251117"/>
                        </a:cubicBezTo>
                        <a:cubicBezTo>
                          <a:pt x="6511732" y="3226897"/>
                          <a:pt x="6657025" y="3189394"/>
                          <a:pt x="6707651" y="3138253"/>
                        </a:cubicBezTo>
                        <a:lnTo>
                          <a:pt x="6749064" y="3085872"/>
                        </a:lnTo>
                        <a:lnTo>
                          <a:pt x="7048918" y="3030439"/>
                        </a:lnTo>
                        <a:lnTo>
                          <a:pt x="7219264" y="2993773"/>
                        </a:lnTo>
                        <a:lnTo>
                          <a:pt x="7190136" y="3024612"/>
                        </a:lnTo>
                        <a:cubicBezTo>
                          <a:pt x="7086131" y="3120334"/>
                          <a:pt x="6969405" y="3196382"/>
                          <a:pt x="6828828" y="3238406"/>
                        </a:cubicBezTo>
                        <a:cubicBezTo>
                          <a:pt x="6285549" y="3400813"/>
                          <a:pt x="5619586" y="3388136"/>
                          <a:pt x="5595851" y="3430767"/>
                        </a:cubicBezTo>
                        <a:cubicBezTo>
                          <a:pt x="5572113" y="3473397"/>
                          <a:pt x="6143132" y="3656596"/>
                          <a:pt x="6686411" y="3494189"/>
                        </a:cubicBezTo>
                        <a:cubicBezTo>
                          <a:pt x="7161780" y="3352083"/>
                          <a:pt x="7521763" y="3110979"/>
                          <a:pt x="7564791" y="2920658"/>
                        </a:cubicBezTo>
                        <a:lnTo>
                          <a:pt x="7565551" y="2913591"/>
                        </a:lnTo>
                        <a:lnTo>
                          <a:pt x="7710058" y="2878020"/>
                        </a:lnTo>
                        <a:cubicBezTo>
                          <a:pt x="9760277" y="2341099"/>
                          <a:pt x="11382652" y="1300826"/>
                          <a:pt x="12131915" y="10306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MY" dirty="0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3DD2C22-8388-4D9C-BC7B-2EB210021348}"/>
                      </a:ext>
                    </a:extLst>
                  </p:cNvPr>
                  <p:cNvSpPr/>
                  <p:nvPr/>
                </p:nvSpPr>
                <p:spPr>
                  <a:xfrm>
                    <a:off x="-4" y="6857999"/>
                    <a:ext cx="12192000" cy="83007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dirty="0"/>
                  </a:p>
                </p:txBody>
              </p:sp>
            </p:grpSp>
            <p:sp>
              <p:nvSpPr>
                <p:cNvPr id="24" name="Teardrop 14">
                  <a:extLst>
                    <a:ext uri="{FF2B5EF4-FFF2-40B4-BE49-F238E27FC236}">
                      <a16:creationId xmlns:a16="http://schemas.microsoft.com/office/drawing/2014/main" id="{06EE8BCE-2B5E-4764-85B3-0987497BBB0E}"/>
                    </a:ext>
                  </a:extLst>
                </p:cNvPr>
                <p:cNvSpPr/>
                <p:nvPr/>
              </p:nvSpPr>
              <p:spPr>
                <a:xfrm rot="1360030">
                  <a:off x="9196183" y="2852700"/>
                  <a:ext cx="1249912" cy="1349604"/>
                </a:xfrm>
                <a:custGeom>
                  <a:avLst/>
                  <a:gdLst>
                    <a:gd name="connsiteX0" fmla="*/ 0 w 2318838"/>
                    <a:gd name="connsiteY0" fmla="*/ 780464 h 1560928"/>
                    <a:gd name="connsiteX1" fmla="*/ 1159419 w 2318838"/>
                    <a:gd name="connsiteY1" fmla="*/ 0 h 1560928"/>
                    <a:gd name="connsiteX2" fmla="*/ 2997852 w 2318838"/>
                    <a:gd name="connsiteY2" fmla="*/ -457079 h 1560928"/>
                    <a:gd name="connsiteX3" fmla="*/ 2318838 w 2318838"/>
                    <a:gd name="connsiteY3" fmla="*/ 780464 h 1560928"/>
                    <a:gd name="connsiteX4" fmla="*/ 1159419 w 2318838"/>
                    <a:gd name="connsiteY4" fmla="*/ 1560928 h 1560928"/>
                    <a:gd name="connsiteX5" fmla="*/ 0 w 2318838"/>
                    <a:gd name="connsiteY5" fmla="*/ 780464 h 1560928"/>
                    <a:gd name="connsiteX0" fmla="*/ 51 w 2997903"/>
                    <a:gd name="connsiteY0" fmla="*/ 1237543 h 2018007"/>
                    <a:gd name="connsiteX1" fmla="*/ 1195684 w 2997903"/>
                    <a:gd name="connsiteY1" fmla="*/ 1027448 h 2018007"/>
                    <a:gd name="connsiteX2" fmla="*/ 2997903 w 2997903"/>
                    <a:gd name="connsiteY2" fmla="*/ 0 h 2018007"/>
                    <a:gd name="connsiteX3" fmla="*/ 2318889 w 2997903"/>
                    <a:gd name="connsiteY3" fmla="*/ 1237543 h 2018007"/>
                    <a:gd name="connsiteX4" fmla="*/ 1159470 w 2997903"/>
                    <a:gd name="connsiteY4" fmla="*/ 2018007 h 2018007"/>
                    <a:gd name="connsiteX5" fmla="*/ 51 w 2997903"/>
                    <a:gd name="connsiteY5" fmla="*/ 1237543 h 2018007"/>
                    <a:gd name="connsiteX0" fmla="*/ 81 w 2997933"/>
                    <a:gd name="connsiteY0" fmla="*/ 1237543 h 1569459"/>
                    <a:gd name="connsiteX1" fmla="*/ 1195714 w 2997933"/>
                    <a:gd name="connsiteY1" fmla="*/ 1027448 h 1569459"/>
                    <a:gd name="connsiteX2" fmla="*/ 2997933 w 2997933"/>
                    <a:gd name="connsiteY2" fmla="*/ 0 h 1569459"/>
                    <a:gd name="connsiteX3" fmla="*/ 2318919 w 2997933"/>
                    <a:gd name="connsiteY3" fmla="*/ 1237543 h 1569459"/>
                    <a:gd name="connsiteX4" fmla="*/ 1150447 w 2997933"/>
                    <a:gd name="connsiteY4" fmla="*/ 1556281 h 1569459"/>
                    <a:gd name="connsiteX5" fmla="*/ 81 w 2997933"/>
                    <a:gd name="connsiteY5" fmla="*/ 1237543 h 1569459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622 w 2129341"/>
                    <a:gd name="connsiteY0" fmla="*/ 1282810 h 1568955"/>
                    <a:gd name="connsiteX1" fmla="*/ 327122 w 2129341"/>
                    <a:gd name="connsiteY1" fmla="*/ 1027448 h 1568955"/>
                    <a:gd name="connsiteX2" fmla="*/ 2129341 w 2129341"/>
                    <a:gd name="connsiteY2" fmla="*/ 0 h 1568955"/>
                    <a:gd name="connsiteX3" fmla="*/ 1377899 w 2129341"/>
                    <a:gd name="connsiteY3" fmla="*/ 848244 h 1568955"/>
                    <a:gd name="connsiteX4" fmla="*/ 281855 w 2129341"/>
                    <a:gd name="connsiteY4" fmla="*/ 1556281 h 1568955"/>
                    <a:gd name="connsiteX5" fmla="*/ 622 w 2129341"/>
                    <a:gd name="connsiteY5" fmla="*/ 1282810 h 1568955"/>
                    <a:gd name="connsiteX0" fmla="*/ 12795 w 2141514"/>
                    <a:gd name="connsiteY0" fmla="*/ 1282810 h 1568143"/>
                    <a:gd name="connsiteX1" fmla="*/ 599630 w 2141514"/>
                    <a:gd name="connsiteY1" fmla="*/ 1162194 h 1568143"/>
                    <a:gd name="connsiteX2" fmla="*/ 2141514 w 2141514"/>
                    <a:gd name="connsiteY2" fmla="*/ 0 h 1568143"/>
                    <a:gd name="connsiteX3" fmla="*/ 1390072 w 2141514"/>
                    <a:gd name="connsiteY3" fmla="*/ 848244 h 1568143"/>
                    <a:gd name="connsiteX4" fmla="*/ 294028 w 2141514"/>
                    <a:gd name="connsiteY4" fmla="*/ 1556281 h 1568143"/>
                    <a:gd name="connsiteX5" fmla="*/ 12795 w 2141514"/>
                    <a:gd name="connsiteY5" fmla="*/ 1282810 h 1568143"/>
                    <a:gd name="connsiteX0" fmla="*/ 48533 w 1986335"/>
                    <a:gd name="connsiteY0" fmla="*/ 1452367 h 1591759"/>
                    <a:gd name="connsiteX1" fmla="*/ 444451 w 1986335"/>
                    <a:gd name="connsiteY1" fmla="*/ 1162194 h 1591759"/>
                    <a:gd name="connsiteX2" fmla="*/ 1986335 w 1986335"/>
                    <a:gd name="connsiteY2" fmla="*/ 0 h 1591759"/>
                    <a:gd name="connsiteX3" fmla="*/ 1234893 w 1986335"/>
                    <a:gd name="connsiteY3" fmla="*/ 848244 h 1591759"/>
                    <a:gd name="connsiteX4" fmla="*/ 138849 w 1986335"/>
                    <a:gd name="connsiteY4" fmla="*/ 1556281 h 1591759"/>
                    <a:gd name="connsiteX5" fmla="*/ 48533 w 1986335"/>
                    <a:gd name="connsiteY5" fmla="*/ 1452367 h 1591759"/>
                    <a:gd name="connsiteX0" fmla="*/ 14077 w 2124298"/>
                    <a:gd name="connsiteY0" fmla="*/ 1578452 h 1637702"/>
                    <a:gd name="connsiteX1" fmla="*/ 582414 w 2124298"/>
                    <a:gd name="connsiteY1" fmla="*/ 1162194 h 1637702"/>
                    <a:gd name="connsiteX2" fmla="*/ 2124298 w 2124298"/>
                    <a:gd name="connsiteY2" fmla="*/ 0 h 1637702"/>
                    <a:gd name="connsiteX3" fmla="*/ 1372856 w 2124298"/>
                    <a:gd name="connsiteY3" fmla="*/ 848244 h 1637702"/>
                    <a:gd name="connsiteX4" fmla="*/ 276812 w 2124298"/>
                    <a:gd name="connsiteY4" fmla="*/ 1556281 h 1637702"/>
                    <a:gd name="connsiteX5" fmla="*/ 14077 w 2124298"/>
                    <a:gd name="connsiteY5" fmla="*/ 1578452 h 1637702"/>
                    <a:gd name="connsiteX0" fmla="*/ 22984 w 2133205"/>
                    <a:gd name="connsiteY0" fmla="*/ 1578452 h 1634218"/>
                    <a:gd name="connsiteX1" fmla="*/ 731444 w 2133205"/>
                    <a:gd name="connsiteY1" fmla="*/ 1220668 h 1634218"/>
                    <a:gd name="connsiteX2" fmla="*/ 2133205 w 2133205"/>
                    <a:gd name="connsiteY2" fmla="*/ 0 h 1634218"/>
                    <a:gd name="connsiteX3" fmla="*/ 1381763 w 2133205"/>
                    <a:gd name="connsiteY3" fmla="*/ 848244 h 1634218"/>
                    <a:gd name="connsiteX4" fmla="*/ 285719 w 2133205"/>
                    <a:gd name="connsiteY4" fmla="*/ 1556281 h 1634218"/>
                    <a:gd name="connsiteX5" fmla="*/ 22984 w 2133205"/>
                    <a:gd name="connsiteY5" fmla="*/ 1578452 h 1634218"/>
                    <a:gd name="connsiteX0" fmla="*/ 22984 w 2133205"/>
                    <a:gd name="connsiteY0" fmla="*/ 1578452 h 1634218"/>
                    <a:gd name="connsiteX1" fmla="*/ 731444 w 2133205"/>
                    <a:gd name="connsiteY1" fmla="*/ 1220668 h 1634218"/>
                    <a:gd name="connsiteX2" fmla="*/ 2133205 w 2133205"/>
                    <a:gd name="connsiteY2" fmla="*/ 0 h 1634218"/>
                    <a:gd name="connsiteX3" fmla="*/ 1381763 w 2133205"/>
                    <a:gd name="connsiteY3" fmla="*/ 848244 h 1634218"/>
                    <a:gd name="connsiteX4" fmla="*/ 285719 w 2133205"/>
                    <a:gd name="connsiteY4" fmla="*/ 1556281 h 1634218"/>
                    <a:gd name="connsiteX5" fmla="*/ 22984 w 2133205"/>
                    <a:gd name="connsiteY5" fmla="*/ 1578452 h 1634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205" h="1634218">
                      <a:moveTo>
                        <a:pt x="22984" y="1578452"/>
                      </a:moveTo>
                      <a:cubicBezTo>
                        <a:pt x="97271" y="1522517"/>
                        <a:pt x="371077" y="1471743"/>
                        <a:pt x="731444" y="1220668"/>
                      </a:cubicBezTo>
                      <a:cubicBezTo>
                        <a:pt x="1190622" y="900749"/>
                        <a:pt x="1520394" y="304719"/>
                        <a:pt x="2133205" y="0"/>
                      </a:cubicBezTo>
                      <a:cubicBezTo>
                        <a:pt x="1680529" y="412515"/>
                        <a:pt x="1798222" y="435730"/>
                        <a:pt x="1381763" y="848244"/>
                      </a:cubicBezTo>
                      <a:cubicBezTo>
                        <a:pt x="1073945" y="1224962"/>
                        <a:pt x="512182" y="1434580"/>
                        <a:pt x="285719" y="1556281"/>
                      </a:cubicBezTo>
                      <a:cubicBezTo>
                        <a:pt x="59256" y="1677982"/>
                        <a:pt x="-51303" y="1634387"/>
                        <a:pt x="22984" y="15784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sp>
              <p:nvSpPr>
                <p:cNvPr id="25" name="Teardrop 14">
                  <a:extLst>
                    <a:ext uri="{FF2B5EF4-FFF2-40B4-BE49-F238E27FC236}">
                      <a16:creationId xmlns:a16="http://schemas.microsoft.com/office/drawing/2014/main" id="{3975384E-0D12-40FC-8232-73569F39EB75}"/>
                    </a:ext>
                  </a:extLst>
                </p:cNvPr>
                <p:cNvSpPr/>
                <p:nvPr/>
              </p:nvSpPr>
              <p:spPr>
                <a:xfrm rot="2999601">
                  <a:off x="4304443" y="4484211"/>
                  <a:ext cx="722230" cy="766126"/>
                </a:xfrm>
                <a:custGeom>
                  <a:avLst/>
                  <a:gdLst>
                    <a:gd name="connsiteX0" fmla="*/ 0 w 2318838"/>
                    <a:gd name="connsiteY0" fmla="*/ 780464 h 1560928"/>
                    <a:gd name="connsiteX1" fmla="*/ 1159419 w 2318838"/>
                    <a:gd name="connsiteY1" fmla="*/ 0 h 1560928"/>
                    <a:gd name="connsiteX2" fmla="*/ 2997852 w 2318838"/>
                    <a:gd name="connsiteY2" fmla="*/ -457079 h 1560928"/>
                    <a:gd name="connsiteX3" fmla="*/ 2318838 w 2318838"/>
                    <a:gd name="connsiteY3" fmla="*/ 780464 h 1560928"/>
                    <a:gd name="connsiteX4" fmla="*/ 1159419 w 2318838"/>
                    <a:gd name="connsiteY4" fmla="*/ 1560928 h 1560928"/>
                    <a:gd name="connsiteX5" fmla="*/ 0 w 2318838"/>
                    <a:gd name="connsiteY5" fmla="*/ 780464 h 1560928"/>
                    <a:gd name="connsiteX0" fmla="*/ 51 w 2997903"/>
                    <a:gd name="connsiteY0" fmla="*/ 1237543 h 2018007"/>
                    <a:gd name="connsiteX1" fmla="*/ 1195684 w 2997903"/>
                    <a:gd name="connsiteY1" fmla="*/ 1027448 h 2018007"/>
                    <a:gd name="connsiteX2" fmla="*/ 2997903 w 2997903"/>
                    <a:gd name="connsiteY2" fmla="*/ 0 h 2018007"/>
                    <a:gd name="connsiteX3" fmla="*/ 2318889 w 2997903"/>
                    <a:gd name="connsiteY3" fmla="*/ 1237543 h 2018007"/>
                    <a:gd name="connsiteX4" fmla="*/ 1159470 w 2997903"/>
                    <a:gd name="connsiteY4" fmla="*/ 2018007 h 2018007"/>
                    <a:gd name="connsiteX5" fmla="*/ 51 w 2997903"/>
                    <a:gd name="connsiteY5" fmla="*/ 1237543 h 2018007"/>
                    <a:gd name="connsiteX0" fmla="*/ 81 w 2997933"/>
                    <a:gd name="connsiteY0" fmla="*/ 1237543 h 1569459"/>
                    <a:gd name="connsiteX1" fmla="*/ 1195714 w 2997933"/>
                    <a:gd name="connsiteY1" fmla="*/ 1027448 h 1569459"/>
                    <a:gd name="connsiteX2" fmla="*/ 2997933 w 2997933"/>
                    <a:gd name="connsiteY2" fmla="*/ 0 h 1569459"/>
                    <a:gd name="connsiteX3" fmla="*/ 2318919 w 2997933"/>
                    <a:gd name="connsiteY3" fmla="*/ 1237543 h 1569459"/>
                    <a:gd name="connsiteX4" fmla="*/ 1150447 w 2997933"/>
                    <a:gd name="connsiteY4" fmla="*/ 1556281 h 1569459"/>
                    <a:gd name="connsiteX5" fmla="*/ 81 w 2997933"/>
                    <a:gd name="connsiteY5" fmla="*/ 1237543 h 1569459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55 w 2997907"/>
                    <a:gd name="connsiteY0" fmla="*/ 1237543 h 1565508"/>
                    <a:gd name="connsiteX1" fmla="*/ 1195688 w 2997907"/>
                    <a:gd name="connsiteY1" fmla="*/ 1027448 h 1565508"/>
                    <a:gd name="connsiteX2" fmla="*/ 2997907 w 2997907"/>
                    <a:gd name="connsiteY2" fmla="*/ 0 h 1565508"/>
                    <a:gd name="connsiteX3" fmla="*/ 2246465 w 2997907"/>
                    <a:gd name="connsiteY3" fmla="*/ 848244 h 1565508"/>
                    <a:gd name="connsiteX4" fmla="*/ 1150421 w 2997907"/>
                    <a:gd name="connsiteY4" fmla="*/ 1556281 h 1565508"/>
                    <a:gd name="connsiteX5" fmla="*/ 55 w 2997907"/>
                    <a:gd name="connsiteY5" fmla="*/ 1237543 h 1565508"/>
                    <a:gd name="connsiteX0" fmla="*/ 622 w 2129341"/>
                    <a:gd name="connsiteY0" fmla="*/ 1282810 h 1568955"/>
                    <a:gd name="connsiteX1" fmla="*/ 327122 w 2129341"/>
                    <a:gd name="connsiteY1" fmla="*/ 1027448 h 1568955"/>
                    <a:gd name="connsiteX2" fmla="*/ 2129341 w 2129341"/>
                    <a:gd name="connsiteY2" fmla="*/ 0 h 1568955"/>
                    <a:gd name="connsiteX3" fmla="*/ 1377899 w 2129341"/>
                    <a:gd name="connsiteY3" fmla="*/ 848244 h 1568955"/>
                    <a:gd name="connsiteX4" fmla="*/ 281855 w 2129341"/>
                    <a:gd name="connsiteY4" fmla="*/ 1556281 h 1568955"/>
                    <a:gd name="connsiteX5" fmla="*/ 622 w 2129341"/>
                    <a:gd name="connsiteY5" fmla="*/ 1282810 h 1568955"/>
                    <a:gd name="connsiteX0" fmla="*/ 12795 w 2141514"/>
                    <a:gd name="connsiteY0" fmla="*/ 1282810 h 1568143"/>
                    <a:gd name="connsiteX1" fmla="*/ 599630 w 2141514"/>
                    <a:gd name="connsiteY1" fmla="*/ 1162194 h 1568143"/>
                    <a:gd name="connsiteX2" fmla="*/ 2141514 w 2141514"/>
                    <a:gd name="connsiteY2" fmla="*/ 0 h 1568143"/>
                    <a:gd name="connsiteX3" fmla="*/ 1390072 w 2141514"/>
                    <a:gd name="connsiteY3" fmla="*/ 848244 h 1568143"/>
                    <a:gd name="connsiteX4" fmla="*/ 294028 w 2141514"/>
                    <a:gd name="connsiteY4" fmla="*/ 1556281 h 1568143"/>
                    <a:gd name="connsiteX5" fmla="*/ 12795 w 2141514"/>
                    <a:gd name="connsiteY5" fmla="*/ 1282810 h 1568143"/>
                    <a:gd name="connsiteX0" fmla="*/ 48533 w 1986335"/>
                    <a:gd name="connsiteY0" fmla="*/ 1452367 h 1591759"/>
                    <a:gd name="connsiteX1" fmla="*/ 444451 w 1986335"/>
                    <a:gd name="connsiteY1" fmla="*/ 1162194 h 1591759"/>
                    <a:gd name="connsiteX2" fmla="*/ 1986335 w 1986335"/>
                    <a:gd name="connsiteY2" fmla="*/ 0 h 1591759"/>
                    <a:gd name="connsiteX3" fmla="*/ 1234893 w 1986335"/>
                    <a:gd name="connsiteY3" fmla="*/ 848244 h 1591759"/>
                    <a:gd name="connsiteX4" fmla="*/ 138849 w 1986335"/>
                    <a:gd name="connsiteY4" fmla="*/ 1556281 h 1591759"/>
                    <a:gd name="connsiteX5" fmla="*/ 48533 w 1986335"/>
                    <a:gd name="connsiteY5" fmla="*/ 1452367 h 1591759"/>
                    <a:gd name="connsiteX0" fmla="*/ 14077 w 2124298"/>
                    <a:gd name="connsiteY0" fmla="*/ 1578452 h 1637702"/>
                    <a:gd name="connsiteX1" fmla="*/ 582414 w 2124298"/>
                    <a:gd name="connsiteY1" fmla="*/ 1162194 h 1637702"/>
                    <a:gd name="connsiteX2" fmla="*/ 2124298 w 2124298"/>
                    <a:gd name="connsiteY2" fmla="*/ 0 h 1637702"/>
                    <a:gd name="connsiteX3" fmla="*/ 1372856 w 2124298"/>
                    <a:gd name="connsiteY3" fmla="*/ 848244 h 1637702"/>
                    <a:gd name="connsiteX4" fmla="*/ 276812 w 2124298"/>
                    <a:gd name="connsiteY4" fmla="*/ 1556281 h 1637702"/>
                    <a:gd name="connsiteX5" fmla="*/ 14077 w 2124298"/>
                    <a:gd name="connsiteY5" fmla="*/ 1578452 h 1637702"/>
                    <a:gd name="connsiteX0" fmla="*/ 22984 w 2133205"/>
                    <a:gd name="connsiteY0" fmla="*/ 1578452 h 1634218"/>
                    <a:gd name="connsiteX1" fmla="*/ 731444 w 2133205"/>
                    <a:gd name="connsiteY1" fmla="*/ 1220668 h 1634218"/>
                    <a:gd name="connsiteX2" fmla="*/ 2133205 w 2133205"/>
                    <a:gd name="connsiteY2" fmla="*/ 0 h 1634218"/>
                    <a:gd name="connsiteX3" fmla="*/ 1381763 w 2133205"/>
                    <a:gd name="connsiteY3" fmla="*/ 848244 h 1634218"/>
                    <a:gd name="connsiteX4" fmla="*/ 285719 w 2133205"/>
                    <a:gd name="connsiteY4" fmla="*/ 1556281 h 1634218"/>
                    <a:gd name="connsiteX5" fmla="*/ 22984 w 2133205"/>
                    <a:gd name="connsiteY5" fmla="*/ 1578452 h 1634218"/>
                    <a:gd name="connsiteX0" fmla="*/ 22984 w 2133205"/>
                    <a:gd name="connsiteY0" fmla="*/ 1578452 h 1634218"/>
                    <a:gd name="connsiteX1" fmla="*/ 731444 w 2133205"/>
                    <a:gd name="connsiteY1" fmla="*/ 1220668 h 1634218"/>
                    <a:gd name="connsiteX2" fmla="*/ 2133205 w 2133205"/>
                    <a:gd name="connsiteY2" fmla="*/ 0 h 1634218"/>
                    <a:gd name="connsiteX3" fmla="*/ 1381763 w 2133205"/>
                    <a:gd name="connsiteY3" fmla="*/ 848244 h 1634218"/>
                    <a:gd name="connsiteX4" fmla="*/ 285719 w 2133205"/>
                    <a:gd name="connsiteY4" fmla="*/ 1556281 h 1634218"/>
                    <a:gd name="connsiteX5" fmla="*/ 22984 w 2133205"/>
                    <a:gd name="connsiteY5" fmla="*/ 1578452 h 1634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205" h="1634218">
                      <a:moveTo>
                        <a:pt x="22984" y="1578452"/>
                      </a:moveTo>
                      <a:cubicBezTo>
                        <a:pt x="97271" y="1522517"/>
                        <a:pt x="371077" y="1471743"/>
                        <a:pt x="731444" y="1220668"/>
                      </a:cubicBezTo>
                      <a:cubicBezTo>
                        <a:pt x="1190622" y="900749"/>
                        <a:pt x="1520394" y="304719"/>
                        <a:pt x="2133205" y="0"/>
                      </a:cubicBezTo>
                      <a:cubicBezTo>
                        <a:pt x="1680529" y="412515"/>
                        <a:pt x="1798222" y="435730"/>
                        <a:pt x="1381763" y="848244"/>
                      </a:cubicBezTo>
                      <a:cubicBezTo>
                        <a:pt x="1073945" y="1224962"/>
                        <a:pt x="512182" y="1434580"/>
                        <a:pt x="285719" y="1556281"/>
                      </a:cubicBezTo>
                      <a:cubicBezTo>
                        <a:pt x="59256" y="1677982"/>
                        <a:pt x="-51303" y="1634387"/>
                        <a:pt x="22984" y="15784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</p:grpSp>
          <p:sp>
            <p:nvSpPr>
              <p:cNvPr id="29" name="Teardrop 14">
                <a:extLst>
                  <a:ext uri="{FF2B5EF4-FFF2-40B4-BE49-F238E27FC236}">
                    <a16:creationId xmlns:a16="http://schemas.microsoft.com/office/drawing/2014/main" id="{1AAA984C-F0E3-4FE1-89F9-ADE9C1B8688C}"/>
                  </a:ext>
                </a:extLst>
              </p:cNvPr>
              <p:cNvSpPr/>
              <p:nvPr/>
            </p:nvSpPr>
            <p:spPr>
              <a:xfrm rot="2999601">
                <a:off x="433063" y="3955732"/>
                <a:ext cx="1570948" cy="726216"/>
              </a:xfrm>
              <a:custGeom>
                <a:avLst/>
                <a:gdLst>
                  <a:gd name="connsiteX0" fmla="*/ 0 w 2318838"/>
                  <a:gd name="connsiteY0" fmla="*/ 780464 h 1560928"/>
                  <a:gd name="connsiteX1" fmla="*/ 1159419 w 2318838"/>
                  <a:gd name="connsiteY1" fmla="*/ 0 h 1560928"/>
                  <a:gd name="connsiteX2" fmla="*/ 2997852 w 2318838"/>
                  <a:gd name="connsiteY2" fmla="*/ -457079 h 1560928"/>
                  <a:gd name="connsiteX3" fmla="*/ 2318838 w 2318838"/>
                  <a:gd name="connsiteY3" fmla="*/ 780464 h 1560928"/>
                  <a:gd name="connsiteX4" fmla="*/ 1159419 w 2318838"/>
                  <a:gd name="connsiteY4" fmla="*/ 1560928 h 1560928"/>
                  <a:gd name="connsiteX5" fmla="*/ 0 w 2318838"/>
                  <a:gd name="connsiteY5" fmla="*/ 780464 h 1560928"/>
                  <a:gd name="connsiteX0" fmla="*/ 51 w 2997903"/>
                  <a:gd name="connsiteY0" fmla="*/ 1237543 h 2018007"/>
                  <a:gd name="connsiteX1" fmla="*/ 1195684 w 2997903"/>
                  <a:gd name="connsiteY1" fmla="*/ 1027448 h 2018007"/>
                  <a:gd name="connsiteX2" fmla="*/ 2997903 w 2997903"/>
                  <a:gd name="connsiteY2" fmla="*/ 0 h 2018007"/>
                  <a:gd name="connsiteX3" fmla="*/ 2318889 w 2997903"/>
                  <a:gd name="connsiteY3" fmla="*/ 1237543 h 2018007"/>
                  <a:gd name="connsiteX4" fmla="*/ 1159470 w 2997903"/>
                  <a:gd name="connsiteY4" fmla="*/ 2018007 h 2018007"/>
                  <a:gd name="connsiteX5" fmla="*/ 51 w 2997903"/>
                  <a:gd name="connsiteY5" fmla="*/ 1237543 h 2018007"/>
                  <a:gd name="connsiteX0" fmla="*/ 81 w 2997933"/>
                  <a:gd name="connsiteY0" fmla="*/ 1237543 h 1569459"/>
                  <a:gd name="connsiteX1" fmla="*/ 1195714 w 2997933"/>
                  <a:gd name="connsiteY1" fmla="*/ 1027448 h 1569459"/>
                  <a:gd name="connsiteX2" fmla="*/ 2997933 w 2997933"/>
                  <a:gd name="connsiteY2" fmla="*/ 0 h 1569459"/>
                  <a:gd name="connsiteX3" fmla="*/ 2318919 w 2997933"/>
                  <a:gd name="connsiteY3" fmla="*/ 1237543 h 1569459"/>
                  <a:gd name="connsiteX4" fmla="*/ 1150447 w 2997933"/>
                  <a:gd name="connsiteY4" fmla="*/ 1556281 h 1569459"/>
                  <a:gd name="connsiteX5" fmla="*/ 81 w 2997933"/>
                  <a:gd name="connsiteY5" fmla="*/ 1237543 h 1569459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622 w 2129341"/>
                  <a:gd name="connsiteY0" fmla="*/ 1282810 h 1568955"/>
                  <a:gd name="connsiteX1" fmla="*/ 327122 w 2129341"/>
                  <a:gd name="connsiteY1" fmla="*/ 1027448 h 1568955"/>
                  <a:gd name="connsiteX2" fmla="*/ 2129341 w 2129341"/>
                  <a:gd name="connsiteY2" fmla="*/ 0 h 1568955"/>
                  <a:gd name="connsiteX3" fmla="*/ 1377899 w 2129341"/>
                  <a:gd name="connsiteY3" fmla="*/ 848244 h 1568955"/>
                  <a:gd name="connsiteX4" fmla="*/ 281855 w 2129341"/>
                  <a:gd name="connsiteY4" fmla="*/ 1556281 h 1568955"/>
                  <a:gd name="connsiteX5" fmla="*/ 622 w 2129341"/>
                  <a:gd name="connsiteY5" fmla="*/ 1282810 h 1568955"/>
                  <a:gd name="connsiteX0" fmla="*/ 12795 w 2141514"/>
                  <a:gd name="connsiteY0" fmla="*/ 1282810 h 1568143"/>
                  <a:gd name="connsiteX1" fmla="*/ 599630 w 2141514"/>
                  <a:gd name="connsiteY1" fmla="*/ 1162194 h 1568143"/>
                  <a:gd name="connsiteX2" fmla="*/ 2141514 w 2141514"/>
                  <a:gd name="connsiteY2" fmla="*/ 0 h 1568143"/>
                  <a:gd name="connsiteX3" fmla="*/ 1390072 w 2141514"/>
                  <a:gd name="connsiteY3" fmla="*/ 848244 h 1568143"/>
                  <a:gd name="connsiteX4" fmla="*/ 294028 w 2141514"/>
                  <a:gd name="connsiteY4" fmla="*/ 1556281 h 1568143"/>
                  <a:gd name="connsiteX5" fmla="*/ 12795 w 2141514"/>
                  <a:gd name="connsiteY5" fmla="*/ 1282810 h 1568143"/>
                  <a:gd name="connsiteX0" fmla="*/ 48533 w 1986335"/>
                  <a:gd name="connsiteY0" fmla="*/ 1452367 h 1591759"/>
                  <a:gd name="connsiteX1" fmla="*/ 444451 w 1986335"/>
                  <a:gd name="connsiteY1" fmla="*/ 1162194 h 1591759"/>
                  <a:gd name="connsiteX2" fmla="*/ 1986335 w 1986335"/>
                  <a:gd name="connsiteY2" fmla="*/ 0 h 1591759"/>
                  <a:gd name="connsiteX3" fmla="*/ 1234893 w 1986335"/>
                  <a:gd name="connsiteY3" fmla="*/ 848244 h 1591759"/>
                  <a:gd name="connsiteX4" fmla="*/ 138849 w 1986335"/>
                  <a:gd name="connsiteY4" fmla="*/ 1556281 h 1591759"/>
                  <a:gd name="connsiteX5" fmla="*/ 48533 w 1986335"/>
                  <a:gd name="connsiteY5" fmla="*/ 1452367 h 1591759"/>
                  <a:gd name="connsiteX0" fmla="*/ 14077 w 2124298"/>
                  <a:gd name="connsiteY0" fmla="*/ 1578452 h 1637702"/>
                  <a:gd name="connsiteX1" fmla="*/ 582414 w 2124298"/>
                  <a:gd name="connsiteY1" fmla="*/ 1162194 h 1637702"/>
                  <a:gd name="connsiteX2" fmla="*/ 2124298 w 2124298"/>
                  <a:gd name="connsiteY2" fmla="*/ 0 h 1637702"/>
                  <a:gd name="connsiteX3" fmla="*/ 1372856 w 2124298"/>
                  <a:gd name="connsiteY3" fmla="*/ 848244 h 1637702"/>
                  <a:gd name="connsiteX4" fmla="*/ 276812 w 2124298"/>
                  <a:gd name="connsiteY4" fmla="*/ 1556281 h 1637702"/>
                  <a:gd name="connsiteX5" fmla="*/ 14077 w 2124298"/>
                  <a:gd name="connsiteY5" fmla="*/ 1578452 h 1637702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4595997"/>
                  <a:gd name="connsiteY0" fmla="*/ 1358893 h 1414659"/>
                  <a:gd name="connsiteX1" fmla="*/ 731444 w 4595997"/>
                  <a:gd name="connsiteY1" fmla="*/ 1001109 h 1414659"/>
                  <a:gd name="connsiteX2" fmla="*/ 4595997 w 4595997"/>
                  <a:gd name="connsiteY2" fmla="*/ 1 h 1414659"/>
                  <a:gd name="connsiteX3" fmla="*/ 1381763 w 4595997"/>
                  <a:gd name="connsiteY3" fmla="*/ 628685 h 1414659"/>
                  <a:gd name="connsiteX4" fmla="*/ 285719 w 4595997"/>
                  <a:gd name="connsiteY4" fmla="*/ 1336722 h 1414659"/>
                  <a:gd name="connsiteX5" fmla="*/ 22984 w 4595997"/>
                  <a:gd name="connsiteY5" fmla="*/ 1358893 h 1414659"/>
                  <a:gd name="connsiteX0" fmla="*/ 59603 w 4632616"/>
                  <a:gd name="connsiteY0" fmla="*/ 1358893 h 1408398"/>
                  <a:gd name="connsiteX1" fmla="*/ 1300643 w 4632616"/>
                  <a:gd name="connsiteY1" fmla="*/ 1111719 h 1408398"/>
                  <a:gd name="connsiteX2" fmla="*/ 4632616 w 4632616"/>
                  <a:gd name="connsiteY2" fmla="*/ 1 h 1408398"/>
                  <a:gd name="connsiteX3" fmla="*/ 1418382 w 4632616"/>
                  <a:gd name="connsiteY3" fmla="*/ 628685 h 1408398"/>
                  <a:gd name="connsiteX4" fmla="*/ 322338 w 4632616"/>
                  <a:gd name="connsiteY4" fmla="*/ 1336722 h 1408398"/>
                  <a:gd name="connsiteX5" fmla="*/ 59603 w 4632616"/>
                  <a:gd name="connsiteY5" fmla="*/ 1358893 h 140839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66113 w 4639126"/>
                  <a:gd name="connsiteY0" fmla="*/ 1358893 h 1386961"/>
                  <a:gd name="connsiteX1" fmla="*/ 1436448 w 4639126"/>
                  <a:gd name="connsiteY1" fmla="*/ 1190090 h 1386961"/>
                  <a:gd name="connsiteX2" fmla="*/ 4639126 w 4639126"/>
                  <a:gd name="connsiteY2" fmla="*/ 1 h 1386961"/>
                  <a:gd name="connsiteX3" fmla="*/ 1315602 w 4639126"/>
                  <a:gd name="connsiteY3" fmla="*/ 880746 h 1386961"/>
                  <a:gd name="connsiteX4" fmla="*/ 328848 w 4639126"/>
                  <a:gd name="connsiteY4" fmla="*/ 1336722 h 1386961"/>
                  <a:gd name="connsiteX5" fmla="*/ 66113 w 4639126"/>
                  <a:gd name="connsiteY5" fmla="*/ 1358893 h 1386961"/>
                  <a:gd name="connsiteX0" fmla="*/ 66478 w 4636799"/>
                  <a:gd name="connsiteY0" fmla="*/ 1546202 h 1549336"/>
                  <a:gd name="connsiteX1" fmla="*/ 1434121 w 4636799"/>
                  <a:gd name="connsiteY1" fmla="*/ 1190090 h 1549336"/>
                  <a:gd name="connsiteX2" fmla="*/ 4636799 w 4636799"/>
                  <a:gd name="connsiteY2" fmla="*/ 1 h 1549336"/>
                  <a:gd name="connsiteX3" fmla="*/ 1313275 w 4636799"/>
                  <a:gd name="connsiteY3" fmla="*/ 880746 h 1549336"/>
                  <a:gd name="connsiteX4" fmla="*/ 326521 w 4636799"/>
                  <a:gd name="connsiteY4" fmla="*/ 1336722 h 1549336"/>
                  <a:gd name="connsiteX5" fmla="*/ 66478 w 4636799"/>
                  <a:gd name="connsiteY5" fmla="*/ 1546202 h 1549336"/>
                  <a:gd name="connsiteX0" fmla="*/ 69689 w 4640010"/>
                  <a:gd name="connsiteY0" fmla="*/ 1546202 h 1549086"/>
                  <a:gd name="connsiteX1" fmla="*/ 1437332 w 4640010"/>
                  <a:gd name="connsiteY1" fmla="*/ 1190090 h 1549086"/>
                  <a:gd name="connsiteX2" fmla="*/ 4640010 w 4640010"/>
                  <a:gd name="connsiteY2" fmla="*/ 1 h 1549086"/>
                  <a:gd name="connsiteX3" fmla="*/ 1445781 w 4640010"/>
                  <a:gd name="connsiteY3" fmla="*/ 959116 h 1549086"/>
                  <a:gd name="connsiteX4" fmla="*/ 329732 w 4640010"/>
                  <a:gd name="connsiteY4" fmla="*/ 1336722 h 1549086"/>
                  <a:gd name="connsiteX5" fmla="*/ 69689 w 4640010"/>
                  <a:gd name="connsiteY5" fmla="*/ 1546202 h 1549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0010" h="1549086">
                    <a:moveTo>
                      <a:pt x="69689" y="1546202"/>
                    </a:moveTo>
                    <a:cubicBezTo>
                      <a:pt x="254289" y="1521763"/>
                      <a:pt x="675612" y="1447790"/>
                      <a:pt x="1437332" y="1190090"/>
                    </a:cubicBezTo>
                    <a:cubicBezTo>
                      <a:pt x="2199052" y="932390"/>
                      <a:pt x="4027199" y="304720"/>
                      <a:pt x="4640010" y="1"/>
                    </a:cubicBezTo>
                    <a:cubicBezTo>
                      <a:pt x="4187334" y="412516"/>
                      <a:pt x="2203567" y="726964"/>
                      <a:pt x="1445781" y="959116"/>
                    </a:cubicBezTo>
                    <a:cubicBezTo>
                      <a:pt x="720829" y="1189098"/>
                      <a:pt x="559081" y="1238874"/>
                      <a:pt x="329732" y="1336722"/>
                    </a:cubicBezTo>
                    <a:cubicBezTo>
                      <a:pt x="100383" y="1434570"/>
                      <a:pt x="-114911" y="1570641"/>
                      <a:pt x="69689" y="15462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0" name="Teardrop 14">
                <a:extLst>
                  <a:ext uri="{FF2B5EF4-FFF2-40B4-BE49-F238E27FC236}">
                    <a16:creationId xmlns:a16="http://schemas.microsoft.com/office/drawing/2014/main" id="{37890122-5770-4516-A80F-6B1C4E16934C}"/>
                  </a:ext>
                </a:extLst>
              </p:cNvPr>
              <p:cNvSpPr/>
              <p:nvPr/>
            </p:nvSpPr>
            <p:spPr>
              <a:xfrm rot="2999601">
                <a:off x="1778370" y="4330009"/>
                <a:ext cx="869225" cy="500692"/>
              </a:xfrm>
              <a:custGeom>
                <a:avLst/>
                <a:gdLst>
                  <a:gd name="connsiteX0" fmla="*/ 0 w 2318838"/>
                  <a:gd name="connsiteY0" fmla="*/ 780464 h 1560928"/>
                  <a:gd name="connsiteX1" fmla="*/ 1159419 w 2318838"/>
                  <a:gd name="connsiteY1" fmla="*/ 0 h 1560928"/>
                  <a:gd name="connsiteX2" fmla="*/ 2997852 w 2318838"/>
                  <a:gd name="connsiteY2" fmla="*/ -457079 h 1560928"/>
                  <a:gd name="connsiteX3" fmla="*/ 2318838 w 2318838"/>
                  <a:gd name="connsiteY3" fmla="*/ 780464 h 1560928"/>
                  <a:gd name="connsiteX4" fmla="*/ 1159419 w 2318838"/>
                  <a:gd name="connsiteY4" fmla="*/ 1560928 h 1560928"/>
                  <a:gd name="connsiteX5" fmla="*/ 0 w 2318838"/>
                  <a:gd name="connsiteY5" fmla="*/ 780464 h 1560928"/>
                  <a:gd name="connsiteX0" fmla="*/ 51 w 2997903"/>
                  <a:gd name="connsiteY0" fmla="*/ 1237543 h 2018007"/>
                  <a:gd name="connsiteX1" fmla="*/ 1195684 w 2997903"/>
                  <a:gd name="connsiteY1" fmla="*/ 1027448 h 2018007"/>
                  <a:gd name="connsiteX2" fmla="*/ 2997903 w 2997903"/>
                  <a:gd name="connsiteY2" fmla="*/ 0 h 2018007"/>
                  <a:gd name="connsiteX3" fmla="*/ 2318889 w 2997903"/>
                  <a:gd name="connsiteY3" fmla="*/ 1237543 h 2018007"/>
                  <a:gd name="connsiteX4" fmla="*/ 1159470 w 2997903"/>
                  <a:gd name="connsiteY4" fmla="*/ 2018007 h 2018007"/>
                  <a:gd name="connsiteX5" fmla="*/ 51 w 2997903"/>
                  <a:gd name="connsiteY5" fmla="*/ 1237543 h 2018007"/>
                  <a:gd name="connsiteX0" fmla="*/ 81 w 2997933"/>
                  <a:gd name="connsiteY0" fmla="*/ 1237543 h 1569459"/>
                  <a:gd name="connsiteX1" fmla="*/ 1195714 w 2997933"/>
                  <a:gd name="connsiteY1" fmla="*/ 1027448 h 1569459"/>
                  <a:gd name="connsiteX2" fmla="*/ 2997933 w 2997933"/>
                  <a:gd name="connsiteY2" fmla="*/ 0 h 1569459"/>
                  <a:gd name="connsiteX3" fmla="*/ 2318919 w 2997933"/>
                  <a:gd name="connsiteY3" fmla="*/ 1237543 h 1569459"/>
                  <a:gd name="connsiteX4" fmla="*/ 1150447 w 2997933"/>
                  <a:gd name="connsiteY4" fmla="*/ 1556281 h 1569459"/>
                  <a:gd name="connsiteX5" fmla="*/ 81 w 2997933"/>
                  <a:gd name="connsiteY5" fmla="*/ 1237543 h 1569459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622 w 2129341"/>
                  <a:gd name="connsiteY0" fmla="*/ 1282810 h 1568955"/>
                  <a:gd name="connsiteX1" fmla="*/ 327122 w 2129341"/>
                  <a:gd name="connsiteY1" fmla="*/ 1027448 h 1568955"/>
                  <a:gd name="connsiteX2" fmla="*/ 2129341 w 2129341"/>
                  <a:gd name="connsiteY2" fmla="*/ 0 h 1568955"/>
                  <a:gd name="connsiteX3" fmla="*/ 1377899 w 2129341"/>
                  <a:gd name="connsiteY3" fmla="*/ 848244 h 1568955"/>
                  <a:gd name="connsiteX4" fmla="*/ 281855 w 2129341"/>
                  <a:gd name="connsiteY4" fmla="*/ 1556281 h 1568955"/>
                  <a:gd name="connsiteX5" fmla="*/ 622 w 2129341"/>
                  <a:gd name="connsiteY5" fmla="*/ 1282810 h 1568955"/>
                  <a:gd name="connsiteX0" fmla="*/ 12795 w 2141514"/>
                  <a:gd name="connsiteY0" fmla="*/ 1282810 h 1568143"/>
                  <a:gd name="connsiteX1" fmla="*/ 599630 w 2141514"/>
                  <a:gd name="connsiteY1" fmla="*/ 1162194 h 1568143"/>
                  <a:gd name="connsiteX2" fmla="*/ 2141514 w 2141514"/>
                  <a:gd name="connsiteY2" fmla="*/ 0 h 1568143"/>
                  <a:gd name="connsiteX3" fmla="*/ 1390072 w 2141514"/>
                  <a:gd name="connsiteY3" fmla="*/ 848244 h 1568143"/>
                  <a:gd name="connsiteX4" fmla="*/ 294028 w 2141514"/>
                  <a:gd name="connsiteY4" fmla="*/ 1556281 h 1568143"/>
                  <a:gd name="connsiteX5" fmla="*/ 12795 w 2141514"/>
                  <a:gd name="connsiteY5" fmla="*/ 1282810 h 1568143"/>
                  <a:gd name="connsiteX0" fmla="*/ 48533 w 1986335"/>
                  <a:gd name="connsiteY0" fmla="*/ 1452367 h 1591759"/>
                  <a:gd name="connsiteX1" fmla="*/ 444451 w 1986335"/>
                  <a:gd name="connsiteY1" fmla="*/ 1162194 h 1591759"/>
                  <a:gd name="connsiteX2" fmla="*/ 1986335 w 1986335"/>
                  <a:gd name="connsiteY2" fmla="*/ 0 h 1591759"/>
                  <a:gd name="connsiteX3" fmla="*/ 1234893 w 1986335"/>
                  <a:gd name="connsiteY3" fmla="*/ 848244 h 1591759"/>
                  <a:gd name="connsiteX4" fmla="*/ 138849 w 1986335"/>
                  <a:gd name="connsiteY4" fmla="*/ 1556281 h 1591759"/>
                  <a:gd name="connsiteX5" fmla="*/ 48533 w 1986335"/>
                  <a:gd name="connsiteY5" fmla="*/ 1452367 h 1591759"/>
                  <a:gd name="connsiteX0" fmla="*/ 14077 w 2124298"/>
                  <a:gd name="connsiteY0" fmla="*/ 1578452 h 1637702"/>
                  <a:gd name="connsiteX1" fmla="*/ 582414 w 2124298"/>
                  <a:gd name="connsiteY1" fmla="*/ 1162194 h 1637702"/>
                  <a:gd name="connsiteX2" fmla="*/ 2124298 w 2124298"/>
                  <a:gd name="connsiteY2" fmla="*/ 0 h 1637702"/>
                  <a:gd name="connsiteX3" fmla="*/ 1372856 w 2124298"/>
                  <a:gd name="connsiteY3" fmla="*/ 848244 h 1637702"/>
                  <a:gd name="connsiteX4" fmla="*/ 276812 w 2124298"/>
                  <a:gd name="connsiteY4" fmla="*/ 1556281 h 1637702"/>
                  <a:gd name="connsiteX5" fmla="*/ 14077 w 2124298"/>
                  <a:gd name="connsiteY5" fmla="*/ 1578452 h 1637702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4595997"/>
                  <a:gd name="connsiteY0" fmla="*/ 1358893 h 1414659"/>
                  <a:gd name="connsiteX1" fmla="*/ 731444 w 4595997"/>
                  <a:gd name="connsiteY1" fmla="*/ 1001109 h 1414659"/>
                  <a:gd name="connsiteX2" fmla="*/ 4595997 w 4595997"/>
                  <a:gd name="connsiteY2" fmla="*/ 1 h 1414659"/>
                  <a:gd name="connsiteX3" fmla="*/ 1381763 w 4595997"/>
                  <a:gd name="connsiteY3" fmla="*/ 628685 h 1414659"/>
                  <a:gd name="connsiteX4" fmla="*/ 285719 w 4595997"/>
                  <a:gd name="connsiteY4" fmla="*/ 1336722 h 1414659"/>
                  <a:gd name="connsiteX5" fmla="*/ 22984 w 4595997"/>
                  <a:gd name="connsiteY5" fmla="*/ 1358893 h 1414659"/>
                  <a:gd name="connsiteX0" fmla="*/ 59603 w 4632616"/>
                  <a:gd name="connsiteY0" fmla="*/ 1358893 h 1408398"/>
                  <a:gd name="connsiteX1" fmla="*/ 1300643 w 4632616"/>
                  <a:gd name="connsiteY1" fmla="*/ 1111719 h 1408398"/>
                  <a:gd name="connsiteX2" fmla="*/ 4632616 w 4632616"/>
                  <a:gd name="connsiteY2" fmla="*/ 1 h 1408398"/>
                  <a:gd name="connsiteX3" fmla="*/ 1418382 w 4632616"/>
                  <a:gd name="connsiteY3" fmla="*/ 628685 h 1408398"/>
                  <a:gd name="connsiteX4" fmla="*/ 322338 w 4632616"/>
                  <a:gd name="connsiteY4" fmla="*/ 1336722 h 1408398"/>
                  <a:gd name="connsiteX5" fmla="*/ 59603 w 4632616"/>
                  <a:gd name="connsiteY5" fmla="*/ 1358893 h 140839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66113 w 4639126"/>
                  <a:gd name="connsiteY0" fmla="*/ 1358893 h 1386961"/>
                  <a:gd name="connsiteX1" fmla="*/ 1436448 w 4639126"/>
                  <a:gd name="connsiteY1" fmla="*/ 1190090 h 1386961"/>
                  <a:gd name="connsiteX2" fmla="*/ 4639126 w 4639126"/>
                  <a:gd name="connsiteY2" fmla="*/ 1 h 1386961"/>
                  <a:gd name="connsiteX3" fmla="*/ 1315602 w 4639126"/>
                  <a:gd name="connsiteY3" fmla="*/ 880746 h 1386961"/>
                  <a:gd name="connsiteX4" fmla="*/ 328848 w 4639126"/>
                  <a:gd name="connsiteY4" fmla="*/ 1336722 h 1386961"/>
                  <a:gd name="connsiteX5" fmla="*/ 66113 w 4639126"/>
                  <a:gd name="connsiteY5" fmla="*/ 1358893 h 1386961"/>
                  <a:gd name="connsiteX0" fmla="*/ 66478 w 4636799"/>
                  <a:gd name="connsiteY0" fmla="*/ 1546202 h 1549336"/>
                  <a:gd name="connsiteX1" fmla="*/ 1434121 w 4636799"/>
                  <a:gd name="connsiteY1" fmla="*/ 1190090 h 1549336"/>
                  <a:gd name="connsiteX2" fmla="*/ 4636799 w 4636799"/>
                  <a:gd name="connsiteY2" fmla="*/ 1 h 1549336"/>
                  <a:gd name="connsiteX3" fmla="*/ 1313275 w 4636799"/>
                  <a:gd name="connsiteY3" fmla="*/ 880746 h 1549336"/>
                  <a:gd name="connsiteX4" fmla="*/ 326521 w 4636799"/>
                  <a:gd name="connsiteY4" fmla="*/ 1336722 h 1549336"/>
                  <a:gd name="connsiteX5" fmla="*/ 66478 w 4636799"/>
                  <a:gd name="connsiteY5" fmla="*/ 1546202 h 1549336"/>
                  <a:gd name="connsiteX0" fmla="*/ 69689 w 4640010"/>
                  <a:gd name="connsiteY0" fmla="*/ 1546202 h 1549086"/>
                  <a:gd name="connsiteX1" fmla="*/ 1437332 w 4640010"/>
                  <a:gd name="connsiteY1" fmla="*/ 1190090 h 1549086"/>
                  <a:gd name="connsiteX2" fmla="*/ 4640010 w 4640010"/>
                  <a:gd name="connsiteY2" fmla="*/ 1 h 1549086"/>
                  <a:gd name="connsiteX3" fmla="*/ 1445781 w 4640010"/>
                  <a:gd name="connsiteY3" fmla="*/ 959116 h 1549086"/>
                  <a:gd name="connsiteX4" fmla="*/ 329732 w 4640010"/>
                  <a:gd name="connsiteY4" fmla="*/ 1336722 h 1549086"/>
                  <a:gd name="connsiteX5" fmla="*/ 69689 w 4640010"/>
                  <a:gd name="connsiteY5" fmla="*/ 1546202 h 1549086"/>
                  <a:gd name="connsiteX0" fmla="*/ 75279 w 4645600"/>
                  <a:gd name="connsiteY0" fmla="*/ 1546202 h 1547911"/>
                  <a:gd name="connsiteX1" fmla="*/ 1520912 w 4645600"/>
                  <a:gd name="connsiteY1" fmla="*/ 1227952 h 1547911"/>
                  <a:gd name="connsiteX2" fmla="*/ 4645600 w 4645600"/>
                  <a:gd name="connsiteY2" fmla="*/ 1 h 1547911"/>
                  <a:gd name="connsiteX3" fmla="*/ 1451371 w 4645600"/>
                  <a:gd name="connsiteY3" fmla="*/ 959116 h 1547911"/>
                  <a:gd name="connsiteX4" fmla="*/ 335322 w 4645600"/>
                  <a:gd name="connsiteY4" fmla="*/ 1336722 h 1547911"/>
                  <a:gd name="connsiteX5" fmla="*/ 75279 w 4645600"/>
                  <a:gd name="connsiteY5" fmla="*/ 1546202 h 1547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5600" h="1547911">
                    <a:moveTo>
                      <a:pt x="75279" y="1546202"/>
                    </a:moveTo>
                    <a:cubicBezTo>
                      <a:pt x="272877" y="1528074"/>
                      <a:pt x="759192" y="1485652"/>
                      <a:pt x="1520912" y="1227952"/>
                    </a:cubicBezTo>
                    <a:cubicBezTo>
                      <a:pt x="2282632" y="970252"/>
                      <a:pt x="4032789" y="304720"/>
                      <a:pt x="4645600" y="1"/>
                    </a:cubicBezTo>
                    <a:cubicBezTo>
                      <a:pt x="4192924" y="412516"/>
                      <a:pt x="2209157" y="726964"/>
                      <a:pt x="1451371" y="959116"/>
                    </a:cubicBezTo>
                    <a:cubicBezTo>
                      <a:pt x="726419" y="1189098"/>
                      <a:pt x="564671" y="1238874"/>
                      <a:pt x="335322" y="1336722"/>
                    </a:cubicBezTo>
                    <a:cubicBezTo>
                      <a:pt x="105973" y="1434570"/>
                      <a:pt x="-122319" y="1564330"/>
                      <a:pt x="75279" y="15462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1" name="Teardrop 14">
                <a:extLst>
                  <a:ext uri="{FF2B5EF4-FFF2-40B4-BE49-F238E27FC236}">
                    <a16:creationId xmlns:a16="http://schemas.microsoft.com/office/drawing/2014/main" id="{1DE98286-A73D-4016-AC5E-60D276595714}"/>
                  </a:ext>
                </a:extLst>
              </p:cNvPr>
              <p:cNvSpPr/>
              <p:nvPr/>
            </p:nvSpPr>
            <p:spPr>
              <a:xfrm rot="1016750">
                <a:off x="8552222" y="3856981"/>
                <a:ext cx="869225" cy="500692"/>
              </a:xfrm>
              <a:custGeom>
                <a:avLst/>
                <a:gdLst>
                  <a:gd name="connsiteX0" fmla="*/ 0 w 2318838"/>
                  <a:gd name="connsiteY0" fmla="*/ 780464 h 1560928"/>
                  <a:gd name="connsiteX1" fmla="*/ 1159419 w 2318838"/>
                  <a:gd name="connsiteY1" fmla="*/ 0 h 1560928"/>
                  <a:gd name="connsiteX2" fmla="*/ 2997852 w 2318838"/>
                  <a:gd name="connsiteY2" fmla="*/ -457079 h 1560928"/>
                  <a:gd name="connsiteX3" fmla="*/ 2318838 w 2318838"/>
                  <a:gd name="connsiteY3" fmla="*/ 780464 h 1560928"/>
                  <a:gd name="connsiteX4" fmla="*/ 1159419 w 2318838"/>
                  <a:gd name="connsiteY4" fmla="*/ 1560928 h 1560928"/>
                  <a:gd name="connsiteX5" fmla="*/ 0 w 2318838"/>
                  <a:gd name="connsiteY5" fmla="*/ 780464 h 1560928"/>
                  <a:gd name="connsiteX0" fmla="*/ 51 w 2997903"/>
                  <a:gd name="connsiteY0" fmla="*/ 1237543 h 2018007"/>
                  <a:gd name="connsiteX1" fmla="*/ 1195684 w 2997903"/>
                  <a:gd name="connsiteY1" fmla="*/ 1027448 h 2018007"/>
                  <a:gd name="connsiteX2" fmla="*/ 2997903 w 2997903"/>
                  <a:gd name="connsiteY2" fmla="*/ 0 h 2018007"/>
                  <a:gd name="connsiteX3" fmla="*/ 2318889 w 2997903"/>
                  <a:gd name="connsiteY3" fmla="*/ 1237543 h 2018007"/>
                  <a:gd name="connsiteX4" fmla="*/ 1159470 w 2997903"/>
                  <a:gd name="connsiteY4" fmla="*/ 2018007 h 2018007"/>
                  <a:gd name="connsiteX5" fmla="*/ 51 w 2997903"/>
                  <a:gd name="connsiteY5" fmla="*/ 1237543 h 2018007"/>
                  <a:gd name="connsiteX0" fmla="*/ 81 w 2997933"/>
                  <a:gd name="connsiteY0" fmla="*/ 1237543 h 1569459"/>
                  <a:gd name="connsiteX1" fmla="*/ 1195714 w 2997933"/>
                  <a:gd name="connsiteY1" fmla="*/ 1027448 h 1569459"/>
                  <a:gd name="connsiteX2" fmla="*/ 2997933 w 2997933"/>
                  <a:gd name="connsiteY2" fmla="*/ 0 h 1569459"/>
                  <a:gd name="connsiteX3" fmla="*/ 2318919 w 2997933"/>
                  <a:gd name="connsiteY3" fmla="*/ 1237543 h 1569459"/>
                  <a:gd name="connsiteX4" fmla="*/ 1150447 w 2997933"/>
                  <a:gd name="connsiteY4" fmla="*/ 1556281 h 1569459"/>
                  <a:gd name="connsiteX5" fmla="*/ 81 w 2997933"/>
                  <a:gd name="connsiteY5" fmla="*/ 1237543 h 1569459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55 w 2997907"/>
                  <a:gd name="connsiteY0" fmla="*/ 1237543 h 1565508"/>
                  <a:gd name="connsiteX1" fmla="*/ 1195688 w 2997907"/>
                  <a:gd name="connsiteY1" fmla="*/ 1027448 h 1565508"/>
                  <a:gd name="connsiteX2" fmla="*/ 2997907 w 2997907"/>
                  <a:gd name="connsiteY2" fmla="*/ 0 h 1565508"/>
                  <a:gd name="connsiteX3" fmla="*/ 2246465 w 2997907"/>
                  <a:gd name="connsiteY3" fmla="*/ 848244 h 1565508"/>
                  <a:gd name="connsiteX4" fmla="*/ 1150421 w 2997907"/>
                  <a:gd name="connsiteY4" fmla="*/ 1556281 h 1565508"/>
                  <a:gd name="connsiteX5" fmla="*/ 55 w 2997907"/>
                  <a:gd name="connsiteY5" fmla="*/ 1237543 h 1565508"/>
                  <a:gd name="connsiteX0" fmla="*/ 622 w 2129341"/>
                  <a:gd name="connsiteY0" fmla="*/ 1282810 h 1568955"/>
                  <a:gd name="connsiteX1" fmla="*/ 327122 w 2129341"/>
                  <a:gd name="connsiteY1" fmla="*/ 1027448 h 1568955"/>
                  <a:gd name="connsiteX2" fmla="*/ 2129341 w 2129341"/>
                  <a:gd name="connsiteY2" fmla="*/ 0 h 1568955"/>
                  <a:gd name="connsiteX3" fmla="*/ 1377899 w 2129341"/>
                  <a:gd name="connsiteY3" fmla="*/ 848244 h 1568955"/>
                  <a:gd name="connsiteX4" fmla="*/ 281855 w 2129341"/>
                  <a:gd name="connsiteY4" fmla="*/ 1556281 h 1568955"/>
                  <a:gd name="connsiteX5" fmla="*/ 622 w 2129341"/>
                  <a:gd name="connsiteY5" fmla="*/ 1282810 h 1568955"/>
                  <a:gd name="connsiteX0" fmla="*/ 12795 w 2141514"/>
                  <a:gd name="connsiteY0" fmla="*/ 1282810 h 1568143"/>
                  <a:gd name="connsiteX1" fmla="*/ 599630 w 2141514"/>
                  <a:gd name="connsiteY1" fmla="*/ 1162194 h 1568143"/>
                  <a:gd name="connsiteX2" fmla="*/ 2141514 w 2141514"/>
                  <a:gd name="connsiteY2" fmla="*/ 0 h 1568143"/>
                  <a:gd name="connsiteX3" fmla="*/ 1390072 w 2141514"/>
                  <a:gd name="connsiteY3" fmla="*/ 848244 h 1568143"/>
                  <a:gd name="connsiteX4" fmla="*/ 294028 w 2141514"/>
                  <a:gd name="connsiteY4" fmla="*/ 1556281 h 1568143"/>
                  <a:gd name="connsiteX5" fmla="*/ 12795 w 2141514"/>
                  <a:gd name="connsiteY5" fmla="*/ 1282810 h 1568143"/>
                  <a:gd name="connsiteX0" fmla="*/ 48533 w 1986335"/>
                  <a:gd name="connsiteY0" fmla="*/ 1452367 h 1591759"/>
                  <a:gd name="connsiteX1" fmla="*/ 444451 w 1986335"/>
                  <a:gd name="connsiteY1" fmla="*/ 1162194 h 1591759"/>
                  <a:gd name="connsiteX2" fmla="*/ 1986335 w 1986335"/>
                  <a:gd name="connsiteY2" fmla="*/ 0 h 1591759"/>
                  <a:gd name="connsiteX3" fmla="*/ 1234893 w 1986335"/>
                  <a:gd name="connsiteY3" fmla="*/ 848244 h 1591759"/>
                  <a:gd name="connsiteX4" fmla="*/ 138849 w 1986335"/>
                  <a:gd name="connsiteY4" fmla="*/ 1556281 h 1591759"/>
                  <a:gd name="connsiteX5" fmla="*/ 48533 w 1986335"/>
                  <a:gd name="connsiteY5" fmla="*/ 1452367 h 1591759"/>
                  <a:gd name="connsiteX0" fmla="*/ 14077 w 2124298"/>
                  <a:gd name="connsiteY0" fmla="*/ 1578452 h 1637702"/>
                  <a:gd name="connsiteX1" fmla="*/ 582414 w 2124298"/>
                  <a:gd name="connsiteY1" fmla="*/ 1162194 h 1637702"/>
                  <a:gd name="connsiteX2" fmla="*/ 2124298 w 2124298"/>
                  <a:gd name="connsiteY2" fmla="*/ 0 h 1637702"/>
                  <a:gd name="connsiteX3" fmla="*/ 1372856 w 2124298"/>
                  <a:gd name="connsiteY3" fmla="*/ 848244 h 1637702"/>
                  <a:gd name="connsiteX4" fmla="*/ 276812 w 2124298"/>
                  <a:gd name="connsiteY4" fmla="*/ 1556281 h 1637702"/>
                  <a:gd name="connsiteX5" fmla="*/ 14077 w 2124298"/>
                  <a:gd name="connsiteY5" fmla="*/ 1578452 h 1637702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2133205"/>
                  <a:gd name="connsiteY0" fmla="*/ 1578452 h 1634218"/>
                  <a:gd name="connsiteX1" fmla="*/ 731444 w 2133205"/>
                  <a:gd name="connsiteY1" fmla="*/ 1220668 h 1634218"/>
                  <a:gd name="connsiteX2" fmla="*/ 2133205 w 2133205"/>
                  <a:gd name="connsiteY2" fmla="*/ 0 h 1634218"/>
                  <a:gd name="connsiteX3" fmla="*/ 1381763 w 2133205"/>
                  <a:gd name="connsiteY3" fmla="*/ 848244 h 1634218"/>
                  <a:gd name="connsiteX4" fmla="*/ 285719 w 2133205"/>
                  <a:gd name="connsiteY4" fmla="*/ 1556281 h 1634218"/>
                  <a:gd name="connsiteX5" fmla="*/ 22984 w 2133205"/>
                  <a:gd name="connsiteY5" fmla="*/ 1578452 h 1634218"/>
                  <a:gd name="connsiteX0" fmla="*/ 22984 w 4595997"/>
                  <a:gd name="connsiteY0" fmla="*/ 1358893 h 1414659"/>
                  <a:gd name="connsiteX1" fmla="*/ 731444 w 4595997"/>
                  <a:gd name="connsiteY1" fmla="*/ 1001109 h 1414659"/>
                  <a:gd name="connsiteX2" fmla="*/ 4595997 w 4595997"/>
                  <a:gd name="connsiteY2" fmla="*/ 1 h 1414659"/>
                  <a:gd name="connsiteX3" fmla="*/ 1381763 w 4595997"/>
                  <a:gd name="connsiteY3" fmla="*/ 628685 h 1414659"/>
                  <a:gd name="connsiteX4" fmla="*/ 285719 w 4595997"/>
                  <a:gd name="connsiteY4" fmla="*/ 1336722 h 1414659"/>
                  <a:gd name="connsiteX5" fmla="*/ 22984 w 4595997"/>
                  <a:gd name="connsiteY5" fmla="*/ 1358893 h 1414659"/>
                  <a:gd name="connsiteX0" fmla="*/ 59603 w 4632616"/>
                  <a:gd name="connsiteY0" fmla="*/ 1358893 h 1408398"/>
                  <a:gd name="connsiteX1" fmla="*/ 1300643 w 4632616"/>
                  <a:gd name="connsiteY1" fmla="*/ 1111719 h 1408398"/>
                  <a:gd name="connsiteX2" fmla="*/ 4632616 w 4632616"/>
                  <a:gd name="connsiteY2" fmla="*/ 1 h 1408398"/>
                  <a:gd name="connsiteX3" fmla="*/ 1418382 w 4632616"/>
                  <a:gd name="connsiteY3" fmla="*/ 628685 h 1408398"/>
                  <a:gd name="connsiteX4" fmla="*/ 322338 w 4632616"/>
                  <a:gd name="connsiteY4" fmla="*/ 1336722 h 1408398"/>
                  <a:gd name="connsiteX5" fmla="*/ 59603 w 4632616"/>
                  <a:gd name="connsiteY5" fmla="*/ 1358893 h 140839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57042 w 4630055"/>
                  <a:gd name="connsiteY0" fmla="*/ 1358893 h 1391758"/>
                  <a:gd name="connsiteX1" fmla="*/ 1298082 w 4630055"/>
                  <a:gd name="connsiteY1" fmla="*/ 1111719 h 1391758"/>
                  <a:gd name="connsiteX2" fmla="*/ 4630055 w 4630055"/>
                  <a:gd name="connsiteY2" fmla="*/ 1 h 1391758"/>
                  <a:gd name="connsiteX3" fmla="*/ 1306531 w 4630055"/>
                  <a:gd name="connsiteY3" fmla="*/ 880746 h 1391758"/>
                  <a:gd name="connsiteX4" fmla="*/ 319777 w 4630055"/>
                  <a:gd name="connsiteY4" fmla="*/ 1336722 h 1391758"/>
                  <a:gd name="connsiteX5" fmla="*/ 57042 w 4630055"/>
                  <a:gd name="connsiteY5" fmla="*/ 1358893 h 1391758"/>
                  <a:gd name="connsiteX0" fmla="*/ 66113 w 4639126"/>
                  <a:gd name="connsiteY0" fmla="*/ 1358893 h 1386961"/>
                  <a:gd name="connsiteX1" fmla="*/ 1436448 w 4639126"/>
                  <a:gd name="connsiteY1" fmla="*/ 1190090 h 1386961"/>
                  <a:gd name="connsiteX2" fmla="*/ 4639126 w 4639126"/>
                  <a:gd name="connsiteY2" fmla="*/ 1 h 1386961"/>
                  <a:gd name="connsiteX3" fmla="*/ 1315602 w 4639126"/>
                  <a:gd name="connsiteY3" fmla="*/ 880746 h 1386961"/>
                  <a:gd name="connsiteX4" fmla="*/ 328848 w 4639126"/>
                  <a:gd name="connsiteY4" fmla="*/ 1336722 h 1386961"/>
                  <a:gd name="connsiteX5" fmla="*/ 66113 w 4639126"/>
                  <a:gd name="connsiteY5" fmla="*/ 1358893 h 1386961"/>
                  <a:gd name="connsiteX0" fmla="*/ 66478 w 4636799"/>
                  <a:gd name="connsiteY0" fmla="*/ 1546202 h 1549336"/>
                  <a:gd name="connsiteX1" fmla="*/ 1434121 w 4636799"/>
                  <a:gd name="connsiteY1" fmla="*/ 1190090 h 1549336"/>
                  <a:gd name="connsiteX2" fmla="*/ 4636799 w 4636799"/>
                  <a:gd name="connsiteY2" fmla="*/ 1 h 1549336"/>
                  <a:gd name="connsiteX3" fmla="*/ 1313275 w 4636799"/>
                  <a:gd name="connsiteY3" fmla="*/ 880746 h 1549336"/>
                  <a:gd name="connsiteX4" fmla="*/ 326521 w 4636799"/>
                  <a:gd name="connsiteY4" fmla="*/ 1336722 h 1549336"/>
                  <a:gd name="connsiteX5" fmla="*/ 66478 w 4636799"/>
                  <a:gd name="connsiteY5" fmla="*/ 1546202 h 1549336"/>
                  <a:gd name="connsiteX0" fmla="*/ 69689 w 4640010"/>
                  <a:gd name="connsiteY0" fmla="*/ 1546202 h 1549086"/>
                  <a:gd name="connsiteX1" fmla="*/ 1437332 w 4640010"/>
                  <a:gd name="connsiteY1" fmla="*/ 1190090 h 1549086"/>
                  <a:gd name="connsiteX2" fmla="*/ 4640010 w 4640010"/>
                  <a:gd name="connsiteY2" fmla="*/ 1 h 1549086"/>
                  <a:gd name="connsiteX3" fmla="*/ 1445781 w 4640010"/>
                  <a:gd name="connsiteY3" fmla="*/ 959116 h 1549086"/>
                  <a:gd name="connsiteX4" fmla="*/ 329732 w 4640010"/>
                  <a:gd name="connsiteY4" fmla="*/ 1336722 h 1549086"/>
                  <a:gd name="connsiteX5" fmla="*/ 69689 w 4640010"/>
                  <a:gd name="connsiteY5" fmla="*/ 1546202 h 1549086"/>
                  <a:gd name="connsiteX0" fmla="*/ 75279 w 4645600"/>
                  <a:gd name="connsiteY0" fmla="*/ 1546202 h 1547911"/>
                  <a:gd name="connsiteX1" fmla="*/ 1520912 w 4645600"/>
                  <a:gd name="connsiteY1" fmla="*/ 1227952 h 1547911"/>
                  <a:gd name="connsiteX2" fmla="*/ 4645600 w 4645600"/>
                  <a:gd name="connsiteY2" fmla="*/ 1 h 1547911"/>
                  <a:gd name="connsiteX3" fmla="*/ 1451371 w 4645600"/>
                  <a:gd name="connsiteY3" fmla="*/ 959116 h 1547911"/>
                  <a:gd name="connsiteX4" fmla="*/ 335322 w 4645600"/>
                  <a:gd name="connsiteY4" fmla="*/ 1336722 h 1547911"/>
                  <a:gd name="connsiteX5" fmla="*/ 75279 w 4645600"/>
                  <a:gd name="connsiteY5" fmla="*/ 1546202 h 1547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5600" h="1547911">
                    <a:moveTo>
                      <a:pt x="75279" y="1546202"/>
                    </a:moveTo>
                    <a:cubicBezTo>
                      <a:pt x="272877" y="1528074"/>
                      <a:pt x="759192" y="1485652"/>
                      <a:pt x="1520912" y="1227952"/>
                    </a:cubicBezTo>
                    <a:cubicBezTo>
                      <a:pt x="2282632" y="970252"/>
                      <a:pt x="4032789" y="304720"/>
                      <a:pt x="4645600" y="1"/>
                    </a:cubicBezTo>
                    <a:cubicBezTo>
                      <a:pt x="4192924" y="412516"/>
                      <a:pt x="2209157" y="726964"/>
                      <a:pt x="1451371" y="959116"/>
                    </a:cubicBezTo>
                    <a:cubicBezTo>
                      <a:pt x="726419" y="1189098"/>
                      <a:pt x="564671" y="1238874"/>
                      <a:pt x="335322" y="1336722"/>
                    </a:cubicBezTo>
                    <a:cubicBezTo>
                      <a:pt x="105973" y="1434570"/>
                      <a:pt x="-122319" y="1564330"/>
                      <a:pt x="75279" y="15462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32" name="Teardrop 14">
              <a:extLst>
                <a:ext uri="{FF2B5EF4-FFF2-40B4-BE49-F238E27FC236}">
                  <a16:creationId xmlns:a16="http://schemas.microsoft.com/office/drawing/2014/main" id="{966FA449-1195-4908-A544-FCF15E92694E}"/>
                </a:ext>
              </a:extLst>
            </p:cNvPr>
            <p:cNvSpPr/>
            <p:nvPr/>
          </p:nvSpPr>
          <p:spPr>
            <a:xfrm>
              <a:off x="10599041" y="3009899"/>
              <a:ext cx="545113" cy="352425"/>
            </a:xfrm>
            <a:custGeom>
              <a:avLst/>
              <a:gdLst>
                <a:gd name="connsiteX0" fmla="*/ 0 w 2318838"/>
                <a:gd name="connsiteY0" fmla="*/ 780464 h 1560928"/>
                <a:gd name="connsiteX1" fmla="*/ 1159419 w 2318838"/>
                <a:gd name="connsiteY1" fmla="*/ 0 h 1560928"/>
                <a:gd name="connsiteX2" fmla="*/ 2997852 w 2318838"/>
                <a:gd name="connsiteY2" fmla="*/ -457079 h 1560928"/>
                <a:gd name="connsiteX3" fmla="*/ 2318838 w 2318838"/>
                <a:gd name="connsiteY3" fmla="*/ 780464 h 1560928"/>
                <a:gd name="connsiteX4" fmla="*/ 1159419 w 2318838"/>
                <a:gd name="connsiteY4" fmla="*/ 1560928 h 1560928"/>
                <a:gd name="connsiteX5" fmla="*/ 0 w 2318838"/>
                <a:gd name="connsiteY5" fmla="*/ 780464 h 1560928"/>
                <a:gd name="connsiteX0" fmla="*/ 51 w 2997903"/>
                <a:gd name="connsiteY0" fmla="*/ 1237543 h 2018007"/>
                <a:gd name="connsiteX1" fmla="*/ 1195684 w 2997903"/>
                <a:gd name="connsiteY1" fmla="*/ 1027448 h 2018007"/>
                <a:gd name="connsiteX2" fmla="*/ 2997903 w 2997903"/>
                <a:gd name="connsiteY2" fmla="*/ 0 h 2018007"/>
                <a:gd name="connsiteX3" fmla="*/ 2318889 w 2997903"/>
                <a:gd name="connsiteY3" fmla="*/ 1237543 h 2018007"/>
                <a:gd name="connsiteX4" fmla="*/ 1159470 w 2997903"/>
                <a:gd name="connsiteY4" fmla="*/ 2018007 h 2018007"/>
                <a:gd name="connsiteX5" fmla="*/ 51 w 2997903"/>
                <a:gd name="connsiteY5" fmla="*/ 1237543 h 2018007"/>
                <a:gd name="connsiteX0" fmla="*/ 81 w 2997933"/>
                <a:gd name="connsiteY0" fmla="*/ 1237543 h 1569459"/>
                <a:gd name="connsiteX1" fmla="*/ 1195714 w 2997933"/>
                <a:gd name="connsiteY1" fmla="*/ 1027448 h 1569459"/>
                <a:gd name="connsiteX2" fmla="*/ 2997933 w 2997933"/>
                <a:gd name="connsiteY2" fmla="*/ 0 h 1569459"/>
                <a:gd name="connsiteX3" fmla="*/ 2318919 w 2997933"/>
                <a:gd name="connsiteY3" fmla="*/ 1237543 h 1569459"/>
                <a:gd name="connsiteX4" fmla="*/ 1150447 w 2997933"/>
                <a:gd name="connsiteY4" fmla="*/ 1556281 h 1569459"/>
                <a:gd name="connsiteX5" fmla="*/ 81 w 2997933"/>
                <a:gd name="connsiteY5" fmla="*/ 1237543 h 1569459"/>
                <a:gd name="connsiteX0" fmla="*/ 55 w 2997907"/>
                <a:gd name="connsiteY0" fmla="*/ 1237543 h 1565508"/>
                <a:gd name="connsiteX1" fmla="*/ 1195688 w 2997907"/>
                <a:gd name="connsiteY1" fmla="*/ 1027448 h 1565508"/>
                <a:gd name="connsiteX2" fmla="*/ 2997907 w 2997907"/>
                <a:gd name="connsiteY2" fmla="*/ 0 h 1565508"/>
                <a:gd name="connsiteX3" fmla="*/ 2246465 w 2997907"/>
                <a:gd name="connsiteY3" fmla="*/ 848244 h 1565508"/>
                <a:gd name="connsiteX4" fmla="*/ 1150421 w 2997907"/>
                <a:gd name="connsiteY4" fmla="*/ 1556281 h 1565508"/>
                <a:gd name="connsiteX5" fmla="*/ 55 w 2997907"/>
                <a:gd name="connsiteY5" fmla="*/ 1237543 h 1565508"/>
                <a:gd name="connsiteX0" fmla="*/ 55 w 2997907"/>
                <a:gd name="connsiteY0" fmla="*/ 1237543 h 1565508"/>
                <a:gd name="connsiteX1" fmla="*/ 1195688 w 2997907"/>
                <a:gd name="connsiteY1" fmla="*/ 1027448 h 1565508"/>
                <a:gd name="connsiteX2" fmla="*/ 2997907 w 2997907"/>
                <a:gd name="connsiteY2" fmla="*/ 0 h 1565508"/>
                <a:gd name="connsiteX3" fmla="*/ 2246465 w 2997907"/>
                <a:gd name="connsiteY3" fmla="*/ 848244 h 1565508"/>
                <a:gd name="connsiteX4" fmla="*/ 1150421 w 2997907"/>
                <a:gd name="connsiteY4" fmla="*/ 1556281 h 1565508"/>
                <a:gd name="connsiteX5" fmla="*/ 55 w 2997907"/>
                <a:gd name="connsiteY5" fmla="*/ 1237543 h 1565508"/>
                <a:gd name="connsiteX0" fmla="*/ 55 w 2997907"/>
                <a:gd name="connsiteY0" fmla="*/ 1237543 h 1565508"/>
                <a:gd name="connsiteX1" fmla="*/ 1195688 w 2997907"/>
                <a:gd name="connsiteY1" fmla="*/ 1027448 h 1565508"/>
                <a:gd name="connsiteX2" fmla="*/ 2997907 w 2997907"/>
                <a:gd name="connsiteY2" fmla="*/ 0 h 1565508"/>
                <a:gd name="connsiteX3" fmla="*/ 2246465 w 2997907"/>
                <a:gd name="connsiteY3" fmla="*/ 848244 h 1565508"/>
                <a:gd name="connsiteX4" fmla="*/ 1150421 w 2997907"/>
                <a:gd name="connsiteY4" fmla="*/ 1556281 h 1565508"/>
                <a:gd name="connsiteX5" fmla="*/ 55 w 2997907"/>
                <a:gd name="connsiteY5" fmla="*/ 1237543 h 1565508"/>
                <a:gd name="connsiteX0" fmla="*/ 622 w 2129341"/>
                <a:gd name="connsiteY0" fmla="*/ 1282810 h 1568955"/>
                <a:gd name="connsiteX1" fmla="*/ 327122 w 2129341"/>
                <a:gd name="connsiteY1" fmla="*/ 1027448 h 1568955"/>
                <a:gd name="connsiteX2" fmla="*/ 2129341 w 2129341"/>
                <a:gd name="connsiteY2" fmla="*/ 0 h 1568955"/>
                <a:gd name="connsiteX3" fmla="*/ 1377899 w 2129341"/>
                <a:gd name="connsiteY3" fmla="*/ 848244 h 1568955"/>
                <a:gd name="connsiteX4" fmla="*/ 281855 w 2129341"/>
                <a:gd name="connsiteY4" fmla="*/ 1556281 h 1568955"/>
                <a:gd name="connsiteX5" fmla="*/ 622 w 2129341"/>
                <a:gd name="connsiteY5" fmla="*/ 1282810 h 1568955"/>
                <a:gd name="connsiteX0" fmla="*/ 12795 w 2141514"/>
                <a:gd name="connsiteY0" fmla="*/ 1282810 h 1568143"/>
                <a:gd name="connsiteX1" fmla="*/ 599630 w 2141514"/>
                <a:gd name="connsiteY1" fmla="*/ 1162194 h 1568143"/>
                <a:gd name="connsiteX2" fmla="*/ 2141514 w 2141514"/>
                <a:gd name="connsiteY2" fmla="*/ 0 h 1568143"/>
                <a:gd name="connsiteX3" fmla="*/ 1390072 w 2141514"/>
                <a:gd name="connsiteY3" fmla="*/ 848244 h 1568143"/>
                <a:gd name="connsiteX4" fmla="*/ 294028 w 2141514"/>
                <a:gd name="connsiteY4" fmla="*/ 1556281 h 1568143"/>
                <a:gd name="connsiteX5" fmla="*/ 12795 w 2141514"/>
                <a:gd name="connsiteY5" fmla="*/ 1282810 h 1568143"/>
                <a:gd name="connsiteX0" fmla="*/ 48533 w 1986335"/>
                <a:gd name="connsiteY0" fmla="*/ 1452367 h 1591759"/>
                <a:gd name="connsiteX1" fmla="*/ 444451 w 1986335"/>
                <a:gd name="connsiteY1" fmla="*/ 1162194 h 1591759"/>
                <a:gd name="connsiteX2" fmla="*/ 1986335 w 1986335"/>
                <a:gd name="connsiteY2" fmla="*/ 0 h 1591759"/>
                <a:gd name="connsiteX3" fmla="*/ 1234893 w 1986335"/>
                <a:gd name="connsiteY3" fmla="*/ 848244 h 1591759"/>
                <a:gd name="connsiteX4" fmla="*/ 138849 w 1986335"/>
                <a:gd name="connsiteY4" fmla="*/ 1556281 h 1591759"/>
                <a:gd name="connsiteX5" fmla="*/ 48533 w 1986335"/>
                <a:gd name="connsiteY5" fmla="*/ 1452367 h 1591759"/>
                <a:gd name="connsiteX0" fmla="*/ 14077 w 2124298"/>
                <a:gd name="connsiteY0" fmla="*/ 1578452 h 1637702"/>
                <a:gd name="connsiteX1" fmla="*/ 582414 w 2124298"/>
                <a:gd name="connsiteY1" fmla="*/ 1162194 h 1637702"/>
                <a:gd name="connsiteX2" fmla="*/ 2124298 w 2124298"/>
                <a:gd name="connsiteY2" fmla="*/ 0 h 1637702"/>
                <a:gd name="connsiteX3" fmla="*/ 1372856 w 2124298"/>
                <a:gd name="connsiteY3" fmla="*/ 848244 h 1637702"/>
                <a:gd name="connsiteX4" fmla="*/ 276812 w 2124298"/>
                <a:gd name="connsiteY4" fmla="*/ 1556281 h 1637702"/>
                <a:gd name="connsiteX5" fmla="*/ 14077 w 2124298"/>
                <a:gd name="connsiteY5" fmla="*/ 1578452 h 1637702"/>
                <a:gd name="connsiteX0" fmla="*/ 22984 w 2133205"/>
                <a:gd name="connsiteY0" fmla="*/ 1578452 h 1634218"/>
                <a:gd name="connsiteX1" fmla="*/ 731444 w 2133205"/>
                <a:gd name="connsiteY1" fmla="*/ 1220668 h 1634218"/>
                <a:gd name="connsiteX2" fmla="*/ 2133205 w 2133205"/>
                <a:gd name="connsiteY2" fmla="*/ 0 h 1634218"/>
                <a:gd name="connsiteX3" fmla="*/ 1381763 w 2133205"/>
                <a:gd name="connsiteY3" fmla="*/ 848244 h 1634218"/>
                <a:gd name="connsiteX4" fmla="*/ 285719 w 2133205"/>
                <a:gd name="connsiteY4" fmla="*/ 1556281 h 1634218"/>
                <a:gd name="connsiteX5" fmla="*/ 22984 w 2133205"/>
                <a:gd name="connsiteY5" fmla="*/ 1578452 h 1634218"/>
                <a:gd name="connsiteX0" fmla="*/ 22984 w 2133205"/>
                <a:gd name="connsiteY0" fmla="*/ 1578452 h 1634218"/>
                <a:gd name="connsiteX1" fmla="*/ 731444 w 2133205"/>
                <a:gd name="connsiteY1" fmla="*/ 1220668 h 1634218"/>
                <a:gd name="connsiteX2" fmla="*/ 2133205 w 2133205"/>
                <a:gd name="connsiteY2" fmla="*/ 0 h 1634218"/>
                <a:gd name="connsiteX3" fmla="*/ 1381763 w 2133205"/>
                <a:gd name="connsiteY3" fmla="*/ 848244 h 1634218"/>
                <a:gd name="connsiteX4" fmla="*/ 285719 w 2133205"/>
                <a:gd name="connsiteY4" fmla="*/ 1556281 h 1634218"/>
                <a:gd name="connsiteX5" fmla="*/ 22984 w 2133205"/>
                <a:gd name="connsiteY5" fmla="*/ 1578452 h 1634218"/>
                <a:gd name="connsiteX0" fmla="*/ 22984 w 4595997"/>
                <a:gd name="connsiteY0" fmla="*/ 1358893 h 1414659"/>
                <a:gd name="connsiteX1" fmla="*/ 731444 w 4595997"/>
                <a:gd name="connsiteY1" fmla="*/ 1001109 h 1414659"/>
                <a:gd name="connsiteX2" fmla="*/ 4595997 w 4595997"/>
                <a:gd name="connsiteY2" fmla="*/ 1 h 1414659"/>
                <a:gd name="connsiteX3" fmla="*/ 1381763 w 4595997"/>
                <a:gd name="connsiteY3" fmla="*/ 628685 h 1414659"/>
                <a:gd name="connsiteX4" fmla="*/ 285719 w 4595997"/>
                <a:gd name="connsiteY4" fmla="*/ 1336722 h 1414659"/>
                <a:gd name="connsiteX5" fmla="*/ 22984 w 4595997"/>
                <a:gd name="connsiteY5" fmla="*/ 1358893 h 1414659"/>
                <a:gd name="connsiteX0" fmla="*/ 59603 w 4632616"/>
                <a:gd name="connsiteY0" fmla="*/ 1358893 h 1408398"/>
                <a:gd name="connsiteX1" fmla="*/ 1300643 w 4632616"/>
                <a:gd name="connsiteY1" fmla="*/ 1111719 h 1408398"/>
                <a:gd name="connsiteX2" fmla="*/ 4632616 w 4632616"/>
                <a:gd name="connsiteY2" fmla="*/ 1 h 1408398"/>
                <a:gd name="connsiteX3" fmla="*/ 1418382 w 4632616"/>
                <a:gd name="connsiteY3" fmla="*/ 628685 h 1408398"/>
                <a:gd name="connsiteX4" fmla="*/ 322338 w 4632616"/>
                <a:gd name="connsiteY4" fmla="*/ 1336722 h 1408398"/>
                <a:gd name="connsiteX5" fmla="*/ 59603 w 4632616"/>
                <a:gd name="connsiteY5" fmla="*/ 1358893 h 1408398"/>
                <a:gd name="connsiteX0" fmla="*/ 57042 w 4630055"/>
                <a:gd name="connsiteY0" fmla="*/ 1358893 h 1391758"/>
                <a:gd name="connsiteX1" fmla="*/ 1298082 w 4630055"/>
                <a:gd name="connsiteY1" fmla="*/ 1111719 h 1391758"/>
                <a:gd name="connsiteX2" fmla="*/ 4630055 w 4630055"/>
                <a:gd name="connsiteY2" fmla="*/ 1 h 1391758"/>
                <a:gd name="connsiteX3" fmla="*/ 1306531 w 4630055"/>
                <a:gd name="connsiteY3" fmla="*/ 880746 h 1391758"/>
                <a:gd name="connsiteX4" fmla="*/ 319777 w 4630055"/>
                <a:gd name="connsiteY4" fmla="*/ 1336722 h 1391758"/>
                <a:gd name="connsiteX5" fmla="*/ 57042 w 4630055"/>
                <a:gd name="connsiteY5" fmla="*/ 1358893 h 1391758"/>
                <a:gd name="connsiteX0" fmla="*/ 57042 w 4630055"/>
                <a:gd name="connsiteY0" fmla="*/ 1358893 h 1391758"/>
                <a:gd name="connsiteX1" fmla="*/ 1298082 w 4630055"/>
                <a:gd name="connsiteY1" fmla="*/ 1111719 h 1391758"/>
                <a:gd name="connsiteX2" fmla="*/ 4630055 w 4630055"/>
                <a:gd name="connsiteY2" fmla="*/ 1 h 1391758"/>
                <a:gd name="connsiteX3" fmla="*/ 1306531 w 4630055"/>
                <a:gd name="connsiteY3" fmla="*/ 880746 h 1391758"/>
                <a:gd name="connsiteX4" fmla="*/ 319777 w 4630055"/>
                <a:gd name="connsiteY4" fmla="*/ 1336722 h 1391758"/>
                <a:gd name="connsiteX5" fmla="*/ 57042 w 4630055"/>
                <a:gd name="connsiteY5" fmla="*/ 1358893 h 1391758"/>
                <a:gd name="connsiteX0" fmla="*/ 57042 w 4630055"/>
                <a:gd name="connsiteY0" fmla="*/ 1358893 h 1391758"/>
                <a:gd name="connsiteX1" fmla="*/ 1298082 w 4630055"/>
                <a:gd name="connsiteY1" fmla="*/ 1111719 h 1391758"/>
                <a:gd name="connsiteX2" fmla="*/ 4630055 w 4630055"/>
                <a:gd name="connsiteY2" fmla="*/ 1 h 1391758"/>
                <a:gd name="connsiteX3" fmla="*/ 1306531 w 4630055"/>
                <a:gd name="connsiteY3" fmla="*/ 880746 h 1391758"/>
                <a:gd name="connsiteX4" fmla="*/ 319777 w 4630055"/>
                <a:gd name="connsiteY4" fmla="*/ 1336722 h 1391758"/>
                <a:gd name="connsiteX5" fmla="*/ 57042 w 4630055"/>
                <a:gd name="connsiteY5" fmla="*/ 1358893 h 1391758"/>
                <a:gd name="connsiteX0" fmla="*/ 66113 w 4639126"/>
                <a:gd name="connsiteY0" fmla="*/ 1358893 h 1386961"/>
                <a:gd name="connsiteX1" fmla="*/ 1436448 w 4639126"/>
                <a:gd name="connsiteY1" fmla="*/ 1190090 h 1386961"/>
                <a:gd name="connsiteX2" fmla="*/ 4639126 w 4639126"/>
                <a:gd name="connsiteY2" fmla="*/ 1 h 1386961"/>
                <a:gd name="connsiteX3" fmla="*/ 1315602 w 4639126"/>
                <a:gd name="connsiteY3" fmla="*/ 880746 h 1386961"/>
                <a:gd name="connsiteX4" fmla="*/ 328848 w 4639126"/>
                <a:gd name="connsiteY4" fmla="*/ 1336722 h 1386961"/>
                <a:gd name="connsiteX5" fmla="*/ 66113 w 4639126"/>
                <a:gd name="connsiteY5" fmla="*/ 1358893 h 1386961"/>
                <a:gd name="connsiteX0" fmla="*/ 66478 w 4636799"/>
                <a:gd name="connsiteY0" fmla="*/ 1546202 h 1549336"/>
                <a:gd name="connsiteX1" fmla="*/ 1434121 w 4636799"/>
                <a:gd name="connsiteY1" fmla="*/ 1190090 h 1549336"/>
                <a:gd name="connsiteX2" fmla="*/ 4636799 w 4636799"/>
                <a:gd name="connsiteY2" fmla="*/ 1 h 1549336"/>
                <a:gd name="connsiteX3" fmla="*/ 1313275 w 4636799"/>
                <a:gd name="connsiteY3" fmla="*/ 880746 h 1549336"/>
                <a:gd name="connsiteX4" fmla="*/ 326521 w 4636799"/>
                <a:gd name="connsiteY4" fmla="*/ 1336722 h 1549336"/>
                <a:gd name="connsiteX5" fmla="*/ 66478 w 4636799"/>
                <a:gd name="connsiteY5" fmla="*/ 1546202 h 1549336"/>
                <a:gd name="connsiteX0" fmla="*/ 69689 w 4640010"/>
                <a:gd name="connsiteY0" fmla="*/ 1546202 h 1549086"/>
                <a:gd name="connsiteX1" fmla="*/ 1437332 w 4640010"/>
                <a:gd name="connsiteY1" fmla="*/ 1190090 h 1549086"/>
                <a:gd name="connsiteX2" fmla="*/ 4640010 w 4640010"/>
                <a:gd name="connsiteY2" fmla="*/ 1 h 1549086"/>
                <a:gd name="connsiteX3" fmla="*/ 1445781 w 4640010"/>
                <a:gd name="connsiteY3" fmla="*/ 959116 h 1549086"/>
                <a:gd name="connsiteX4" fmla="*/ 329732 w 4640010"/>
                <a:gd name="connsiteY4" fmla="*/ 1336722 h 1549086"/>
                <a:gd name="connsiteX5" fmla="*/ 69689 w 4640010"/>
                <a:gd name="connsiteY5" fmla="*/ 1546202 h 1549086"/>
                <a:gd name="connsiteX0" fmla="*/ 75279 w 4645600"/>
                <a:gd name="connsiteY0" fmla="*/ 1546202 h 1547911"/>
                <a:gd name="connsiteX1" fmla="*/ 1520912 w 4645600"/>
                <a:gd name="connsiteY1" fmla="*/ 1227952 h 1547911"/>
                <a:gd name="connsiteX2" fmla="*/ 4645600 w 4645600"/>
                <a:gd name="connsiteY2" fmla="*/ 1 h 1547911"/>
                <a:gd name="connsiteX3" fmla="*/ 1451371 w 4645600"/>
                <a:gd name="connsiteY3" fmla="*/ 959116 h 1547911"/>
                <a:gd name="connsiteX4" fmla="*/ 335322 w 4645600"/>
                <a:gd name="connsiteY4" fmla="*/ 1336722 h 1547911"/>
                <a:gd name="connsiteX5" fmla="*/ 75279 w 4645600"/>
                <a:gd name="connsiteY5" fmla="*/ 1546202 h 154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5600" h="1547911">
                  <a:moveTo>
                    <a:pt x="75279" y="1546202"/>
                  </a:moveTo>
                  <a:cubicBezTo>
                    <a:pt x="272877" y="1528074"/>
                    <a:pt x="759192" y="1485652"/>
                    <a:pt x="1520912" y="1227952"/>
                  </a:cubicBezTo>
                  <a:cubicBezTo>
                    <a:pt x="2282632" y="970252"/>
                    <a:pt x="4032789" y="304720"/>
                    <a:pt x="4645600" y="1"/>
                  </a:cubicBezTo>
                  <a:cubicBezTo>
                    <a:pt x="4192924" y="412516"/>
                    <a:pt x="2209157" y="726964"/>
                    <a:pt x="1451371" y="959116"/>
                  </a:cubicBezTo>
                  <a:cubicBezTo>
                    <a:pt x="726419" y="1189098"/>
                    <a:pt x="564671" y="1238874"/>
                    <a:pt x="335322" y="1336722"/>
                  </a:cubicBezTo>
                  <a:cubicBezTo>
                    <a:pt x="105973" y="1434570"/>
                    <a:pt x="-122319" y="1564330"/>
                    <a:pt x="75279" y="1546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EAB7BEC-36B0-4156-B32A-57033FDE3584}"/>
              </a:ext>
            </a:extLst>
          </p:cNvPr>
          <p:cNvGrpSpPr/>
          <p:nvPr/>
        </p:nvGrpSpPr>
        <p:grpSpPr>
          <a:xfrm>
            <a:off x="3342590" y="-4501249"/>
            <a:ext cx="14095744" cy="12272782"/>
            <a:chOff x="3342590" y="-4501249"/>
            <a:chExt cx="14095744" cy="1227278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9C2232C-02F0-4C97-A470-7587DA2E46B8}"/>
                </a:ext>
              </a:extLst>
            </p:cNvPr>
            <p:cNvSpPr/>
            <p:nvPr/>
          </p:nvSpPr>
          <p:spPr>
            <a:xfrm rot="19885805">
              <a:off x="5177738" y="-4501249"/>
              <a:ext cx="12260596" cy="12272782"/>
            </a:xfrm>
            <a:custGeom>
              <a:avLst/>
              <a:gdLst>
                <a:gd name="connsiteX0" fmla="*/ 0 w 6832600"/>
                <a:gd name="connsiteY0" fmla="*/ 38100 h 7747000"/>
                <a:gd name="connsiteX1" fmla="*/ 6832600 w 6832600"/>
                <a:gd name="connsiteY1" fmla="*/ 0 h 7747000"/>
                <a:gd name="connsiteX2" fmla="*/ 6819900 w 6832600"/>
                <a:gd name="connsiteY2" fmla="*/ 7747000 h 7747000"/>
                <a:gd name="connsiteX3" fmla="*/ 2324100 w 6832600"/>
                <a:gd name="connsiteY3" fmla="*/ 7696200 h 7747000"/>
                <a:gd name="connsiteX4" fmla="*/ 1562100 w 6832600"/>
                <a:gd name="connsiteY4" fmla="*/ 6489700 h 7747000"/>
                <a:gd name="connsiteX5" fmla="*/ 3213100 w 6832600"/>
                <a:gd name="connsiteY5" fmla="*/ 4343400 h 7747000"/>
                <a:gd name="connsiteX6" fmla="*/ 1384300 w 6832600"/>
                <a:gd name="connsiteY6" fmla="*/ 3098800 h 7747000"/>
                <a:gd name="connsiteX7" fmla="*/ 0 w 6832600"/>
                <a:gd name="connsiteY7" fmla="*/ 38100 h 7747000"/>
                <a:gd name="connsiteX0" fmla="*/ 0 w 6832600"/>
                <a:gd name="connsiteY0" fmla="*/ 38100 h 7747000"/>
                <a:gd name="connsiteX1" fmla="*/ 6832600 w 6832600"/>
                <a:gd name="connsiteY1" fmla="*/ 0 h 7747000"/>
                <a:gd name="connsiteX2" fmla="*/ 6819900 w 6832600"/>
                <a:gd name="connsiteY2" fmla="*/ 7747000 h 7747000"/>
                <a:gd name="connsiteX3" fmla="*/ 2324100 w 6832600"/>
                <a:gd name="connsiteY3" fmla="*/ 7696200 h 7747000"/>
                <a:gd name="connsiteX4" fmla="*/ 1562100 w 6832600"/>
                <a:gd name="connsiteY4" fmla="*/ 6489700 h 7747000"/>
                <a:gd name="connsiteX5" fmla="*/ 3213100 w 6832600"/>
                <a:gd name="connsiteY5" fmla="*/ 4343400 h 7747000"/>
                <a:gd name="connsiteX6" fmla="*/ 1384300 w 6832600"/>
                <a:gd name="connsiteY6" fmla="*/ 3098800 h 7747000"/>
                <a:gd name="connsiteX7" fmla="*/ 0 w 6832600"/>
                <a:gd name="connsiteY7" fmla="*/ 38100 h 7747000"/>
                <a:gd name="connsiteX0" fmla="*/ 0 w 6832600"/>
                <a:gd name="connsiteY0" fmla="*/ 38100 h 7747000"/>
                <a:gd name="connsiteX1" fmla="*/ 6832600 w 6832600"/>
                <a:gd name="connsiteY1" fmla="*/ 0 h 7747000"/>
                <a:gd name="connsiteX2" fmla="*/ 6819900 w 6832600"/>
                <a:gd name="connsiteY2" fmla="*/ 7747000 h 7747000"/>
                <a:gd name="connsiteX3" fmla="*/ 2324100 w 6832600"/>
                <a:gd name="connsiteY3" fmla="*/ 7696200 h 7747000"/>
                <a:gd name="connsiteX4" fmla="*/ 1562100 w 6832600"/>
                <a:gd name="connsiteY4" fmla="*/ 6489700 h 7747000"/>
                <a:gd name="connsiteX5" fmla="*/ 3213100 w 6832600"/>
                <a:gd name="connsiteY5" fmla="*/ 4343400 h 7747000"/>
                <a:gd name="connsiteX6" fmla="*/ 1384300 w 6832600"/>
                <a:gd name="connsiteY6" fmla="*/ 3098800 h 7747000"/>
                <a:gd name="connsiteX7" fmla="*/ 0 w 6832600"/>
                <a:gd name="connsiteY7" fmla="*/ 38100 h 7747000"/>
                <a:gd name="connsiteX0" fmla="*/ 0 w 6832600"/>
                <a:gd name="connsiteY0" fmla="*/ 38100 h 7747000"/>
                <a:gd name="connsiteX1" fmla="*/ 6832600 w 6832600"/>
                <a:gd name="connsiteY1" fmla="*/ 0 h 7747000"/>
                <a:gd name="connsiteX2" fmla="*/ 6819900 w 6832600"/>
                <a:gd name="connsiteY2" fmla="*/ 7747000 h 7747000"/>
                <a:gd name="connsiteX3" fmla="*/ 2324100 w 6832600"/>
                <a:gd name="connsiteY3" fmla="*/ 7696200 h 7747000"/>
                <a:gd name="connsiteX4" fmla="*/ 1562100 w 6832600"/>
                <a:gd name="connsiteY4" fmla="*/ 6489700 h 7747000"/>
                <a:gd name="connsiteX5" fmla="*/ 3213100 w 6832600"/>
                <a:gd name="connsiteY5" fmla="*/ 4343400 h 7747000"/>
                <a:gd name="connsiteX6" fmla="*/ 1384300 w 6832600"/>
                <a:gd name="connsiteY6" fmla="*/ 3098800 h 7747000"/>
                <a:gd name="connsiteX7" fmla="*/ 0 w 6832600"/>
                <a:gd name="connsiteY7" fmla="*/ 38100 h 7747000"/>
                <a:gd name="connsiteX0" fmla="*/ 0 w 6832600"/>
                <a:gd name="connsiteY0" fmla="*/ 38100 h 7747000"/>
                <a:gd name="connsiteX1" fmla="*/ 6832600 w 6832600"/>
                <a:gd name="connsiteY1" fmla="*/ 0 h 7747000"/>
                <a:gd name="connsiteX2" fmla="*/ 6819900 w 6832600"/>
                <a:gd name="connsiteY2" fmla="*/ 7747000 h 7747000"/>
                <a:gd name="connsiteX3" fmla="*/ 2324100 w 6832600"/>
                <a:gd name="connsiteY3" fmla="*/ 7696200 h 7747000"/>
                <a:gd name="connsiteX4" fmla="*/ 1562100 w 6832600"/>
                <a:gd name="connsiteY4" fmla="*/ 6489700 h 7747000"/>
                <a:gd name="connsiteX5" fmla="*/ 3213100 w 6832600"/>
                <a:gd name="connsiteY5" fmla="*/ 4343400 h 7747000"/>
                <a:gd name="connsiteX6" fmla="*/ 1384300 w 6832600"/>
                <a:gd name="connsiteY6" fmla="*/ 3098800 h 7747000"/>
                <a:gd name="connsiteX7" fmla="*/ 0 w 6832600"/>
                <a:gd name="connsiteY7" fmla="*/ 38100 h 7747000"/>
                <a:gd name="connsiteX0" fmla="*/ 0 w 6832600"/>
                <a:gd name="connsiteY0" fmla="*/ 38100 h 7747000"/>
                <a:gd name="connsiteX1" fmla="*/ 6832600 w 6832600"/>
                <a:gd name="connsiteY1" fmla="*/ 0 h 7747000"/>
                <a:gd name="connsiteX2" fmla="*/ 6819900 w 6832600"/>
                <a:gd name="connsiteY2" fmla="*/ 7747000 h 7747000"/>
                <a:gd name="connsiteX3" fmla="*/ 2324100 w 6832600"/>
                <a:gd name="connsiteY3" fmla="*/ 7696200 h 7747000"/>
                <a:gd name="connsiteX4" fmla="*/ 1562100 w 6832600"/>
                <a:gd name="connsiteY4" fmla="*/ 6489700 h 7747000"/>
                <a:gd name="connsiteX5" fmla="*/ 3213100 w 6832600"/>
                <a:gd name="connsiteY5" fmla="*/ 4343400 h 7747000"/>
                <a:gd name="connsiteX6" fmla="*/ 1384300 w 6832600"/>
                <a:gd name="connsiteY6" fmla="*/ 3098800 h 7747000"/>
                <a:gd name="connsiteX7" fmla="*/ 0 w 6832600"/>
                <a:gd name="connsiteY7" fmla="*/ 38100 h 7747000"/>
                <a:gd name="connsiteX0" fmla="*/ 0 w 6832600"/>
                <a:gd name="connsiteY0" fmla="*/ 38100 h 7747000"/>
                <a:gd name="connsiteX1" fmla="*/ 6832600 w 6832600"/>
                <a:gd name="connsiteY1" fmla="*/ 0 h 7747000"/>
                <a:gd name="connsiteX2" fmla="*/ 6819900 w 6832600"/>
                <a:gd name="connsiteY2" fmla="*/ 7747000 h 7747000"/>
                <a:gd name="connsiteX3" fmla="*/ 2324100 w 6832600"/>
                <a:gd name="connsiteY3" fmla="*/ 7696200 h 7747000"/>
                <a:gd name="connsiteX4" fmla="*/ 1562100 w 6832600"/>
                <a:gd name="connsiteY4" fmla="*/ 6489700 h 7747000"/>
                <a:gd name="connsiteX5" fmla="*/ 3213100 w 6832600"/>
                <a:gd name="connsiteY5" fmla="*/ 4343400 h 7747000"/>
                <a:gd name="connsiteX6" fmla="*/ 1384300 w 6832600"/>
                <a:gd name="connsiteY6" fmla="*/ 3098800 h 7747000"/>
                <a:gd name="connsiteX7" fmla="*/ 0 w 6832600"/>
                <a:gd name="connsiteY7" fmla="*/ 38100 h 7747000"/>
                <a:gd name="connsiteX0" fmla="*/ 0 w 6832600"/>
                <a:gd name="connsiteY0" fmla="*/ 38100 h 7747000"/>
                <a:gd name="connsiteX1" fmla="*/ 6832600 w 6832600"/>
                <a:gd name="connsiteY1" fmla="*/ 0 h 7747000"/>
                <a:gd name="connsiteX2" fmla="*/ 6819900 w 6832600"/>
                <a:gd name="connsiteY2" fmla="*/ 7747000 h 7747000"/>
                <a:gd name="connsiteX3" fmla="*/ 2324100 w 6832600"/>
                <a:gd name="connsiteY3" fmla="*/ 7696200 h 7747000"/>
                <a:gd name="connsiteX4" fmla="*/ 1562100 w 6832600"/>
                <a:gd name="connsiteY4" fmla="*/ 6489700 h 7747000"/>
                <a:gd name="connsiteX5" fmla="*/ 3213100 w 6832600"/>
                <a:gd name="connsiteY5" fmla="*/ 4343400 h 7747000"/>
                <a:gd name="connsiteX6" fmla="*/ 1384300 w 6832600"/>
                <a:gd name="connsiteY6" fmla="*/ 3098800 h 7747000"/>
                <a:gd name="connsiteX7" fmla="*/ 0 w 6832600"/>
                <a:gd name="connsiteY7" fmla="*/ 38100 h 7747000"/>
                <a:gd name="connsiteX0" fmla="*/ 0 w 6832600"/>
                <a:gd name="connsiteY0" fmla="*/ 38100 h 7747000"/>
                <a:gd name="connsiteX1" fmla="*/ 6832600 w 6832600"/>
                <a:gd name="connsiteY1" fmla="*/ 0 h 7747000"/>
                <a:gd name="connsiteX2" fmla="*/ 6819900 w 6832600"/>
                <a:gd name="connsiteY2" fmla="*/ 7747000 h 7747000"/>
                <a:gd name="connsiteX3" fmla="*/ 2324100 w 6832600"/>
                <a:gd name="connsiteY3" fmla="*/ 7696200 h 7747000"/>
                <a:gd name="connsiteX4" fmla="*/ 1562100 w 6832600"/>
                <a:gd name="connsiteY4" fmla="*/ 6489700 h 7747000"/>
                <a:gd name="connsiteX5" fmla="*/ 3213100 w 6832600"/>
                <a:gd name="connsiteY5" fmla="*/ 4343400 h 7747000"/>
                <a:gd name="connsiteX6" fmla="*/ 1384300 w 6832600"/>
                <a:gd name="connsiteY6" fmla="*/ 3098800 h 7747000"/>
                <a:gd name="connsiteX7" fmla="*/ 0 w 6832600"/>
                <a:gd name="connsiteY7" fmla="*/ 38100 h 7747000"/>
                <a:gd name="connsiteX0" fmla="*/ 0 w 6832600"/>
                <a:gd name="connsiteY0" fmla="*/ 38100 h 7747000"/>
                <a:gd name="connsiteX1" fmla="*/ 6832600 w 6832600"/>
                <a:gd name="connsiteY1" fmla="*/ 0 h 7747000"/>
                <a:gd name="connsiteX2" fmla="*/ 6819900 w 6832600"/>
                <a:gd name="connsiteY2" fmla="*/ 7747000 h 7747000"/>
                <a:gd name="connsiteX3" fmla="*/ 2324100 w 6832600"/>
                <a:gd name="connsiteY3" fmla="*/ 7696200 h 7747000"/>
                <a:gd name="connsiteX4" fmla="*/ 1562100 w 6832600"/>
                <a:gd name="connsiteY4" fmla="*/ 6489700 h 7747000"/>
                <a:gd name="connsiteX5" fmla="*/ 3213100 w 6832600"/>
                <a:gd name="connsiteY5" fmla="*/ 4343400 h 7747000"/>
                <a:gd name="connsiteX6" fmla="*/ 1384300 w 6832600"/>
                <a:gd name="connsiteY6" fmla="*/ 3098800 h 7747000"/>
                <a:gd name="connsiteX7" fmla="*/ 0 w 6832600"/>
                <a:gd name="connsiteY7" fmla="*/ 38100 h 7747000"/>
                <a:gd name="connsiteX0" fmla="*/ 0 w 6832600"/>
                <a:gd name="connsiteY0" fmla="*/ 38100 h 7747000"/>
                <a:gd name="connsiteX1" fmla="*/ 6832600 w 6832600"/>
                <a:gd name="connsiteY1" fmla="*/ 0 h 7747000"/>
                <a:gd name="connsiteX2" fmla="*/ 6819900 w 6832600"/>
                <a:gd name="connsiteY2" fmla="*/ 7747000 h 7747000"/>
                <a:gd name="connsiteX3" fmla="*/ 2324100 w 6832600"/>
                <a:gd name="connsiteY3" fmla="*/ 7696200 h 7747000"/>
                <a:gd name="connsiteX4" fmla="*/ 1562100 w 6832600"/>
                <a:gd name="connsiteY4" fmla="*/ 6489700 h 7747000"/>
                <a:gd name="connsiteX5" fmla="*/ 3213100 w 6832600"/>
                <a:gd name="connsiteY5" fmla="*/ 4343400 h 7747000"/>
                <a:gd name="connsiteX6" fmla="*/ 1384300 w 6832600"/>
                <a:gd name="connsiteY6" fmla="*/ 3098800 h 7747000"/>
                <a:gd name="connsiteX7" fmla="*/ 0 w 6832600"/>
                <a:gd name="connsiteY7" fmla="*/ 38100 h 7747000"/>
                <a:gd name="connsiteX0" fmla="*/ 0 w 6832600"/>
                <a:gd name="connsiteY0" fmla="*/ 38100 h 7747000"/>
                <a:gd name="connsiteX1" fmla="*/ 6832600 w 6832600"/>
                <a:gd name="connsiteY1" fmla="*/ 0 h 7747000"/>
                <a:gd name="connsiteX2" fmla="*/ 6819900 w 6832600"/>
                <a:gd name="connsiteY2" fmla="*/ 7747000 h 7747000"/>
                <a:gd name="connsiteX3" fmla="*/ 2324100 w 6832600"/>
                <a:gd name="connsiteY3" fmla="*/ 7696200 h 7747000"/>
                <a:gd name="connsiteX4" fmla="*/ 1562100 w 6832600"/>
                <a:gd name="connsiteY4" fmla="*/ 6489700 h 7747000"/>
                <a:gd name="connsiteX5" fmla="*/ 3213100 w 6832600"/>
                <a:gd name="connsiteY5" fmla="*/ 4343400 h 7747000"/>
                <a:gd name="connsiteX6" fmla="*/ 1384300 w 6832600"/>
                <a:gd name="connsiteY6" fmla="*/ 3098800 h 7747000"/>
                <a:gd name="connsiteX7" fmla="*/ 0 w 6832600"/>
                <a:gd name="connsiteY7" fmla="*/ 38100 h 7747000"/>
                <a:gd name="connsiteX0" fmla="*/ 0 w 6832600"/>
                <a:gd name="connsiteY0" fmla="*/ 38100 h 7747000"/>
                <a:gd name="connsiteX1" fmla="*/ 6832600 w 6832600"/>
                <a:gd name="connsiteY1" fmla="*/ 0 h 7747000"/>
                <a:gd name="connsiteX2" fmla="*/ 6819900 w 6832600"/>
                <a:gd name="connsiteY2" fmla="*/ 7747000 h 7747000"/>
                <a:gd name="connsiteX3" fmla="*/ 2324100 w 6832600"/>
                <a:gd name="connsiteY3" fmla="*/ 7696200 h 7747000"/>
                <a:gd name="connsiteX4" fmla="*/ 1562100 w 6832600"/>
                <a:gd name="connsiteY4" fmla="*/ 6489700 h 7747000"/>
                <a:gd name="connsiteX5" fmla="*/ 3213100 w 6832600"/>
                <a:gd name="connsiteY5" fmla="*/ 4343400 h 7747000"/>
                <a:gd name="connsiteX6" fmla="*/ 1384300 w 6832600"/>
                <a:gd name="connsiteY6" fmla="*/ 3098800 h 7747000"/>
                <a:gd name="connsiteX7" fmla="*/ 0 w 6832600"/>
                <a:gd name="connsiteY7" fmla="*/ 38100 h 774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32600" h="7747000">
                  <a:moveTo>
                    <a:pt x="0" y="38100"/>
                  </a:moveTo>
                  <a:lnTo>
                    <a:pt x="6832600" y="0"/>
                  </a:lnTo>
                  <a:cubicBezTo>
                    <a:pt x="6828367" y="2582333"/>
                    <a:pt x="6824133" y="5164667"/>
                    <a:pt x="6819900" y="7747000"/>
                  </a:cubicBezTo>
                  <a:lnTo>
                    <a:pt x="2324100" y="7696200"/>
                  </a:lnTo>
                  <a:cubicBezTo>
                    <a:pt x="2070100" y="7294033"/>
                    <a:pt x="965200" y="7412567"/>
                    <a:pt x="1562100" y="6489700"/>
                  </a:cubicBezTo>
                  <a:cubicBezTo>
                    <a:pt x="2112433" y="5774267"/>
                    <a:pt x="3843867" y="5363633"/>
                    <a:pt x="3213100" y="4343400"/>
                  </a:cubicBezTo>
                  <a:cubicBezTo>
                    <a:pt x="2946400" y="3966633"/>
                    <a:pt x="1778000" y="3615267"/>
                    <a:pt x="1384300" y="3098800"/>
                  </a:cubicBezTo>
                  <a:cubicBezTo>
                    <a:pt x="706967" y="2078567"/>
                    <a:pt x="461433" y="1058333"/>
                    <a:pt x="0" y="38100"/>
                  </a:cubicBezTo>
                  <a:close/>
                </a:path>
              </a:pathLst>
            </a:custGeom>
            <a:solidFill>
              <a:srgbClr val="709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52" name="Teardrop 14">
              <a:extLst>
                <a:ext uri="{FF2B5EF4-FFF2-40B4-BE49-F238E27FC236}">
                  <a16:creationId xmlns:a16="http://schemas.microsoft.com/office/drawing/2014/main" id="{42883E58-43EC-4DF2-ACC8-A61F7E6FB1DD}"/>
                </a:ext>
              </a:extLst>
            </p:cNvPr>
            <p:cNvSpPr/>
            <p:nvPr/>
          </p:nvSpPr>
          <p:spPr>
            <a:xfrm rot="403644">
              <a:off x="9301182" y="4377336"/>
              <a:ext cx="2009808" cy="2575815"/>
            </a:xfrm>
            <a:custGeom>
              <a:avLst/>
              <a:gdLst>
                <a:gd name="connsiteX0" fmla="*/ 0 w 2318838"/>
                <a:gd name="connsiteY0" fmla="*/ 780464 h 1560928"/>
                <a:gd name="connsiteX1" fmla="*/ 1159419 w 2318838"/>
                <a:gd name="connsiteY1" fmla="*/ 0 h 1560928"/>
                <a:gd name="connsiteX2" fmla="*/ 2997852 w 2318838"/>
                <a:gd name="connsiteY2" fmla="*/ -457079 h 1560928"/>
                <a:gd name="connsiteX3" fmla="*/ 2318838 w 2318838"/>
                <a:gd name="connsiteY3" fmla="*/ 780464 h 1560928"/>
                <a:gd name="connsiteX4" fmla="*/ 1159419 w 2318838"/>
                <a:gd name="connsiteY4" fmla="*/ 1560928 h 1560928"/>
                <a:gd name="connsiteX5" fmla="*/ 0 w 2318838"/>
                <a:gd name="connsiteY5" fmla="*/ 780464 h 1560928"/>
                <a:gd name="connsiteX0" fmla="*/ 51 w 2997903"/>
                <a:gd name="connsiteY0" fmla="*/ 1237543 h 2018007"/>
                <a:gd name="connsiteX1" fmla="*/ 1195684 w 2997903"/>
                <a:gd name="connsiteY1" fmla="*/ 1027448 h 2018007"/>
                <a:gd name="connsiteX2" fmla="*/ 2997903 w 2997903"/>
                <a:gd name="connsiteY2" fmla="*/ 0 h 2018007"/>
                <a:gd name="connsiteX3" fmla="*/ 2318889 w 2997903"/>
                <a:gd name="connsiteY3" fmla="*/ 1237543 h 2018007"/>
                <a:gd name="connsiteX4" fmla="*/ 1159470 w 2997903"/>
                <a:gd name="connsiteY4" fmla="*/ 2018007 h 2018007"/>
                <a:gd name="connsiteX5" fmla="*/ 51 w 2997903"/>
                <a:gd name="connsiteY5" fmla="*/ 1237543 h 2018007"/>
                <a:gd name="connsiteX0" fmla="*/ 81 w 2997933"/>
                <a:gd name="connsiteY0" fmla="*/ 1237543 h 1569459"/>
                <a:gd name="connsiteX1" fmla="*/ 1195714 w 2997933"/>
                <a:gd name="connsiteY1" fmla="*/ 1027448 h 1569459"/>
                <a:gd name="connsiteX2" fmla="*/ 2997933 w 2997933"/>
                <a:gd name="connsiteY2" fmla="*/ 0 h 1569459"/>
                <a:gd name="connsiteX3" fmla="*/ 2318919 w 2997933"/>
                <a:gd name="connsiteY3" fmla="*/ 1237543 h 1569459"/>
                <a:gd name="connsiteX4" fmla="*/ 1150447 w 2997933"/>
                <a:gd name="connsiteY4" fmla="*/ 1556281 h 1569459"/>
                <a:gd name="connsiteX5" fmla="*/ 81 w 2997933"/>
                <a:gd name="connsiteY5" fmla="*/ 1237543 h 1569459"/>
                <a:gd name="connsiteX0" fmla="*/ 55 w 2997907"/>
                <a:gd name="connsiteY0" fmla="*/ 1237543 h 1565508"/>
                <a:gd name="connsiteX1" fmla="*/ 1195688 w 2997907"/>
                <a:gd name="connsiteY1" fmla="*/ 1027448 h 1565508"/>
                <a:gd name="connsiteX2" fmla="*/ 2997907 w 2997907"/>
                <a:gd name="connsiteY2" fmla="*/ 0 h 1565508"/>
                <a:gd name="connsiteX3" fmla="*/ 2246465 w 2997907"/>
                <a:gd name="connsiteY3" fmla="*/ 848244 h 1565508"/>
                <a:gd name="connsiteX4" fmla="*/ 1150421 w 2997907"/>
                <a:gd name="connsiteY4" fmla="*/ 1556281 h 1565508"/>
                <a:gd name="connsiteX5" fmla="*/ 55 w 2997907"/>
                <a:gd name="connsiteY5" fmla="*/ 1237543 h 1565508"/>
                <a:gd name="connsiteX0" fmla="*/ 55 w 2997907"/>
                <a:gd name="connsiteY0" fmla="*/ 1237543 h 1565508"/>
                <a:gd name="connsiteX1" fmla="*/ 1195688 w 2997907"/>
                <a:gd name="connsiteY1" fmla="*/ 1027448 h 1565508"/>
                <a:gd name="connsiteX2" fmla="*/ 2997907 w 2997907"/>
                <a:gd name="connsiteY2" fmla="*/ 0 h 1565508"/>
                <a:gd name="connsiteX3" fmla="*/ 2246465 w 2997907"/>
                <a:gd name="connsiteY3" fmla="*/ 848244 h 1565508"/>
                <a:gd name="connsiteX4" fmla="*/ 1150421 w 2997907"/>
                <a:gd name="connsiteY4" fmla="*/ 1556281 h 1565508"/>
                <a:gd name="connsiteX5" fmla="*/ 55 w 2997907"/>
                <a:gd name="connsiteY5" fmla="*/ 1237543 h 1565508"/>
                <a:gd name="connsiteX0" fmla="*/ 55 w 2997907"/>
                <a:gd name="connsiteY0" fmla="*/ 1237543 h 1565508"/>
                <a:gd name="connsiteX1" fmla="*/ 1195688 w 2997907"/>
                <a:gd name="connsiteY1" fmla="*/ 1027448 h 1565508"/>
                <a:gd name="connsiteX2" fmla="*/ 2997907 w 2997907"/>
                <a:gd name="connsiteY2" fmla="*/ 0 h 1565508"/>
                <a:gd name="connsiteX3" fmla="*/ 2246465 w 2997907"/>
                <a:gd name="connsiteY3" fmla="*/ 848244 h 1565508"/>
                <a:gd name="connsiteX4" fmla="*/ 1150421 w 2997907"/>
                <a:gd name="connsiteY4" fmla="*/ 1556281 h 1565508"/>
                <a:gd name="connsiteX5" fmla="*/ 55 w 2997907"/>
                <a:gd name="connsiteY5" fmla="*/ 1237543 h 1565508"/>
                <a:gd name="connsiteX0" fmla="*/ 622 w 2129341"/>
                <a:gd name="connsiteY0" fmla="*/ 1282810 h 1568955"/>
                <a:gd name="connsiteX1" fmla="*/ 327122 w 2129341"/>
                <a:gd name="connsiteY1" fmla="*/ 1027448 h 1568955"/>
                <a:gd name="connsiteX2" fmla="*/ 2129341 w 2129341"/>
                <a:gd name="connsiteY2" fmla="*/ 0 h 1568955"/>
                <a:gd name="connsiteX3" fmla="*/ 1377899 w 2129341"/>
                <a:gd name="connsiteY3" fmla="*/ 848244 h 1568955"/>
                <a:gd name="connsiteX4" fmla="*/ 281855 w 2129341"/>
                <a:gd name="connsiteY4" fmla="*/ 1556281 h 1568955"/>
                <a:gd name="connsiteX5" fmla="*/ 622 w 2129341"/>
                <a:gd name="connsiteY5" fmla="*/ 1282810 h 1568955"/>
                <a:gd name="connsiteX0" fmla="*/ 12795 w 2141514"/>
                <a:gd name="connsiteY0" fmla="*/ 1282810 h 1568143"/>
                <a:gd name="connsiteX1" fmla="*/ 599630 w 2141514"/>
                <a:gd name="connsiteY1" fmla="*/ 1162194 h 1568143"/>
                <a:gd name="connsiteX2" fmla="*/ 2141514 w 2141514"/>
                <a:gd name="connsiteY2" fmla="*/ 0 h 1568143"/>
                <a:gd name="connsiteX3" fmla="*/ 1390072 w 2141514"/>
                <a:gd name="connsiteY3" fmla="*/ 848244 h 1568143"/>
                <a:gd name="connsiteX4" fmla="*/ 294028 w 2141514"/>
                <a:gd name="connsiteY4" fmla="*/ 1556281 h 1568143"/>
                <a:gd name="connsiteX5" fmla="*/ 12795 w 2141514"/>
                <a:gd name="connsiteY5" fmla="*/ 1282810 h 1568143"/>
                <a:gd name="connsiteX0" fmla="*/ 48533 w 1986335"/>
                <a:gd name="connsiteY0" fmla="*/ 1452367 h 1591759"/>
                <a:gd name="connsiteX1" fmla="*/ 444451 w 1986335"/>
                <a:gd name="connsiteY1" fmla="*/ 1162194 h 1591759"/>
                <a:gd name="connsiteX2" fmla="*/ 1986335 w 1986335"/>
                <a:gd name="connsiteY2" fmla="*/ 0 h 1591759"/>
                <a:gd name="connsiteX3" fmla="*/ 1234893 w 1986335"/>
                <a:gd name="connsiteY3" fmla="*/ 848244 h 1591759"/>
                <a:gd name="connsiteX4" fmla="*/ 138849 w 1986335"/>
                <a:gd name="connsiteY4" fmla="*/ 1556281 h 1591759"/>
                <a:gd name="connsiteX5" fmla="*/ 48533 w 1986335"/>
                <a:gd name="connsiteY5" fmla="*/ 1452367 h 1591759"/>
                <a:gd name="connsiteX0" fmla="*/ 14077 w 2124298"/>
                <a:gd name="connsiteY0" fmla="*/ 1578452 h 1637702"/>
                <a:gd name="connsiteX1" fmla="*/ 582414 w 2124298"/>
                <a:gd name="connsiteY1" fmla="*/ 1162194 h 1637702"/>
                <a:gd name="connsiteX2" fmla="*/ 2124298 w 2124298"/>
                <a:gd name="connsiteY2" fmla="*/ 0 h 1637702"/>
                <a:gd name="connsiteX3" fmla="*/ 1372856 w 2124298"/>
                <a:gd name="connsiteY3" fmla="*/ 848244 h 1637702"/>
                <a:gd name="connsiteX4" fmla="*/ 276812 w 2124298"/>
                <a:gd name="connsiteY4" fmla="*/ 1556281 h 1637702"/>
                <a:gd name="connsiteX5" fmla="*/ 14077 w 2124298"/>
                <a:gd name="connsiteY5" fmla="*/ 1578452 h 1637702"/>
                <a:gd name="connsiteX0" fmla="*/ 22984 w 2133205"/>
                <a:gd name="connsiteY0" fmla="*/ 1578452 h 1634218"/>
                <a:gd name="connsiteX1" fmla="*/ 731444 w 2133205"/>
                <a:gd name="connsiteY1" fmla="*/ 1220668 h 1634218"/>
                <a:gd name="connsiteX2" fmla="*/ 2133205 w 2133205"/>
                <a:gd name="connsiteY2" fmla="*/ 0 h 1634218"/>
                <a:gd name="connsiteX3" fmla="*/ 1381763 w 2133205"/>
                <a:gd name="connsiteY3" fmla="*/ 848244 h 1634218"/>
                <a:gd name="connsiteX4" fmla="*/ 285719 w 2133205"/>
                <a:gd name="connsiteY4" fmla="*/ 1556281 h 1634218"/>
                <a:gd name="connsiteX5" fmla="*/ 22984 w 2133205"/>
                <a:gd name="connsiteY5" fmla="*/ 1578452 h 1634218"/>
                <a:gd name="connsiteX0" fmla="*/ 22984 w 2133205"/>
                <a:gd name="connsiteY0" fmla="*/ 1578452 h 1634218"/>
                <a:gd name="connsiteX1" fmla="*/ 731444 w 2133205"/>
                <a:gd name="connsiteY1" fmla="*/ 1220668 h 1634218"/>
                <a:gd name="connsiteX2" fmla="*/ 2133205 w 2133205"/>
                <a:gd name="connsiteY2" fmla="*/ 0 h 1634218"/>
                <a:gd name="connsiteX3" fmla="*/ 1381763 w 2133205"/>
                <a:gd name="connsiteY3" fmla="*/ 848244 h 1634218"/>
                <a:gd name="connsiteX4" fmla="*/ 285719 w 2133205"/>
                <a:gd name="connsiteY4" fmla="*/ 1556281 h 1634218"/>
                <a:gd name="connsiteX5" fmla="*/ 22984 w 2133205"/>
                <a:gd name="connsiteY5" fmla="*/ 1578452 h 163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205" h="1634218">
                  <a:moveTo>
                    <a:pt x="22984" y="1578452"/>
                  </a:moveTo>
                  <a:cubicBezTo>
                    <a:pt x="97271" y="1522517"/>
                    <a:pt x="371077" y="1471743"/>
                    <a:pt x="731444" y="1220668"/>
                  </a:cubicBezTo>
                  <a:cubicBezTo>
                    <a:pt x="1190622" y="900749"/>
                    <a:pt x="1520394" y="304719"/>
                    <a:pt x="2133205" y="0"/>
                  </a:cubicBezTo>
                  <a:cubicBezTo>
                    <a:pt x="1680529" y="412515"/>
                    <a:pt x="1798222" y="435730"/>
                    <a:pt x="1381763" y="848244"/>
                  </a:cubicBezTo>
                  <a:cubicBezTo>
                    <a:pt x="1073945" y="1224962"/>
                    <a:pt x="512182" y="1434580"/>
                    <a:pt x="285719" y="1556281"/>
                  </a:cubicBezTo>
                  <a:cubicBezTo>
                    <a:pt x="59256" y="1677982"/>
                    <a:pt x="-51303" y="1634387"/>
                    <a:pt x="22984" y="15784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53" name="Teardrop 14">
              <a:extLst>
                <a:ext uri="{FF2B5EF4-FFF2-40B4-BE49-F238E27FC236}">
                  <a16:creationId xmlns:a16="http://schemas.microsoft.com/office/drawing/2014/main" id="{97A6BAA5-65E3-4024-8979-536831C233DC}"/>
                </a:ext>
              </a:extLst>
            </p:cNvPr>
            <p:cNvSpPr/>
            <p:nvPr/>
          </p:nvSpPr>
          <p:spPr>
            <a:xfrm rot="5400000">
              <a:off x="3625594" y="-665352"/>
              <a:ext cx="2009808" cy="2575815"/>
            </a:xfrm>
            <a:custGeom>
              <a:avLst/>
              <a:gdLst>
                <a:gd name="connsiteX0" fmla="*/ 0 w 2318838"/>
                <a:gd name="connsiteY0" fmla="*/ 780464 h 1560928"/>
                <a:gd name="connsiteX1" fmla="*/ 1159419 w 2318838"/>
                <a:gd name="connsiteY1" fmla="*/ 0 h 1560928"/>
                <a:gd name="connsiteX2" fmla="*/ 2997852 w 2318838"/>
                <a:gd name="connsiteY2" fmla="*/ -457079 h 1560928"/>
                <a:gd name="connsiteX3" fmla="*/ 2318838 w 2318838"/>
                <a:gd name="connsiteY3" fmla="*/ 780464 h 1560928"/>
                <a:gd name="connsiteX4" fmla="*/ 1159419 w 2318838"/>
                <a:gd name="connsiteY4" fmla="*/ 1560928 h 1560928"/>
                <a:gd name="connsiteX5" fmla="*/ 0 w 2318838"/>
                <a:gd name="connsiteY5" fmla="*/ 780464 h 1560928"/>
                <a:gd name="connsiteX0" fmla="*/ 51 w 2997903"/>
                <a:gd name="connsiteY0" fmla="*/ 1237543 h 2018007"/>
                <a:gd name="connsiteX1" fmla="*/ 1195684 w 2997903"/>
                <a:gd name="connsiteY1" fmla="*/ 1027448 h 2018007"/>
                <a:gd name="connsiteX2" fmla="*/ 2997903 w 2997903"/>
                <a:gd name="connsiteY2" fmla="*/ 0 h 2018007"/>
                <a:gd name="connsiteX3" fmla="*/ 2318889 w 2997903"/>
                <a:gd name="connsiteY3" fmla="*/ 1237543 h 2018007"/>
                <a:gd name="connsiteX4" fmla="*/ 1159470 w 2997903"/>
                <a:gd name="connsiteY4" fmla="*/ 2018007 h 2018007"/>
                <a:gd name="connsiteX5" fmla="*/ 51 w 2997903"/>
                <a:gd name="connsiteY5" fmla="*/ 1237543 h 2018007"/>
                <a:gd name="connsiteX0" fmla="*/ 81 w 2997933"/>
                <a:gd name="connsiteY0" fmla="*/ 1237543 h 1569459"/>
                <a:gd name="connsiteX1" fmla="*/ 1195714 w 2997933"/>
                <a:gd name="connsiteY1" fmla="*/ 1027448 h 1569459"/>
                <a:gd name="connsiteX2" fmla="*/ 2997933 w 2997933"/>
                <a:gd name="connsiteY2" fmla="*/ 0 h 1569459"/>
                <a:gd name="connsiteX3" fmla="*/ 2318919 w 2997933"/>
                <a:gd name="connsiteY3" fmla="*/ 1237543 h 1569459"/>
                <a:gd name="connsiteX4" fmla="*/ 1150447 w 2997933"/>
                <a:gd name="connsiteY4" fmla="*/ 1556281 h 1569459"/>
                <a:gd name="connsiteX5" fmla="*/ 81 w 2997933"/>
                <a:gd name="connsiteY5" fmla="*/ 1237543 h 1569459"/>
                <a:gd name="connsiteX0" fmla="*/ 55 w 2997907"/>
                <a:gd name="connsiteY0" fmla="*/ 1237543 h 1565508"/>
                <a:gd name="connsiteX1" fmla="*/ 1195688 w 2997907"/>
                <a:gd name="connsiteY1" fmla="*/ 1027448 h 1565508"/>
                <a:gd name="connsiteX2" fmla="*/ 2997907 w 2997907"/>
                <a:gd name="connsiteY2" fmla="*/ 0 h 1565508"/>
                <a:gd name="connsiteX3" fmla="*/ 2246465 w 2997907"/>
                <a:gd name="connsiteY3" fmla="*/ 848244 h 1565508"/>
                <a:gd name="connsiteX4" fmla="*/ 1150421 w 2997907"/>
                <a:gd name="connsiteY4" fmla="*/ 1556281 h 1565508"/>
                <a:gd name="connsiteX5" fmla="*/ 55 w 2997907"/>
                <a:gd name="connsiteY5" fmla="*/ 1237543 h 1565508"/>
                <a:gd name="connsiteX0" fmla="*/ 55 w 2997907"/>
                <a:gd name="connsiteY0" fmla="*/ 1237543 h 1565508"/>
                <a:gd name="connsiteX1" fmla="*/ 1195688 w 2997907"/>
                <a:gd name="connsiteY1" fmla="*/ 1027448 h 1565508"/>
                <a:gd name="connsiteX2" fmla="*/ 2997907 w 2997907"/>
                <a:gd name="connsiteY2" fmla="*/ 0 h 1565508"/>
                <a:gd name="connsiteX3" fmla="*/ 2246465 w 2997907"/>
                <a:gd name="connsiteY3" fmla="*/ 848244 h 1565508"/>
                <a:gd name="connsiteX4" fmla="*/ 1150421 w 2997907"/>
                <a:gd name="connsiteY4" fmla="*/ 1556281 h 1565508"/>
                <a:gd name="connsiteX5" fmla="*/ 55 w 2997907"/>
                <a:gd name="connsiteY5" fmla="*/ 1237543 h 1565508"/>
                <a:gd name="connsiteX0" fmla="*/ 55 w 2997907"/>
                <a:gd name="connsiteY0" fmla="*/ 1237543 h 1565508"/>
                <a:gd name="connsiteX1" fmla="*/ 1195688 w 2997907"/>
                <a:gd name="connsiteY1" fmla="*/ 1027448 h 1565508"/>
                <a:gd name="connsiteX2" fmla="*/ 2997907 w 2997907"/>
                <a:gd name="connsiteY2" fmla="*/ 0 h 1565508"/>
                <a:gd name="connsiteX3" fmla="*/ 2246465 w 2997907"/>
                <a:gd name="connsiteY3" fmla="*/ 848244 h 1565508"/>
                <a:gd name="connsiteX4" fmla="*/ 1150421 w 2997907"/>
                <a:gd name="connsiteY4" fmla="*/ 1556281 h 1565508"/>
                <a:gd name="connsiteX5" fmla="*/ 55 w 2997907"/>
                <a:gd name="connsiteY5" fmla="*/ 1237543 h 1565508"/>
                <a:gd name="connsiteX0" fmla="*/ 622 w 2129341"/>
                <a:gd name="connsiteY0" fmla="*/ 1282810 h 1568955"/>
                <a:gd name="connsiteX1" fmla="*/ 327122 w 2129341"/>
                <a:gd name="connsiteY1" fmla="*/ 1027448 h 1568955"/>
                <a:gd name="connsiteX2" fmla="*/ 2129341 w 2129341"/>
                <a:gd name="connsiteY2" fmla="*/ 0 h 1568955"/>
                <a:gd name="connsiteX3" fmla="*/ 1377899 w 2129341"/>
                <a:gd name="connsiteY3" fmla="*/ 848244 h 1568955"/>
                <a:gd name="connsiteX4" fmla="*/ 281855 w 2129341"/>
                <a:gd name="connsiteY4" fmla="*/ 1556281 h 1568955"/>
                <a:gd name="connsiteX5" fmla="*/ 622 w 2129341"/>
                <a:gd name="connsiteY5" fmla="*/ 1282810 h 1568955"/>
                <a:gd name="connsiteX0" fmla="*/ 12795 w 2141514"/>
                <a:gd name="connsiteY0" fmla="*/ 1282810 h 1568143"/>
                <a:gd name="connsiteX1" fmla="*/ 599630 w 2141514"/>
                <a:gd name="connsiteY1" fmla="*/ 1162194 h 1568143"/>
                <a:gd name="connsiteX2" fmla="*/ 2141514 w 2141514"/>
                <a:gd name="connsiteY2" fmla="*/ 0 h 1568143"/>
                <a:gd name="connsiteX3" fmla="*/ 1390072 w 2141514"/>
                <a:gd name="connsiteY3" fmla="*/ 848244 h 1568143"/>
                <a:gd name="connsiteX4" fmla="*/ 294028 w 2141514"/>
                <a:gd name="connsiteY4" fmla="*/ 1556281 h 1568143"/>
                <a:gd name="connsiteX5" fmla="*/ 12795 w 2141514"/>
                <a:gd name="connsiteY5" fmla="*/ 1282810 h 1568143"/>
                <a:gd name="connsiteX0" fmla="*/ 48533 w 1986335"/>
                <a:gd name="connsiteY0" fmla="*/ 1452367 h 1591759"/>
                <a:gd name="connsiteX1" fmla="*/ 444451 w 1986335"/>
                <a:gd name="connsiteY1" fmla="*/ 1162194 h 1591759"/>
                <a:gd name="connsiteX2" fmla="*/ 1986335 w 1986335"/>
                <a:gd name="connsiteY2" fmla="*/ 0 h 1591759"/>
                <a:gd name="connsiteX3" fmla="*/ 1234893 w 1986335"/>
                <a:gd name="connsiteY3" fmla="*/ 848244 h 1591759"/>
                <a:gd name="connsiteX4" fmla="*/ 138849 w 1986335"/>
                <a:gd name="connsiteY4" fmla="*/ 1556281 h 1591759"/>
                <a:gd name="connsiteX5" fmla="*/ 48533 w 1986335"/>
                <a:gd name="connsiteY5" fmla="*/ 1452367 h 1591759"/>
                <a:gd name="connsiteX0" fmla="*/ 14077 w 2124298"/>
                <a:gd name="connsiteY0" fmla="*/ 1578452 h 1637702"/>
                <a:gd name="connsiteX1" fmla="*/ 582414 w 2124298"/>
                <a:gd name="connsiteY1" fmla="*/ 1162194 h 1637702"/>
                <a:gd name="connsiteX2" fmla="*/ 2124298 w 2124298"/>
                <a:gd name="connsiteY2" fmla="*/ 0 h 1637702"/>
                <a:gd name="connsiteX3" fmla="*/ 1372856 w 2124298"/>
                <a:gd name="connsiteY3" fmla="*/ 848244 h 1637702"/>
                <a:gd name="connsiteX4" fmla="*/ 276812 w 2124298"/>
                <a:gd name="connsiteY4" fmla="*/ 1556281 h 1637702"/>
                <a:gd name="connsiteX5" fmla="*/ 14077 w 2124298"/>
                <a:gd name="connsiteY5" fmla="*/ 1578452 h 1637702"/>
                <a:gd name="connsiteX0" fmla="*/ 22984 w 2133205"/>
                <a:gd name="connsiteY0" fmla="*/ 1578452 h 1634218"/>
                <a:gd name="connsiteX1" fmla="*/ 731444 w 2133205"/>
                <a:gd name="connsiteY1" fmla="*/ 1220668 h 1634218"/>
                <a:gd name="connsiteX2" fmla="*/ 2133205 w 2133205"/>
                <a:gd name="connsiteY2" fmla="*/ 0 h 1634218"/>
                <a:gd name="connsiteX3" fmla="*/ 1381763 w 2133205"/>
                <a:gd name="connsiteY3" fmla="*/ 848244 h 1634218"/>
                <a:gd name="connsiteX4" fmla="*/ 285719 w 2133205"/>
                <a:gd name="connsiteY4" fmla="*/ 1556281 h 1634218"/>
                <a:gd name="connsiteX5" fmla="*/ 22984 w 2133205"/>
                <a:gd name="connsiteY5" fmla="*/ 1578452 h 1634218"/>
                <a:gd name="connsiteX0" fmla="*/ 22984 w 2133205"/>
                <a:gd name="connsiteY0" fmla="*/ 1578452 h 1634218"/>
                <a:gd name="connsiteX1" fmla="*/ 731444 w 2133205"/>
                <a:gd name="connsiteY1" fmla="*/ 1220668 h 1634218"/>
                <a:gd name="connsiteX2" fmla="*/ 2133205 w 2133205"/>
                <a:gd name="connsiteY2" fmla="*/ 0 h 1634218"/>
                <a:gd name="connsiteX3" fmla="*/ 1381763 w 2133205"/>
                <a:gd name="connsiteY3" fmla="*/ 848244 h 1634218"/>
                <a:gd name="connsiteX4" fmla="*/ 285719 w 2133205"/>
                <a:gd name="connsiteY4" fmla="*/ 1556281 h 1634218"/>
                <a:gd name="connsiteX5" fmla="*/ 22984 w 2133205"/>
                <a:gd name="connsiteY5" fmla="*/ 1578452 h 163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205" h="1634218">
                  <a:moveTo>
                    <a:pt x="22984" y="1578452"/>
                  </a:moveTo>
                  <a:cubicBezTo>
                    <a:pt x="97271" y="1522517"/>
                    <a:pt x="371077" y="1471743"/>
                    <a:pt x="731444" y="1220668"/>
                  </a:cubicBezTo>
                  <a:cubicBezTo>
                    <a:pt x="1190622" y="900749"/>
                    <a:pt x="1520394" y="304719"/>
                    <a:pt x="2133205" y="0"/>
                  </a:cubicBezTo>
                  <a:cubicBezTo>
                    <a:pt x="1680529" y="412515"/>
                    <a:pt x="1798222" y="435730"/>
                    <a:pt x="1381763" y="848244"/>
                  </a:cubicBezTo>
                  <a:cubicBezTo>
                    <a:pt x="1073945" y="1224962"/>
                    <a:pt x="512182" y="1434580"/>
                    <a:pt x="285719" y="1556281"/>
                  </a:cubicBezTo>
                  <a:cubicBezTo>
                    <a:pt x="59256" y="1677982"/>
                    <a:pt x="-51303" y="1634387"/>
                    <a:pt x="22984" y="15784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5555B488-6478-4DBD-A771-5C0A6BEBE1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1" t="30234" r="5261" b="747"/>
          <a:stretch/>
        </p:blipFill>
        <p:spPr>
          <a:xfrm>
            <a:off x="451749" y="862817"/>
            <a:ext cx="4570193" cy="5287752"/>
          </a:xfrm>
          <a:prstGeom prst="roundRect">
            <a:avLst>
              <a:gd name="adj" fmla="val 5551"/>
            </a:avLst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9EE719-89B4-4E7B-9B19-32BFC70300DB}"/>
              </a:ext>
            </a:extLst>
          </p:cNvPr>
          <p:cNvSpPr txBox="1"/>
          <p:nvPr/>
        </p:nvSpPr>
        <p:spPr>
          <a:xfrm>
            <a:off x="269128" y="-19006322"/>
            <a:ext cx="308129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500" dirty="0">
                <a:solidFill>
                  <a:srgbClr val="709CEA"/>
                </a:solidFill>
                <a:latin typeface="Lust Slim Display Didone" panose="02000500000000000000" pitchFamily="2" charset="0"/>
              </a:rPr>
              <a:t>Blue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B49FED-1A0A-403B-A188-E98EB524D9C0}"/>
              </a:ext>
            </a:extLst>
          </p:cNvPr>
          <p:cNvSpPr txBox="1"/>
          <p:nvPr/>
        </p:nvSpPr>
        <p:spPr>
          <a:xfrm>
            <a:off x="338908" y="-6351741"/>
            <a:ext cx="535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Earth is the 3</a:t>
            </a:r>
            <a:r>
              <a:rPr lang="en-MY" sz="24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rd</a:t>
            </a:r>
            <a:r>
              <a:rPr lang="en-MY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planet in our solar system. Does that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0FA929-1731-4F38-B772-7AF51D0FD000}"/>
              </a:ext>
            </a:extLst>
          </p:cNvPr>
          <p:cNvSpPr txBox="1"/>
          <p:nvPr/>
        </p:nvSpPr>
        <p:spPr>
          <a:xfrm>
            <a:off x="338908" y="-4936977"/>
            <a:ext cx="4174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may be used to support your own findings.</a:t>
            </a:r>
            <a:endParaRPr lang="en-MY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F77922-07C3-428B-9F82-A8B0FA285834}"/>
              </a:ext>
            </a:extLst>
          </p:cNvPr>
          <p:cNvSpPr txBox="1"/>
          <p:nvPr/>
        </p:nvSpPr>
        <p:spPr>
          <a:xfrm>
            <a:off x="703472" y="-12486722"/>
            <a:ext cx="39613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500" dirty="0">
                <a:solidFill>
                  <a:schemeClr val="bg1"/>
                </a:solidFill>
                <a:latin typeface="Lust Slim Display Didone" panose="02000500000000000000" pitchFamily="2" charset="0"/>
              </a:rPr>
              <a:t>stairs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A10F82-31AD-4F56-B02C-5174BE3E5F9A}"/>
              </a:ext>
            </a:extLst>
          </p:cNvPr>
          <p:cNvSpPr txBox="1"/>
          <p:nvPr/>
        </p:nvSpPr>
        <p:spPr>
          <a:xfrm>
            <a:off x="623455" y="-6063538"/>
            <a:ext cx="6052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Why do a literature review? Reviewing the literature lets you see </a:t>
            </a:r>
            <a:endParaRPr lang="en-MY" sz="2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019EA0-3D30-45DF-B713-EF20C1766DEA}"/>
              </a:ext>
            </a:extLst>
          </p:cNvPr>
          <p:cNvSpPr txBox="1"/>
          <p:nvPr/>
        </p:nvSpPr>
        <p:spPr>
          <a:xfrm>
            <a:off x="631131" y="-5769212"/>
            <a:ext cx="5516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what came before, and what did and didn't work for other </a:t>
            </a:r>
            <a:endParaRPr lang="en-MY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620A278-C12C-4126-8071-752E7849A4D3}"/>
              </a:ext>
            </a:extLst>
          </p:cNvPr>
          <p:cNvSpPr txBox="1"/>
          <p:nvPr/>
        </p:nvSpPr>
        <p:spPr>
          <a:xfrm>
            <a:off x="623455" y="-5476225"/>
            <a:ext cx="62538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researchers. To demonstrate your understanding, and your ability </a:t>
            </a:r>
            <a:endParaRPr lang="en-MY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218AD89-DDD8-4161-B136-C68A247BC532}"/>
              </a:ext>
            </a:extLst>
          </p:cNvPr>
          <p:cNvSpPr txBox="1"/>
          <p:nvPr/>
        </p:nvSpPr>
        <p:spPr>
          <a:xfrm>
            <a:off x="358871" y="-5195998"/>
            <a:ext cx="62538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to critically evaluate research in the field. To provide evidence that </a:t>
            </a:r>
            <a:endParaRPr lang="en-MY" sz="2400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FF9771A-1F4D-4CA8-8339-E5BCB1670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6" r="19216"/>
          <a:stretch/>
        </p:blipFill>
        <p:spPr>
          <a:xfrm>
            <a:off x="6847165" y="-9951534"/>
            <a:ext cx="5179229" cy="5611460"/>
          </a:xfrm>
          <a:prstGeom prst="roundRect">
            <a:avLst>
              <a:gd name="adj" fmla="val 5037"/>
            </a:avLst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3AA79B28-F6ED-4E5E-A5EA-699A989291CF}"/>
              </a:ext>
            </a:extLst>
          </p:cNvPr>
          <p:cNvSpPr txBox="1"/>
          <p:nvPr/>
        </p:nvSpPr>
        <p:spPr>
          <a:xfrm>
            <a:off x="6033889" y="1018656"/>
            <a:ext cx="335059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500" dirty="0">
                <a:solidFill>
                  <a:schemeClr val="bg1"/>
                </a:solidFill>
                <a:latin typeface="Lust Slim Display Didone" panose="02000500000000000000" pitchFamily="2" charset="0"/>
              </a:rPr>
              <a:t>style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E1A5A2-C4AD-4E48-81B1-F0265375BD14}"/>
              </a:ext>
            </a:extLst>
          </p:cNvPr>
          <p:cNvSpPr txBox="1"/>
          <p:nvPr/>
        </p:nvSpPr>
        <p:spPr>
          <a:xfrm>
            <a:off x="6822650" y="2004456"/>
            <a:ext cx="38106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500" dirty="0">
                <a:solidFill>
                  <a:srgbClr val="3673E2"/>
                </a:solidFill>
                <a:latin typeface="Lust Slim Display Didone" panose="02000500000000000000" pitchFamily="2" charset="0"/>
              </a:rPr>
              <a:t>fancy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6A1885E-EAC1-4B2E-89FB-27210ABCEAF8}"/>
              </a:ext>
            </a:extLst>
          </p:cNvPr>
          <p:cNvSpPr txBox="1"/>
          <p:nvPr/>
        </p:nvSpPr>
        <p:spPr>
          <a:xfrm>
            <a:off x="6357473" y="2764538"/>
            <a:ext cx="696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5400" dirty="0">
                <a:solidFill>
                  <a:srgbClr val="3673E2"/>
                </a:solidFill>
                <a:latin typeface="Lust Slim Display Didone" panose="02000500000000000000" pitchFamily="2" charset="0"/>
              </a:rPr>
              <a:t>&amp;</a:t>
            </a:r>
            <a:endParaRPr lang="en-MY" sz="8000" dirty="0">
              <a:solidFill>
                <a:srgbClr val="3673E2"/>
              </a:solidFill>
              <a:latin typeface="Lust Slim Display Didone" panose="02000500000000000000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FF1363E-EAEE-41D6-A4F0-4BBA2816CCD4}"/>
              </a:ext>
            </a:extLst>
          </p:cNvPr>
          <p:cNvSpPr txBox="1"/>
          <p:nvPr/>
        </p:nvSpPr>
        <p:spPr>
          <a:xfrm>
            <a:off x="5970689" y="3842245"/>
            <a:ext cx="49765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     Classy is a word used to describe people, places or things, that have a lot of "class." But a classy person isn't just someone who wears expensive clothes.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664C1F-DBE0-4F3F-80E2-59FBD8A868E0}"/>
              </a:ext>
            </a:extLst>
          </p:cNvPr>
          <p:cNvSpPr txBox="1"/>
          <p:nvPr/>
        </p:nvSpPr>
        <p:spPr>
          <a:xfrm>
            <a:off x="606093" y="3602336"/>
            <a:ext cx="432041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500" dirty="0">
                <a:solidFill>
                  <a:schemeClr val="bg1"/>
                </a:solidFill>
                <a:latin typeface="Lust Slim Display Didone" panose="02000500000000000000" pitchFamily="2" charset="0"/>
              </a:rPr>
              <a:t>classy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907A1B-80FD-4CBC-84B9-7203B04C27FE}"/>
              </a:ext>
            </a:extLst>
          </p:cNvPr>
          <p:cNvSpPr txBox="1"/>
          <p:nvPr/>
        </p:nvSpPr>
        <p:spPr>
          <a:xfrm>
            <a:off x="542118" y="4029500"/>
            <a:ext cx="432041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500" dirty="0">
                <a:ln>
                  <a:solidFill>
                    <a:schemeClr val="bg1"/>
                  </a:solidFill>
                </a:ln>
                <a:noFill/>
                <a:latin typeface="Lust Slim Display Didone" panose="02000500000000000000" pitchFamily="2" charset="0"/>
              </a:rPr>
              <a:t>classy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2DCBC26A-6B87-47BC-85DA-DBE6EFD9F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651" y="-9141178"/>
            <a:ext cx="237900" cy="22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71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430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Adobe Arabic</vt:lpstr>
      <vt:lpstr>Adobe Kaiti Std R</vt:lpstr>
      <vt:lpstr>Arial</vt:lpstr>
      <vt:lpstr>Calibri</vt:lpstr>
      <vt:lpstr>Calibri Light</vt:lpstr>
      <vt:lpstr>Lust Slim Display Didone</vt:lpstr>
      <vt:lpstr>Saint George Lowercase Stencil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hanif mislam</dc:creator>
  <cp:lastModifiedBy>Hamzah alhalabi</cp:lastModifiedBy>
  <cp:revision>9</cp:revision>
  <dcterms:created xsi:type="dcterms:W3CDTF">2021-08-05T06:13:21Z</dcterms:created>
  <dcterms:modified xsi:type="dcterms:W3CDTF">2024-03-05T11:26:18Z</dcterms:modified>
</cp:coreProperties>
</file>