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6331" autoAdjust="0"/>
  </p:normalViewPr>
  <p:slideViewPr>
    <p:cSldViewPr snapToGrid="0">
      <p:cViewPr>
        <p:scale>
          <a:sx n="51" d="100"/>
          <a:sy n="51" d="100"/>
        </p:scale>
        <p:origin x="234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3768-198F-4474-A659-B644978F7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DB4DD-4B47-4493-B658-E76907FA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06F3-A570-47D9-82F7-6D389280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5DBFA-41BD-4B90-95F0-933491D5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77024-6BA4-4CF0-ADAA-36F65441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5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E747-14EE-48F6-8294-B1E8C173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C64F-775C-4A65-82B5-DD5B3C555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0700-2B56-4A27-8E74-E1434C71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8592-5D87-4940-A1EA-FDE744FC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C6FD-3404-4284-93F3-A425E9A7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654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881B5-3A3A-4159-B739-B7AE68F9E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F09E0-ED71-4724-9B67-1E6CD0BDA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0EC6-5995-4E17-9218-96F48AFD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6420-6E0E-49C9-BEC6-BC2F9D4D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4849C-9FB2-47CA-85BF-7AE6655C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296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23D3-DB96-4BE0-80E9-B6886A3D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2488-3804-4016-BB9D-C7D44E5E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9723-EA6B-418D-8A44-5B8EACF0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D000-A9B8-4F3B-80A7-4ADD08B3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67CEB-A719-4D1A-8AAA-D277618D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571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E731-850F-4C27-BCDC-E31C4369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CD03-F0D0-435D-8247-12638497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8CA7-ABF3-49BD-A9D7-176A9575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796C2-681D-4531-BBCA-E97CA337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100A-7AD1-4D48-806B-86292A1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476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0841-DD60-4EE3-A911-3109D758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70B0-3B9A-4CCB-B169-08D3ACED6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5B0DB-84B6-43F6-817F-855CCB38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31E5-A601-452A-84CE-CB523201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47FA-C369-4BA5-8BC0-60BD32E4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5A4BC-6747-4F7A-9A6C-CB8DFFCA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330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947F-CDFC-4F65-87EA-0DCB15EC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70AB8-C98A-4A94-AFAB-22998017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F1A1A-7BA9-425B-A4B4-91EFA212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C34D5-316E-49EA-A0A7-D3C328E8E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0055-A378-47B2-B967-3C75A3E51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B7B92-0461-405A-9862-37BACFDC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40588-E95F-4B3B-A99C-18EB8497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77326-8E09-4E00-84DC-2C9BD19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908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9F5D-D88B-405F-AA05-76F1309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6FD98-8390-4FBB-9B68-02469394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BDD1C-2500-4DC1-AD4E-8138F9DB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F8514-CA40-46B6-81E2-F2940A1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563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41E84-7C61-425F-B6EC-5DD94B2B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8D279-1674-44FF-BFA3-B97915D4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958C8-BE38-412D-8C79-909E8259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71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702A-8AB8-42F5-BB3E-2547DD44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9F63-695C-4E7B-8911-ACADC373F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74667-084E-40CC-B3E6-E0732B6B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CA4B9-D5BB-4C55-867D-02FE0745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3661-B800-4DA9-9B5A-58607ACA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A5419-54FA-4C04-AEBE-C57B7988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807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2330-3CAE-4EBE-8A1B-0927D8D2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2B9DA-1A08-4C58-B262-240D3AC1E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A36EB-3C90-4735-8A6E-C320D63E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64C72-178D-48BC-98F8-9C68E0C3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76D78-6925-4D95-9CBD-943F04DF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AEA0-F540-4876-806A-C66CBC73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588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0972B-E15C-4451-8F68-4DA681D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86D2E-7955-45E2-A1C4-C00C14F1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96A8-D866-446A-96DB-F64C038FF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36D6-D091-4797-B705-694E3D2A1D8A}" type="datetimeFigureOut">
              <a:rPr lang="en-MY" smtClean="0"/>
              <a:t>5/3/2024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05C6-80A9-40AD-BB20-68D165703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63C3-8AC5-4B44-8F07-A889C729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7AF1-31EB-4041-A9B5-15FDD4641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348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A69B64E-397B-4655-B298-24EE5D84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Background pattern&#10;&#10;Description automatically generated">
            <a:extLst>
              <a:ext uri="{FF2B5EF4-FFF2-40B4-BE49-F238E27FC236}">
                <a16:creationId xmlns:a16="http://schemas.microsoft.com/office/drawing/2014/main" id="{C61C0A23-7BDA-4404-B18C-0CB89C066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6A18A6EA-9805-4942-9425-9A4421E26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12" y="2275190"/>
            <a:ext cx="942975" cy="94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62019B-2B6A-44F9-8A55-ADC1AC886F41}"/>
              </a:ext>
            </a:extLst>
          </p:cNvPr>
          <p:cNvSpPr txBox="1"/>
          <p:nvPr/>
        </p:nvSpPr>
        <p:spPr>
          <a:xfrm>
            <a:off x="5377693" y="3344707"/>
            <a:ext cx="1160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50" dirty="0">
                <a:solidFill>
                  <a:schemeClr val="bg1">
                    <a:lumMod val="85000"/>
                  </a:schemeClr>
                </a:solidFill>
                <a:latin typeface="SFNS Display" panose="00000500000000000000" pitchFamily="2" charset="0"/>
              </a:rPr>
              <a:t>Presented by : HA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A2E07E-7BF2-436E-959F-F7A0DC3A357B}"/>
              </a:ext>
            </a:extLst>
          </p:cNvPr>
          <p:cNvSpPr/>
          <p:nvPr/>
        </p:nvSpPr>
        <p:spPr>
          <a:xfrm>
            <a:off x="0" y="729826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Speaker name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72556BC-FE3D-402D-8F29-FE652C76E342}"/>
              </a:ext>
            </a:extLst>
          </p:cNvPr>
          <p:cNvSpPr/>
          <p:nvPr/>
        </p:nvSpPr>
        <p:spPr>
          <a:xfrm>
            <a:off x="0" y="9623733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FNS Display" panose="00000500000000000000" pitchFamily="2" charset="0"/>
              </a:rPr>
              <a:t>title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CFA4E74D-C186-4ACE-B7A5-A2BC226BB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0" y="-331904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89ADA1-3E9E-4872-ADC9-96F5307676BB}"/>
              </a:ext>
            </a:extLst>
          </p:cNvPr>
          <p:cNvSpPr/>
          <p:nvPr/>
        </p:nvSpPr>
        <p:spPr>
          <a:xfrm>
            <a:off x="4214814" y="7121933"/>
            <a:ext cx="3460310" cy="352663"/>
          </a:xfrm>
          <a:prstGeom prst="roundRect">
            <a:avLst>
              <a:gd name="adj" fmla="val 11677"/>
            </a:avLst>
          </a:prstGeom>
          <a:solidFill>
            <a:srgbClr val="FFFFFF">
              <a:alpha val="63137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F00B48F-0F81-4CCF-BACD-C23BF98AB7CE}"/>
              </a:ext>
            </a:extLst>
          </p:cNvPr>
          <p:cNvGrpSpPr/>
          <p:nvPr/>
        </p:nvGrpSpPr>
        <p:grpSpPr>
          <a:xfrm>
            <a:off x="12687822" y="706900"/>
            <a:ext cx="8419306" cy="5444134"/>
            <a:chOff x="3484828" y="706900"/>
            <a:chExt cx="8419306" cy="544413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2253DDB-1E16-4A26-9805-655B8B45E394}"/>
                </a:ext>
              </a:extLst>
            </p:cNvPr>
            <p:cNvGrpSpPr/>
            <p:nvPr/>
          </p:nvGrpSpPr>
          <p:grpSpPr>
            <a:xfrm>
              <a:off x="3484828" y="706900"/>
              <a:ext cx="8419306" cy="5444134"/>
              <a:chOff x="3484828" y="706900"/>
              <a:chExt cx="8419306" cy="544413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A31F492-B4BC-43E9-84AC-DD1B08AA3BFC}"/>
                  </a:ext>
                </a:extLst>
              </p:cNvPr>
              <p:cNvGrpSpPr/>
              <p:nvPr/>
            </p:nvGrpSpPr>
            <p:grpSpPr>
              <a:xfrm>
                <a:off x="3484828" y="706965"/>
                <a:ext cx="8419306" cy="5444069"/>
                <a:chOff x="3484828" y="706965"/>
                <a:chExt cx="8419306" cy="5444069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E2A34C92-93AE-4AE0-9E52-0D2FE13713A1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4DFABA21-1C97-4D74-867A-07504494A5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7629" r="3442" b="22821"/>
                <a:stretch/>
              </p:blipFill>
              <p:spPr>
                <a:xfrm>
                  <a:off x="3484828" y="858666"/>
                  <a:ext cx="1146775" cy="4357539"/>
                </a:xfrm>
                <a:prstGeom prst="round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E506DF5-21CA-4467-876A-5896EC15F031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93225"/>
                <a:chOff x="3484828" y="706900"/>
                <a:chExt cx="8419306" cy="293225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535E858D-1F9A-4AC8-AA32-62D1B01CD6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b="94614"/>
                <a:stretch/>
              </p:blipFill>
              <p:spPr>
                <a:xfrm>
                  <a:off x="3484828" y="706900"/>
                  <a:ext cx="8419306" cy="293225"/>
                </a:xfrm>
                <a:prstGeom prst="rect">
                  <a:avLst/>
                </a:prstGeom>
              </p:spPr>
            </p:pic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BEFCE55B-F8E9-4FB5-8206-D682E96E8C4A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114300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ED67712E-C4C2-4FB8-A020-0B0B38AF5C99}"/>
                    </a:ext>
                  </a:extLst>
                </p:cNvPr>
                <p:cNvSpPr/>
                <p:nvPr/>
              </p:nvSpPr>
              <p:spPr>
                <a:xfrm>
                  <a:off x="3763433" y="796362"/>
                  <a:ext cx="114300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965AC07C-D037-457E-A6C2-D7170B1E1294}"/>
                    </a:ext>
                  </a:extLst>
                </p:cNvPr>
                <p:cNvSpPr/>
                <p:nvPr/>
              </p:nvSpPr>
              <p:spPr>
                <a:xfrm>
                  <a:off x="3965574" y="796362"/>
                  <a:ext cx="114300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88E3F5D-2D54-495C-8F9F-A1852ACE8A38}"/>
                    </a:ext>
                  </a:extLst>
                </p:cNvPr>
                <p:cNvSpPr/>
                <p:nvPr/>
              </p:nvSpPr>
              <p:spPr>
                <a:xfrm>
                  <a:off x="4214813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1437480D-CC0A-4FA5-9A87-DCC0A2610AE5}"/>
                    </a:ext>
                  </a:extLst>
                </p:cNvPr>
                <p:cNvSpPr/>
                <p:nvPr/>
              </p:nvSpPr>
              <p:spPr>
                <a:xfrm>
                  <a:off x="4492360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7E26E37D-37EC-454B-AFBF-AB8AC664E29D}"/>
                    </a:ext>
                  </a:extLst>
                </p:cNvPr>
                <p:cNvSpPr/>
                <p:nvPr/>
              </p:nvSpPr>
              <p:spPr>
                <a:xfrm>
                  <a:off x="4806420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F8784CA-4B15-4EEB-BCE1-AC2D1EA5B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16823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4822605-4E3F-4DED-B375-A77D5B3C25E1}"/>
                    </a:ext>
                  </a:extLst>
                </p:cNvPr>
                <p:cNvSpPr txBox="1"/>
                <p:nvPr/>
              </p:nvSpPr>
              <p:spPr>
                <a:xfrm>
                  <a:off x="7335379" y="727603"/>
                  <a:ext cx="8931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section name</a:t>
                  </a: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C3C469-F4E5-47B9-8F7F-278EA8145E97}"/>
                </a:ext>
              </a:extLst>
            </p:cNvPr>
            <p:cNvSpPr txBox="1"/>
            <p:nvPr/>
          </p:nvSpPr>
          <p:spPr>
            <a:xfrm>
              <a:off x="4832413" y="985356"/>
              <a:ext cx="22922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2FEBE-8B02-46DD-9120-B37C29DED9C9}"/>
                </a:ext>
              </a:extLst>
            </p:cNvPr>
            <p:cNvSpPr txBox="1"/>
            <p:nvPr/>
          </p:nvSpPr>
          <p:spPr>
            <a:xfrm>
              <a:off x="4832413" y="1699518"/>
              <a:ext cx="951543" cy="4278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3CF4BF1-0042-4220-A2FE-66C762B956F9}"/>
              </a:ext>
            </a:extLst>
          </p:cNvPr>
          <p:cNvSpPr txBox="1"/>
          <p:nvPr/>
        </p:nvSpPr>
        <p:spPr>
          <a:xfrm>
            <a:off x="5598567" y="5124023"/>
            <a:ext cx="9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Starting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00AC625-C823-430F-AFDB-B7C280B4517D}"/>
              </a:ext>
            </a:extLst>
          </p:cNvPr>
          <p:cNvSpPr/>
          <p:nvPr/>
        </p:nvSpPr>
        <p:spPr>
          <a:xfrm>
            <a:off x="0" y="12914406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</a:rPr>
              <a:t>text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538E2F-4ABF-488F-891C-7171F60271C1}"/>
              </a:ext>
            </a:extLst>
          </p:cNvPr>
          <p:cNvSpPr/>
          <p:nvPr/>
        </p:nvSpPr>
        <p:spPr>
          <a:xfrm>
            <a:off x="0" y="16038609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picture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90AD45E-3862-42D4-B836-AD114FF2836A}"/>
              </a:ext>
            </a:extLst>
          </p:cNvPr>
          <p:cNvSpPr/>
          <p:nvPr/>
        </p:nvSpPr>
        <p:spPr>
          <a:xfrm>
            <a:off x="1650999" y="17537211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2628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Background pattern&#10;&#10;Description automatically generated">
            <a:extLst>
              <a:ext uri="{FF2B5EF4-FFF2-40B4-BE49-F238E27FC236}">
                <a16:creationId xmlns:a16="http://schemas.microsoft.com/office/drawing/2014/main" id="{1EE54EF9-BCF5-4097-9459-68A97EE66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AA2979-8A89-45D0-B927-D37D90F99E25}"/>
              </a:ext>
            </a:extLst>
          </p:cNvPr>
          <p:cNvSpPr/>
          <p:nvPr/>
        </p:nvSpPr>
        <p:spPr>
          <a:xfrm>
            <a:off x="143933" y="1384296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FNS Display" panose="00000500000000000000" pitchFamily="2" charset="0"/>
              </a:rPr>
              <a:t>title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E6EB10-45D4-4E1A-A5EE-A8DE0EE46E67}"/>
              </a:ext>
            </a:extLst>
          </p:cNvPr>
          <p:cNvSpPr/>
          <p:nvPr/>
        </p:nvSpPr>
        <p:spPr>
          <a:xfrm>
            <a:off x="143934" y="302683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</a:rPr>
              <a:t>text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DE8CFC-ABF7-44DB-BC8A-FF0FCF231216}"/>
              </a:ext>
            </a:extLst>
          </p:cNvPr>
          <p:cNvSpPr/>
          <p:nvPr/>
        </p:nvSpPr>
        <p:spPr>
          <a:xfrm>
            <a:off x="143934" y="4627031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picture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1F99DA-AEA8-48C6-B440-A17E27625D6E}"/>
              </a:ext>
            </a:extLst>
          </p:cNvPr>
          <p:cNvSpPr/>
          <p:nvPr/>
        </p:nvSpPr>
        <p:spPr>
          <a:xfrm>
            <a:off x="1794933" y="4627031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picture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CE2FCA-32B8-41AD-AC55-535BE140964F}"/>
              </a:ext>
            </a:extLst>
          </p:cNvPr>
          <p:cNvSpPr/>
          <p:nvPr/>
        </p:nvSpPr>
        <p:spPr>
          <a:xfrm>
            <a:off x="143932" y="70696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4983B8-9874-42C4-A413-23CE0441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14C0690-FBA1-45E0-A6BA-169D93D83375}"/>
              </a:ext>
            </a:extLst>
          </p:cNvPr>
          <p:cNvGrpSpPr/>
          <p:nvPr/>
        </p:nvGrpSpPr>
        <p:grpSpPr>
          <a:xfrm>
            <a:off x="3484828" y="706900"/>
            <a:ext cx="8419306" cy="5444134"/>
            <a:chOff x="3484828" y="706900"/>
            <a:chExt cx="8419306" cy="54441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7D626F-6E4C-4ADF-86F9-646403D2C08B}"/>
                </a:ext>
              </a:extLst>
            </p:cNvPr>
            <p:cNvGrpSpPr/>
            <p:nvPr/>
          </p:nvGrpSpPr>
          <p:grpSpPr>
            <a:xfrm>
              <a:off x="3484828" y="706900"/>
              <a:ext cx="8419306" cy="5444134"/>
              <a:chOff x="3484828" y="706900"/>
              <a:chExt cx="8419306" cy="544413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2E82E75-CF28-46F5-BAEB-518AD7B419DC}"/>
                  </a:ext>
                </a:extLst>
              </p:cNvPr>
              <p:cNvGrpSpPr/>
              <p:nvPr/>
            </p:nvGrpSpPr>
            <p:grpSpPr>
              <a:xfrm>
                <a:off x="3484828" y="706965"/>
                <a:ext cx="8419306" cy="5444069"/>
                <a:chOff x="3484828" y="706965"/>
                <a:chExt cx="8419306" cy="5444069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C794377-4506-4B68-B7E7-05CD48711D83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B787A8C7-B47E-49C4-9069-B3C7CEA90F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7629" r="3442" b="22821"/>
                <a:stretch/>
              </p:blipFill>
              <p:spPr>
                <a:xfrm>
                  <a:off x="3484828" y="858666"/>
                  <a:ext cx="1146775" cy="4357539"/>
                </a:xfrm>
                <a:prstGeom prst="roundRect">
                  <a:avLst/>
                </a:prstGeom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64F590-B68C-4B46-920B-A11C8E4B365A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93225"/>
                <a:chOff x="3484828" y="706900"/>
                <a:chExt cx="8419306" cy="293225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0803F24D-C2EC-478D-B99F-68F58A8852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94614"/>
                <a:stretch/>
              </p:blipFill>
              <p:spPr>
                <a:xfrm>
                  <a:off x="3484828" y="706900"/>
                  <a:ext cx="8419306" cy="293225"/>
                </a:xfrm>
                <a:prstGeom prst="rect">
                  <a:avLst/>
                </a:prstGeom>
              </p:spPr>
            </p:pic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29D1051-252D-4A15-A029-52E794178B44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114300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0301825-A2CF-400B-B026-15FDD7A260FD}"/>
                    </a:ext>
                  </a:extLst>
                </p:cNvPr>
                <p:cNvSpPr/>
                <p:nvPr/>
              </p:nvSpPr>
              <p:spPr>
                <a:xfrm>
                  <a:off x="3763433" y="796362"/>
                  <a:ext cx="114300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CB2D8EC-91D3-483B-80BA-F07FB23DB2B3}"/>
                    </a:ext>
                  </a:extLst>
                </p:cNvPr>
                <p:cNvSpPr/>
                <p:nvPr/>
              </p:nvSpPr>
              <p:spPr>
                <a:xfrm>
                  <a:off x="3975894" y="796362"/>
                  <a:ext cx="114300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44C9D7D5-28AE-417D-BD62-4E6EDE9297D8}"/>
                    </a:ext>
                  </a:extLst>
                </p:cNvPr>
                <p:cNvSpPr/>
                <p:nvPr/>
              </p:nvSpPr>
              <p:spPr>
                <a:xfrm>
                  <a:off x="4214813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8FEC634D-E952-4F26-A7F8-763C4E6F0B48}"/>
                    </a:ext>
                  </a:extLst>
                </p:cNvPr>
                <p:cNvSpPr/>
                <p:nvPr/>
              </p:nvSpPr>
              <p:spPr>
                <a:xfrm>
                  <a:off x="4492360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88551A14-C250-437E-A92C-49F39EB45B9B}"/>
                    </a:ext>
                  </a:extLst>
                </p:cNvPr>
                <p:cNvSpPr/>
                <p:nvPr/>
              </p:nvSpPr>
              <p:spPr>
                <a:xfrm>
                  <a:off x="4806420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B26B0684-7D49-4500-8EE6-4B970DFBF0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28007" y="781248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7CE749A-21E4-484D-A3D6-2BD85FD02267}"/>
                    </a:ext>
                  </a:extLst>
                </p:cNvPr>
                <p:cNvSpPr txBox="1"/>
                <p:nvPr/>
              </p:nvSpPr>
              <p:spPr>
                <a:xfrm>
                  <a:off x="7335379" y="727603"/>
                  <a:ext cx="8931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section name</a:t>
                  </a: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46630E-72D3-4809-B97B-4E6B7E27E3E4}"/>
                </a:ext>
              </a:extLst>
            </p:cNvPr>
            <p:cNvSpPr txBox="1"/>
            <p:nvPr/>
          </p:nvSpPr>
          <p:spPr>
            <a:xfrm>
              <a:off x="4832413" y="985356"/>
              <a:ext cx="22922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B8E5E0-EFE9-4582-9D1B-DEE4E38D9BC0}"/>
                </a:ext>
              </a:extLst>
            </p:cNvPr>
            <p:cNvSpPr txBox="1"/>
            <p:nvPr/>
          </p:nvSpPr>
          <p:spPr>
            <a:xfrm>
              <a:off x="4832413" y="1699518"/>
              <a:ext cx="951543" cy="4278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07EEC7F-2CF7-4699-A618-841B0A8F8DD4}"/>
              </a:ext>
            </a:extLst>
          </p:cNvPr>
          <p:cNvGrpSpPr/>
          <p:nvPr/>
        </p:nvGrpSpPr>
        <p:grpSpPr>
          <a:xfrm>
            <a:off x="4028674" y="6240431"/>
            <a:ext cx="3582986" cy="521530"/>
            <a:chOff x="4028674" y="6885616"/>
            <a:chExt cx="3582986" cy="521530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A6B02A87-AC39-4E90-83BF-9F70261734FB}"/>
                </a:ext>
              </a:extLst>
            </p:cNvPr>
            <p:cNvSpPr/>
            <p:nvPr/>
          </p:nvSpPr>
          <p:spPr>
            <a:xfrm>
              <a:off x="4028674" y="7054483"/>
              <a:ext cx="3582986" cy="352663"/>
            </a:xfrm>
            <a:prstGeom prst="roundRect">
              <a:avLst>
                <a:gd name="adj" fmla="val 11677"/>
              </a:avLst>
            </a:prstGeom>
            <a:solidFill>
              <a:srgbClr val="FFFFFF">
                <a:alpha val="63137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3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A0A95B7C-08D0-43F7-8F72-B7BFD7B15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107" y="6936964"/>
              <a:ext cx="430173" cy="430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4" descr="Free Word Icon of Flat style - Available in SVG, PNG, EPS, AI &amp; Icon fonts">
              <a:extLst>
                <a:ext uri="{FF2B5EF4-FFF2-40B4-BE49-F238E27FC236}">
                  <a16:creationId xmlns:a16="http://schemas.microsoft.com/office/drawing/2014/main" id="{B6404106-55A0-493F-9946-F217A5FD5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617" y="6936964"/>
              <a:ext cx="408530" cy="40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6" descr="Microsoft Excel 2019 Icon – Free Download, PNG and Vector">
              <a:extLst>
                <a:ext uri="{FF2B5EF4-FFF2-40B4-BE49-F238E27FC236}">
                  <a16:creationId xmlns:a16="http://schemas.microsoft.com/office/drawing/2014/main" id="{FAD1116B-5519-4100-BB34-250CF28A7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46" y="6897610"/>
              <a:ext cx="499370" cy="49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18311F2A-541E-49CA-A077-07177E45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315" y="6885616"/>
              <a:ext cx="499370" cy="499370"/>
            </a:xfrm>
            <a:prstGeom prst="rect">
              <a:avLst/>
            </a:prstGeom>
          </p:spPr>
        </p:pic>
        <p:pic>
          <p:nvPicPr>
            <p:cNvPr id="117" name="Picture 8">
              <a:extLst>
                <a:ext uri="{FF2B5EF4-FFF2-40B4-BE49-F238E27FC236}">
                  <a16:creationId xmlns:a16="http://schemas.microsoft.com/office/drawing/2014/main" id="{7919986F-54E0-45AB-9A1B-4E8D5ED9E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006" y="6919254"/>
              <a:ext cx="447883" cy="44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7AD2A697-19F2-48BA-B078-EC71A5623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546" y="6897554"/>
              <a:ext cx="478438" cy="47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73FF699-7572-4EC6-9C9E-B29526E45D4A}"/>
              </a:ext>
            </a:extLst>
          </p:cNvPr>
          <p:cNvGrpSpPr/>
          <p:nvPr/>
        </p:nvGrpSpPr>
        <p:grpSpPr>
          <a:xfrm>
            <a:off x="14190928" y="1754797"/>
            <a:ext cx="6699136" cy="3662790"/>
            <a:chOff x="121920" y="213360"/>
            <a:chExt cx="11907520" cy="636016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8B75897-DFFA-43FD-83CC-36774F9F8574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AFCC357-D17A-469F-B9FD-02302A2F556F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171" name="Rectangle: Rounded Corners 170">
                  <a:extLst>
                    <a:ext uri="{FF2B5EF4-FFF2-40B4-BE49-F238E27FC236}">
                      <a16:creationId xmlns:a16="http://schemas.microsoft.com/office/drawing/2014/main" id="{78510396-05B0-4A72-A404-7CD5BBEB61BF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FE8BB3AE-1AA6-43DD-A9B8-91DC7A573F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5C14A0DF-DFD6-4944-9928-F11DD2F3B6CB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162" name="Picture 161">
                  <a:extLst>
                    <a:ext uri="{FF2B5EF4-FFF2-40B4-BE49-F238E27FC236}">
                      <a16:creationId xmlns:a16="http://schemas.microsoft.com/office/drawing/2014/main" id="{90EF394E-4DCD-4906-9065-465003FCB7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B0254B9A-AF73-40C8-AF2B-C0991890CF37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276D0D6B-C04D-495E-BB15-A436D4ACBE00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EA34797-FDD8-46E7-9D0E-A67AE41C8A98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66" name="Rectangle: Rounded Corners 165">
                  <a:extLst>
                    <a:ext uri="{FF2B5EF4-FFF2-40B4-BE49-F238E27FC236}">
                      <a16:creationId xmlns:a16="http://schemas.microsoft.com/office/drawing/2014/main" id="{64812EAB-2D54-4E6B-8226-4365D1E0E718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7" name="Rectangle: Rounded Corners 166">
                  <a:extLst>
                    <a:ext uri="{FF2B5EF4-FFF2-40B4-BE49-F238E27FC236}">
                      <a16:creationId xmlns:a16="http://schemas.microsoft.com/office/drawing/2014/main" id="{8B54F642-7212-4E6A-8893-8AE9DF619F0D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168" name="Rectangle: Rounded Corners 167">
                  <a:extLst>
                    <a:ext uri="{FF2B5EF4-FFF2-40B4-BE49-F238E27FC236}">
                      <a16:creationId xmlns:a16="http://schemas.microsoft.com/office/drawing/2014/main" id="{0B8FA9E0-E1E7-4A4E-954A-896E2D091CAE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0BCD5BAB-297A-43D1-A037-B8D586384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A0343AD-5685-438A-95FB-F479DE1C581D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824220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section name</a:t>
                  </a:r>
                </a:p>
              </p:txBody>
            </p:sp>
          </p:grp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54B6D4A-A39C-4F3C-9B55-1267B609439C}"/>
                </a:ext>
              </a:extLst>
            </p:cNvPr>
            <p:cNvSpPr txBox="1"/>
            <p:nvPr/>
          </p:nvSpPr>
          <p:spPr>
            <a:xfrm>
              <a:off x="1490372" y="617765"/>
              <a:ext cx="3242017" cy="89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12DD4B5E-FC1A-4837-AF26-84972C9F7CB3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1371EE3-7143-43FD-B666-47C2532CCDAC}"/>
                </a:ext>
              </a:extLst>
            </p:cNvPr>
            <p:cNvSpPr txBox="1"/>
            <p:nvPr/>
          </p:nvSpPr>
          <p:spPr>
            <a:xfrm>
              <a:off x="1648660" y="1737758"/>
              <a:ext cx="366147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Write your 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254E9B0-0AEB-44CE-9A2A-D4E8C2114036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BE4DC1B-9B52-408D-BA22-0D86388E723D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75603FC-8AD7-418D-ABDF-5FDACD03FCF7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848E007-E2B3-4D8A-BA96-5BD1E8B09E8A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BB2F69F-AD0A-4052-B834-472C09D9E2D2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6E417294-E38A-418B-BE46-F047027972AE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3A74CEA5-AB77-4F7E-ABF0-C17CA7CB854B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DD2A0002-583B-4864-8846-212F8E95D327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152DF9F3-2CBD-4F81-942B-83F2CD1B6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503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762DBC1-F3CA-4DA1-A7E9-5FD544BAA771}"/>
              </a:ext>
            </a:extLst>
          </p:cNvPr>
          <p:cNvGrpSpPr/>
          <p:nvPr/>
        </p:nvGrpSpPr>
        <p:grpSpPr>
          <a:xfrm>
            <a:off x="4103992" y="7005337"/>
            <a:ext cx="2858951" cy="416141"/>
            <a:chOff x="4028674" y="6885616"/>
            <a:chExt cx="3582986" cy="52153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C0AB3F5-545B-4EDC-B735-14938F941B0F}"/>
                </a:ext>
              </a:extLst>
            </p:cNvPr>
            <p:cNvSpPr/>
            <p:nvPr/>
          </p:nvSpPr>
          <p:spPr>
            <a:xfrm>
              <a:off x="4028674" y="7054483"/>
              <a:ext cx="3582986" cy="352663"/>
            </a:xfrm>
            <a:prstGeom prst="roundRect">
              <a:avLst>
                <a:gd name="adj" fmla="val 11677"/>
              </a:avLst>
            </a:prstGeom>
            <a:solidFill>
              <a:srgbClr val="FFFFFF">
                <a:alpha val="63137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2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6FE87C93-99F0-4E86-9066-BEFFD8A56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107" y="6936964"/>
              <a:ext cx="430173" cy="430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Free Word Icon of Flat style - Available in SVG, PNG, EPS, AI &amp; Icon fonts">
              <a:extLst>
                <a:ext uri="{FF2B5EF4-FFF2-40B4-BE49-F238E27FC236}">
                  <a16:creationId xmlns:a16="http://schemas.microsoft.com/office/drawing/2014/main" id="{F2E5F62A-4A8C-4F22-A519-0D53FB5B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617" y="6936964"/>
              <a:ext cx="408530" cy="40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icrosoft Excel 2019 Icon – Free Download, PNG and Vector">
              <a:extLst>
                <a:ext uri="{FF2B5EF4-FFF2-40B4-BE49-F238E27FC236}">
                  <a16:creationId xmlns:a16="http://schemas.microsoft.com/office/drawing/2014/main" id="{67B6CD50-D105-486A-BB7B-5A65EC70F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46" y="6897610"/>
              <a:ext cx="499370" cy="49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E02C2A3-7A2D-4406-ADFC-6BC95774F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315" y="6885616"/>
              <a:ext cx="499370" cy="499370"/>
            </a:xfrm>
            <a:prstGeom prst="rect">
              <a:avLst/>
            </a:prstGeom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9537E88-9001-4A85-A34A-55A67D9A0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006" y="6919254"/>
              <a:ext cx="447883" cy="44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72DE74E-4CD0-4024-810E-790A69453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546" y="6897554"/>
              <a:ext cx="478438" cy="47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A69B64E-397B-4655-B298-24EE5D84FA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F9086E4D-40AB-481F-92DE-120882B48C2C}"/>
              </a:ext>
            </a:extLst>
          </p:cNvPr>
          <p:cNvGrpSpPr/>
          <p:nvPr/>
        </p:nvGrpSpPr>
        <p:grpSpPr>
          <a:xfrm>
            <a:off x="142240" y="322881"/>
            <a:ext cx="11907520" cy="6360160"/>
            <a:chOff x="121920" y="213360"/>
            <a:chExt cx="11907520" cy="63601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238FF7-52B5-4E08-9BD8-21D39033DB54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57C42C6-4368-4C67-9ABE-3FE1935E6E47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BFAED8C4-81C9-41BA-B761-73FB1AF30CCA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90F7D04B-9513-4BE4-AD2A-5EE7D92CF1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9BF4615-1049-4F6A-9963-ADECA328EC58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F50616F8-46DA-4EB8-BEAB-4781688E95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239F192-713A-41A5-9C11-D2CAE419F8D0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450E53D-8001-4580-958B-BFC84E760F23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793FA86-F480-4635-95C3-E81F131517D1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876418EB-CACC-436D-8878-D4E14599996B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DE3230D-3D98-48CE-B3A0-18B4662599C4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3A49E05-B840-44D0-9BD9-591B87BE4DE0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F6B1909-F0CA-422C-8696-5FBB9552AB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8FF7E6-FA68-4715-9867-4BAAFCB9C687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824220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section name</a:t>
                  </a: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E8838D-C6E0-4565-8158-4DEB189F0D9B}"/>
                </a:ext>
              </a:extLst>
            </p:cNvPr>
            <p:cNvSpPr txBox="1"/>
            <p:nvPr/>
          </p:nvSpPr>
          <p:spPr>
            <a:xfrm>
              <a:off x="1490372" y="617765"/>
              <a:ext cx="3242017" cy="89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C134EA3-E28E-4D8C-851F-37087A40FBEA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0277F8-8869-45BE-81B5-171A1C616236}"/>
                </a:ext>
              </a:extLst>
            </p:cNvPr>
            <p:cNvSpPr txBox="1"/>
            <p:nvPr/>
          </p:nvSpPr>
          <p:spPr>
            <a:xfrm>
              <a:off x="1648660" y="1737758"/>
              <a:ext cx="366147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Write your 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416CFC-FC98-40A2-91AF-2EBF5550D2F9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AB292-927B-42F9-9AD6-AED36D3BC2AA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4C517A-DABE-411A-81B3-A672C481A5F8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8561EE-B92E-4E38-83CC-5A894FE80A63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7417EA4-A0F5-4F97-B947-A63D326C7E31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464174A-9322-4D24-9232-A6E3E42EA337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F54DE91-E802-4D4A-9799-BF3472AE2DCD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79FAFF9-B660-4EF2-A73D-E46396FEF2AE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60EA4C9-19F0-49EF-9E12-D0A9A083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  <p:pic>
        <p:nvPicPr>
          <p:cNvPr id="59" name="Picture 2">
            <a:extLst>
              <a:ext uri="{FF2B5EF4-FFF2-40B4-BE49-F238E27FC236}">
                <a16:creationId xmlns:a16="http://schemas.microsoft.com/office/drawing/2014/main" id="{9BBAE531-8682-428D-B309-F5EB1866A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D86150B-4F18-4E10-BC25-A6F1B0150877}"/>
              </a:ext>
            </a:extLst>
          </p:cNvPr>
          <p:cNvGrpSpPr/>
          <p:nvPr/>
        </p:nvGrpSpPr>
        <p:grpSpPr>
          <a:xfrm>
            <a:off x="12957061" y="1399068"/>
            <a:ext cx="7325617" cy="3898306"/>
            <a:chOff x="121920" y="213360"/>
            <a:chExt cx="11907520" cy="63601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FE7A1FA-C7A1-4F7C-A2E5-49B282BE8213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EBE85A9-F8EF-48EF-8D25-A90E9D196C17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5444134"/>
                <a:chOff x="3484828" y="706900"/>
                <a:chExt cx="8419306" cy="5444134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7C93E0B-806E-4112-A395-2BBE51FA4B58}"/>
                    </a:ext>
                  </a:extLst>
                </p:cNvPr>
                <p:cNvGrpSpPr/>
                <p:nvPr/>
              </p:nvGrpSpPr>
              <p:grpSpPr>
                <a:xfrm>
                  <a:off x="3484829" y="706965"/>
                  <a:ext cx="8419304" cy="5444069"/>
                  <a:chOff x="3484829" y="706965"/>
                  <a:chExt cx="8419304" cy="5444069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3EDE7F14-8E56-481D-9F56-0697AF066A17}"/>
                      </a:ext>
                    </a:extLst>
                  </p:cNvPr>
                  <p:cNvSpPr/>
                  <p:nvPr/>
                </p:nvSpPr>
                <p:spPr>
                  <a:xfrm>
                    <a:off x="3488266" y="706965"/>
                    <a:ext cx="8415867" cy="5444069"/>
                  </a:xfrm>
                  <a:prstGeom prst="roundRect">
                    <a:avLst>
                      <a:gd name="adj" fmla="val 2624"/>
                    </a:avLst>
                  </a:prstGeom>
                  <a:solidFill>
                    <a:schemeClr val="bg1">
                      <a:alpha val="76863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583676C5-0F5B-456B-BF40-E502055265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t="7629" r="3442" b="22821"/>
                  <a:stretch/>
                </p:blipFill>
                <p:spPr>
                  <a:xfrm>
                    <a:off x="3484829" y="858667"/>
                    <a:ext cx="804399" cy="3926986"/>
                  </a:xfrm>
                  <a:prstGeom prst="roundRect">
                    <a:avLst/>
                  </a:prstGeom>
                </p:spPr>
              </p:pic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56E1D26-42A4-4AB9-B721-FE7745161CE8}"/>
                    </a:ext>
                  </a:extLst>
                </p:cNvPr>
                <p:cNvGrpSpPr/>
                <p:nvPr/>
              </p:nvGrpSpPr>
              <p:grpSpPr>
                <a:xfrm>
                  <a:off x="3484828" y="706900"/>
                  <a:ext cx="8419306" cy="287153"/>
                  <a:chOff x="3484828" y="706900"/>
                  <a:chExt cx="8419306" cy="287153"/>
                </a:xfrm>
              </p:grpSpPr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71737877-3446-4812-883A-6934037F4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b="94614"/>
                  <a:stretch/>
                </p:blipFill>
                <p:spPr>
                  <a:xfrm>
                    <a:off x="3484828" y="706900"/>
                    <a:ext cx="8419306" cy="278456"/>
                  </a:xfrm>
                  <a:prstGeom prst="rect">
                    <a:avLst/>
                  </a:prstGeom>
                </p:spPr>
              </p:pic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DA84E004-4253-4BEE-8021-382A5DAE9D35}"/>
                      </a:ext>
                    </a:extLst>
                  </p:cNvPr>
                  <p:cNvSpPr/>
                  <p:nvPr/>
                </p:nvSpPr>
                <p:spPr>
                  <a:xfrm>
                    <a:off x="3562350" y="796362"/>
                    <a:ext cx="99817" cy="1143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6DC82229-0937-4E54-B9F8-8393F4475444}"/>
                      </a:ext>
                    </a:extLst>
                  </p:cNvPr>
                  <p:cNvSpPr/>
                  <p:nvPr/>
                </p:nvSpPr>
                <p:spPr>
                  <a:xfrm>
                    <a:off x="3707065" y="796362"/>
                    <a:ext cx="99817" cy="1143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F9E19102-7B3C-4DD8-BC21-A7E278FBDCA3}"/>
                      </a:ext>
                    </a:extLst>
                  </p:cNvPr>
                  <p:cNvSpPr/>
                  <p:nvPr/>
                </p:nvSpPr>
                <p:spPr>
                  <a:xfrm>
                    <a:off x="3870854" y="796362"/>
                    <a:ext cx="99817" cy="1143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5" name="Rectangle: Rounded Corners 74">
                    <a:extLst>
                      <a:ext uri="{FF2B5EF4-FFF2-40B4-BE49-F238E27FC236}">
                        <a16:creationId xmlns:a16="http://schemas.microsoft.com/office/drawing/2014/main" id="{32224FE9-BFA3-4322-800F-489CD43B2EF6}"/>
                      </a:ext>
                    </a:extLst>
                  </p:cNvPr>
                  <p:cNvSpPr/>
                  <p:nvPr/>
                </p:nvSpPr>
                <p:spPr>
                  <a:xfrm>
                    <a:off x="4062938" y="752225"/>
                    <a:ext cx="223837" cy="20257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MY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rPr>
                      <a:t>&lt;</a:t>
                    </a:r>
                    <a:endParaRPr lang="en-MY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76" name="Rectangle: Rounded Corners 75">
                    <a:extLst>
                      <a:ext uri="{FF2B5EF4-FFF2-40B4-BE49-F238E27FC236}">
                        <a16:creationId xmlns:a16="http://schemas.microsoft.com/office/drawing/2014/main" id="{B8305C4B-5529-4265-9E72-709241A507F4}"/>
                      </a:ext>
                    </a:extLst>
                  </p:cNvPr>
                  <p:cNvSpPr/>
                  <p:nvPr/>
                </p:nvSpPr>
                <p:spPr>
                  <a:xfrm>
                    <a:off x="4340485" y="752224"/>
                    <a:ext cx="223837" cy="20257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MY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rPr>
                      <a:t>&gt;</a:t>
                    </a:r>
                  </a:p>
                </p:txBody>
              </p:sp>
              <p:sp>
                <p:nvSpPr>
                  <p:cNvPr id="77" name="Rectangle: Rounded Corners 76">
                    <a:extLst>
                      <a:ext uri="{FF2B5EF4-FFF2-40B4-BE49-F238E27FC236}">
                        <a16:creationId xmlns:a16="http://schemas.microsoft.com/office/drawing/2014/main" id="{476BE48E-33C1-4464-A2FF-C1793F5B57C4}"/>
                      </a:ext>
                    </a:extLst>
                  </p:cNvPr>
                  <p:cNvSpPr/>
                  <p:nvPr/>
                </p:nvSpPr>
                <p:spPr>
                  <a:xfrm>
                    <a:off x="4654546" y="749428"/>
                    <a:ext cx="379943" cy="20257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sz="12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58BE5864-3DA3-4C98-8B97-1A3933F7A4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776132" y="786007"/>
                    <a:ext cx="155960" cy="129414"/>
                  </a:xfrm>
                  <a:prstGeom prst="rect">
                    <a:avLst/>
                  </a:prstGeom>
                </p:spPr>
              </p:pic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E17ADEF-80F7-47AD-AD35-547A8C6961CA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38" y="730604"/>
                    <a:ext cx="824220" cy="263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MY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section name</a:t>
                    </a:r>
                  </a:p>
                </p:txBody>
              </p:sp>
            </p:grp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2A8FF5-5252-4EFF-B4F4-23E309E4A3B7}"/>
                  </a:ext>
                </a:extLst>
              </p:cNvPr>
              <p:cNvSpPr txBox="1"/>
              <p:nvPr/>
            </p:nvSpPr>
            <p:spPr>
              <a:xfrm>
                <a:off x="4452403" y="1049700"/>
                <a:ext cx="2321372" cy="948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6600" dirty="0">
                    <a:solidFill>
                      <a:schemeClr val="bg1">
                        <a:lumMod val="65000"/>
                      </a:schemeClr>
                    </a:solidFill>
                  </a:rPr>
                  <a:t>text here</a:t>
                </a:r>
              </a:p>
            </p:txBody>
          </p:sp>
        </p:grp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9CF6DEE9-87C2-4871-8392-83BF735A6C77}"/>
                </a:ext>
              </a:extLst>
            </p:cNvPr>
            <p:cNvSpPr/>
            <p:nvPr/>
          </p:nvSpPr>
          <p:spPr>
            <a:xfrm>
              <a:off x="1648658" y="1646665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0848FFF-6C67-402B-99C7-A41E517B67E5}"/>
                </a:ext>
              </a:extLst>
            </p:cNvPr>
            <p:cNvSpPr/>
            <p:nvPr/>
          </p:nvSpPr>
          <p:spPr>
            <a:xfrm>
              <a:off x="1648658" y="2549079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A30D9A7-1DA9-417F-8585-5E2D8AF928B3}"/>
                </a:ext>
              </a:extLst>
            </p:cNvPr>
            <p:cNvSpPr/>
            <p:nvPr/>
          </p:nvSpPr>
          <p:spPr>
            <a:xfrm>
              <a:off x="1648658" y="3448613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CFFD084D-E482-4328-AAC3-0A445F3335FE}"/>
                </a:ext>
              </a:extLst>
            </p:cNvPr>
            <p:cNvSpPr/>
            <p:nvPr/>
          </p:nvSpPr>
          <p:spPr>
            <a:xfrm>
              <a:off x="1648658" y="4351027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480EED1-A448-4072-8A02-39042C50B127}"/>
                </a:ext>
              </a:extLst>
            </p:cNvPr>
            <p:cNvSpPr/>
            <p:nvPr/>
          </p:nvSpPr>
          <p:spPr>
            <a:xfrm>
              <a:off x="1648658" y="5267490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405019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A69B64E-397B-4655-B298-24EE5D84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F2EDD1-7C7B-4BBD-911B-794F4CE39954}"/>
              </a:ext>
            </a:extLst>
          </p:cNvPr>
          <p:cNvGrpSpPr/>
          <p:nvPr/>
        </p:nvGrpSpPr>
        <p:grpSpPr>
          <a:xfrm>
            <a:off x="4028674" y="6885616"/>
            <a:ext cx="3582986" cy="521530"/>
            <a:chOff x="4028674" y="6885616"/>
            <a:chExt cx="3582986" cy="52153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C0AB3F5-545B-4EDC-B735-14938F941B0F}"/>
                </a:ext>
              </a:extLst>
            </p:cNvPr>
            <p:cNvSpPr/>
            <p:nvPr/>
          </p:nvSpPr>
          <p:spPr>
            <a:xfrm>
              <a:off x="4028674" y="7054483"/>
              <a:ext cx="3582986" cy="352663"/>
            </a:xfrm>
            <a:prstGeom prst="roundRect">
              <a:avLst>
                <a:gd name="adj" fmla="val 11677"/>
              </a:avLst>
            </a:prstGeom>
            <a:solidFill>
              <a:srgbClr val="FFFFFF">
                <a:alpha val="63137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2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6FE87C93-99F0-4E86-9066-BEFFD8A56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107" y="6936964"/>
              <a:ext cx="430173" cy="430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Free Word Icon of Flat style - Available in SVG, PNG, EPS, AI &amp; Icon fonts">
              <a:extLst>
                <a:ext uri="{FF2B5EF4-FFF2-40B4-BE49-F238E27FC236}">
                  <a16:creationId xmlns:a16="http://schemas.microsoft.com/office/drawing/2014/main" id="{F2E5F62A-4A8C-4F22-A519-0D53FB5B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617" y="6936964"/>
              <a:ext cx="408530" cy="40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icrosoft Excel 2019 Icon – Free Download, PNG and Vector">
              <a:extLst>
                <a:ext uri="{FF2B5EF4-FFF2-40B4-BE49-F238E27FC236}">
                  <a16:creationId xmlns:a16="http://schemas.microsoft.com/office/drawing/2014/main" id="{67B6CD50-D105-486A-BB7B-5A65EC70F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46" y="6897610"/>
              <a:ext cx="499370" cy="49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E02C2A3-7A2D-4406-ADFC-6BC95774F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315" y="6885616"/>
              <a:ext cx="499370" cy="499370"/>
            </a:xfrm>
            <a:prstGeom prst="rect">
              <a:avLst/>
            </a:prstGeom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9537E88-9001-4A85-A34A-55A67D9A0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006" y="6919254"/>
              <a:ext cx="447883" cy="44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72DE74E-4CD0-4024-810E-790A69453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546" y="6897554"/>
              <a:ext cx="478438" cy="47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>
            <a:extLst>
              <a:ext uri="{FF2B5EF4-FFF2-40B4-BE49-F238E27FC236}">
                <a16:creationId xmlns:a16="http://schemas.microsoft.com/office/drawing/2014/main" id="{C968B006-C375-48A8-9E4A-3E8B84F8D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1DCC501-CB81-4F6A-BD91-E24264E67D75}"/>
              </a:ext>
            </a:extLst>
          </p:cNvPr>
          <p:cNvGrpSpPr/>
          <p:nvPr/>
        </p:nvGrpSpPr>
        <p:grpSpPr>
          <a:xfrm>
            <a:off x="121920" y="351601"/>
            <a:ext cx="11907520" cy="6360160"/>
            <a:chOff x="121920" y="213360"/>
            <a:chExt cx="11907520" cy="63601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E3202A-5EEE-40CD-B980-2115FE185CCF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6238FF7-52B5-4E08-9BD8-21D39033DB54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5444134"/>
                <a:chOff x="3484828" y="706900"/>
                <a:chExt cx="8419306" cy="544413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057C42C6-4368-4C67-9ABE-3FE1935E6E47}"/>
                    </a:ext>
                  </a:extLst>
                </p:cNvPr>
                <p:cNvGrpSpPr/>
                <p:nvPr/>
              </p:nvGrpSpPr>
              <p:grpSpPr>
                <a:xfrm>
                  <a:off x="3484829" y="706965"/>
                  <a:ext cx="8419304" cy="5444069"/>
                  <a:chOff x="3484829" y="706965"/>
                  <a:chExt cx="8419304" cy="5444069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BFAED8C4-81C9-41BA-B761-73FB1AF30CCA}"/>
                      </a:ext>
                    </a:extLst>
                  </p:cNvPr>
                  <p:cNvSpPr/>
                  <p:nvPr/>
                </p:nvSpPr>
                <p:spPr>
                  <a:xfrm>
                    <a:off x="3488266" y="706965"/>
                    <a:ext cx="8415867" cy="5444069"/>
                  </a:xfrm>
                  <a:prstGeom prst="roundRect">
                    <a:avLst>
                      <a:gd name="adj" fmla="val 2624"/>
                    </a:avLst>
                  </a:prstGeom>
                  <a:solidFill>
                    <a:schemeClr val="bg1">
                      <a:alpha val="76863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90F7D04B-9513-4BE4-AD2A-5EE7D92CF1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t="7629" r="3442" b="22821"/>
                  <a:stretch/>
                </p:blipFill>
                <p:spPr>
                  <a:xfrm>
                    <a:off x="3484829" y="858667"/>
                    <a:ext cx="804399" cy="3926986"/>
                  </a:xfrm>
                  <a:prstGeom prst="roundRect">
                    <a:avLst/>
                  </a:prstGeom>
                </p:spPr>
              </p:pic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29BF4615-1049-4F6A-9963-ADECA328EC58}"/>
                    </a:ext>
                  </a:extLst>
                </p:cNvPr>
                <p:cNvGrpSpPr/>
                <p:nvPr/>
              </p:nvGrpSpPr>
              <p:grpSpPr>
                <a:xfrm>
                  <a:off x="3484828" y="706900"/>
                  <a:ext cx="8419306" cy="287153"/>
                  <a:chOff x="3484828" y="706900"/>
                  <a:chExt cx="8419306" cy="287153"/>
                </a:xfrm>
              </p:grpSpPr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F50616F8-46DA-4EB8-BEAB-4781688E95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b="94614"/>
                  <a:stretch/>
                </p:blipFill>
                <p:spPr>
                  <a:xfrm>
                    <a:off x="3484828" y="706900"/>
                    <a:ext cx="8419306" cy="278456"/>
                  </a:xfrm>
                  <a:prstGeom prst="rect">
                    <a:avLst/>
                  </a:prstGeom>
                </p:spPr>
              </p:pic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4239F192-713A-41A5-9C11-D2CAE419F8D0}"/>
                      </a:ext>
                    </a:extLst>
                  </p:cNvPr>
                  <p:cNvSpPr/>
                  <p:nvPr/>
                </p:nvSpPr>
                <p:spPr>
                  <a:xfrm>
                    <a:off x="3562350" y="796362"/>
                    <a:ext cx="99817" cy="1143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E450E53D-8001-4580-958B-BFC84E760F23}"/>
                      </a:ext>
                    </a:extLst>
                  </p:cNvPr>
                  <p:cNvSpPr/>
                  <p:nvPr/>
                </p:nvSpPr>
                <p:spPr>
                  <a:xfrm>
                    <a:off x="3707065" y="796362"/>
                    <a:ext cx="99817" cy="1143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7793FA86-F480-4635-95C3-E81F131517D1}"/>
                      </a:ext>
                    </a:extLst>
                  </p:cNvPr>
                  <p:cNvSpPr/>
                  <p:nvPr/>
                </p:nvSpPr>
                <p:spPr>
                  <a:xfrm>
                    <a:off x="3870854" y="796362"/>
                    <a:ext cx="99817" cy="1143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876418EB-CACC-436D-8878-D4E14599996B}"/>
                      </a:ext>
                    </a:extLst>
                  </p:cNvPr>
                  <p:cNvSpPr/>
                  <p:nvPr/>
                </p:nvSpPr>
                <p:spPr>
                  <a:xfrm>
                    <a:off x="4062938" y="752225"/>
                    <a:ext cx="223837" cy="20257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MY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rPr>
                      <a:t>&lt;</a:t>
                    </a:r>
                    <a:endParaRPr lang="en-MY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CDE3230D-3D98-48CE-B3A0-18B4662599C4}"/>
                      </a:ext>
                    </a:extLst>
                  </p:cNvPr>
                  <p:cNvSpPr/>
                  <p:nvPr/>
                </p:nvSpPr>
                <p:spPr>
                  <a:xfrm>
                    <a:off x="4340485" y="752224"/>
                    <a:ext cx="223837" cy="20257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MY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rPr>
                      <a:t>&gt;</a:t>
                    </a:r>
                  </a:p>
                </p:txBody>
              </p:sp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43A49E05-B840-44D0-9BD9-591B87BE4DE0}"/>
                      </a:ext>
                    </a:extLst>
                  </p:cNvPr>
                  <p:cNvSpPr/>
                  <p:nvPr/>
                </p:nvSpPr>
                <p:spPr>
                  <a:xfrm>
                    <a:off x="4654546" y="749428"/>
                    <a:ext cx="379943" cy="20257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sz="12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0F6B1909-F0CA-422C-8696-5FBB9552AB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776132" y="786007"/>
                    <a:ext cx="155960" cy="129414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B8FF7E6-FA68-4715-9867-4BAAFCB9C6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38" y="730604"/>
                    <a:ext cx="824220" cy="263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MY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section name</a:t>
                    </a:r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E8838D-C6E0-4565-8158-4DEB189F0D9B}"/>
                  </a:ext>
                </a:extLst>
              </p:cNvPr>
              <p:cNvSpPr txBox="1"/>
              <p:nvPr/>
            </p:nvSpPr>
            <p:spPr>
              <a:xfrm>
                <a:off x="4452403" y="1049700"/>
                <a:ext cx="2321372" cy="948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6600" dirty="0">
                    <a:solidFill>
                      <a:schemeClr val="bg1">
                        <a:lumMod val="65000"/>
                      </a:schemeClr>
                    </a:solidFill>
                  </a:rPr>
                  <a:t>text here</a:t>
                </a: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1CAF06-9A5C-43B5-B069-542E4E16FD79}"/>
                </a:ext>
              </a:extLst>
            </p:cNvPr>
            <p:cNvSpPr/>
            <p:nvPr/>
          </p:nvSpPr>
          <p:spPr>
            <a:xfrm>
              <a:off x="1648658" y="1646665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1CA5838-4E52-455D-AC49-1A59988347C4}"/>
                </a:ext>
              </a:extLst>
            </p:cNvPr>
            <p:cNvSpPr/>
            <p:nvPr/>
          </p:nvSpPr>
          <p:spPr>
            <a:xfrm>
              <a:off x="1648658" y="2549079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1F8DE76-B121-4649-B899-87E20166BE97}"/>
                </a:ext>
              </a:extLst>
            </p:cNvPr>
            <p:cNvSpPr/>
            <p:nvPr/>
          </p:nvSpPr>
          <p:spPr>
            <a:xfrm>
              <a:off x="1648658" y="3448613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EDF8E30-8763-4674-BA43-3D8EE86798BD}"/>
                </a:ext>
              </a:extLst>
            </p:cNvPr>
            <p:cNvSpPr/>
            <p:nvPr/>
          </p:nvSpPr>
          <p:spPr>
            <a:xfrm>
              <a:off x="1648658" y="4351027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F213F7F-82B6-460B-A2E8-2A35EAEC4750}"/>
                </a:ext>
              </a:extLst>
            </p:cNvPr>
            <p:cNvSpPr/>
            <p:nvPr/>
          </p:nvSpPr>
          <p:spPr>
            <a:xfrm>
              <a:off x="1648658" y="5267490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32124D1-5748-44FC-9E31-2F9C583662BC}"/>
              </a:ext>
            </a:extLst>
          </p:cNvPr>
          <p:cNvGrpSpPr/>
          <p:nvPr/>
        </p:nvGrpSpPr>
        <p:grpSpPr>
          <a:xfrm>
            <a:off x="299723" y="14839111"/>
            <a:ext cx="2802834" cy="5943600"/>
            <a:chOff x="447262" y="556591"/>
            <a:chExt cx="2802834" cy="594360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55B938C-B6E4-42DF-A946-F16EAC52411D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7253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BD1764A-8E2D-4C1F-8E35-B0A81D56EBC3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B6CDC7-3EF0-4134-A510-E9CAF137411C}"/>
                </a:ext>
              </a:extLst>
            </p:cNvPr>
            <p:cNvSpPr txBox="1"/>
            <p:nvPr/>
          </p:nvSpPr>
          <p:spPr>
            <a:xfrm>
              <a:off x="482218" y="792791"/>
              <a:ext cx="18010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8000" dirty="0">
                  <a:solidFill>
                    <a:schemeClr val="bg1">
                      <a:lumMod val="65000"/>
                    </a:schemeClr>
                  </a:solidFill>
                </a:rPr>
                <a:t>text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D6EB22-E18B-4606-A4F9-D7ABF8FC2A08}"/>
                </a:ext>
              </a:extLst>
            </p:cNvPr>
            <p:cNvSpPr txBox="1"/>
            <p:nvPr/>
          </p:nvSpPr>
          <p:spPr>
            <a:xfrm>
              <a:off x="590842" y="2041331"/>
              <a:ext cx="951543" cy="4278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3866EE0-044F-4581-AA9F-512A4312C85D}"/>
              </a:ext>
            </a:extLst>
          </p:cNvPr>
          <p:cNvGrpSpPr/>
          <p:nvPr/>
        </p:nvGrpSpPr>
        <p:grpSpPr>
          <a:xfrm>
            <a:off x="3328593" y="11867311"/>
            <a:ext cx="2802834" cy="5943600"/>
            <a:chOff x="447262" y="556591"/>
            <a:chExt cx="2802834" cy="5943600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04AE62C3-3B70-451D-A838-8B4857BC3887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7253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88D101C-CCDB-4FA0-A83C-629C6C1CA1F9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E32FFB-36F4-4BF1-829C-4C1D8DAD3DE4}"/>
                </a:ext>
              </a:extLst>
            </p:cNvPr>
            <p:cNvSpPr txBox="1"/>
            <p:nvPr/>
          </p:nvSpPr>
          <p:spPr>
            <a:xfrm>
              <a:off x="482218" y="792791"/>
              <a:ext cx="18010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8000" dirty="0">
                  <a:solidFill>
                    <a:schemeClr val="bg1">
                      <a:lumMod val="65000"/>
                    </a:schemeClr>
                  </a:solidFill>
                </a:rPr>
                <a:t>text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80792D-A147-4526-AB76-72572399022E}"/>
                </a:ext>
              </a:extLst>
            </p:cNvPr>
            <p:cNvSpPr txBox="1"/>
            <p:nvPr/>
          </p:nvSpPr>
          <p:spPr>
            <a:xfrm>
              <a:off x="590842" y="2041331"/>
              <a:ext cx="951543" cy="4278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F4B8DBB-4E65-4C30-A506-D6A04FEF9518}"/>
              </a:ext>
            </a:extLst>
          </p:cNvPr>
          <p:cNvGrpSpPr/>
          <p:nvPr/>
        </p:nvGrpSpPr>
        <p:grpSpPr>
          <a:xfrm>
            <a:off x="6371340" y="7112411"/>
            <a:ext cx="2802834" cy="5943600"/>
            <a:chOff x="447262" y="556591"/>
            <a:chExt cx="2802834" cy="594360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7D8B39F-E038-463E-9ED6-554B190FE947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7253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655F92F-D960-485D-B3AB-D79F6335FB22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2E9BD7-0883-4B02-8155-E93E56CCF09F}"/>
                </a:ext>
              </a:extLst>
            </p:cNvPr>
            <p:cNvSpPr txBox="1"/>
            <p:nvPr/>
          </p:nvSpPr>
          <p:spPr>
            <a:xfrm>
              <a:off x="482218" y="792791"/>
              <a:ext cx="18010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8000" dirty="0">
                  <a:solidFill>
                    <a:schemeClr val="bg1">
                      <a:lumMod val="65000"/>
                    </a:schemeClr>
                  </a:solidFill>
                </a:rPr>
                <a:t>text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48DE6-7531-41AD-B683-F03ECE9575E3}"/>
                </a:ext>
              </a:extLst>
            </p:cNvPr>
            <p:cNvSpPr txBox="1"/>
            <p:nvPr/>
          </p:nvSpPr>
          <p:spPr>
            <a:xfrm>
              <a:off x="590842" y="2041331"/>
              <a:ext cx="951543" cy="4278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B141AF4-186F-423D-9FA4-416AD43F931A}"/>
              </a:ext>
            </a:extLst>
          </p:cNvPr>
          <p:cNvGrpSpPr/>
          <p:nvPr/>
        </p:nvGrpSpPr>
        <p:grpSpPr>
          <a:xfrm>
            <a:off x="12708673" y="687070"/>
            <a:ext cx="2524125" cy="2528468"/>
            <a:chOff x="9467850" y="559881"/>
            <a:chExt cx="2524125" cy="2528468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E5647F4-A9CD-4D8F-A880-ED594FFA1DA5}"/>
                </a:ext>
              </a:extLst>
            </p:cNvPr>
            <p:cNvSpPr/>
            <p:nvPr/>
          </p:nvSpPr>
          <p:spPr>
            <a:xfrm>
              <a:off x="9467850" y="559881"/>
              <a:ext cx="2524125" cy="2307144"/>
            </a:xfrm>
            <a:prstGeom prst="roundRect">
              <a:avLst>
                <a:gd name="adj" fmla="val 8242"/>
              </a:avLst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3E4398-0E60-41F5-A98F-E91EA9B6DD29}"/>
                </a:ext>
              </a:extLst>
            </p:cNvPr>
            <p:cNvSpPr txBox="1"/>
            <p:nvPr/>
          </p:nvSpPr>
          <p:spPr>
            <a:xfrm>
              <a:off x="10406746" y="285751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Image 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BA0C2F-95DD-4383-8695-000129E5A378}"/>
              </a:ext>
            </a:extLst>
          </p:cNvPr>
          <p:cNvGrpSpPr/>
          <p:nvPr/>
        </p:nvGrpSpPr>
        <p:grpSpPr>
          <a:xfrm>
            <a:off x="12708673" y="3617405"/>
            <a:ext cx="2524125" cy="2520802"/>
            <a:chOff x="9467850" y="3490216"/>
            <a:chExt cx="2524125" cy="2520802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04F262-B04B-4660-8A8C-42865C1E0F31}"/>
                </a:ext>
              </a:extLst>
            </p:cNvPr>
            <p:cNvSpPr/>
            <p:nvPr/>
          </p:nvSpPr>
          <p:spPr>
            <a:xfrm>
              <a:off x="9467850" y="3490216"/>
              <a:ext cx="2524125" cy="2307144"/>
            </a:xfrm>
            <a:prstGeom prst="roundRect">
              <a:avLst>
                <a:gd name="adj" fmla="val 8242"/>
              </a:avLst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CF55338-270E-414C-B718-265761FF7CF6}"/>
                </a:ext>
              </a:extLst>
            </p:cNvPr>
            <p:cNvSpPr txBox="1"/>
            <p:nvPr/>
          </p:nvSpPr>
          <p:spPr>
            <a:xfrm>
              <a:off x="10406746" y="578018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Image 2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9C40939-067E-44A9-8596-EA2E5012C95C}"/>
              </a:ext>
            </a:extLst>
          </p:cNvPr>
          <p:cNvGrpSpPr/>
          <p:nvPr/>
        </p:nvGrpSpPr>
        <p:grpSpPr>
          <a:xfrm>
            <a:off x="-8570458" y="1658758"/>
            <a:ext cx="7753481" cy="3771763"/>
            <a:chOff x="121920" y="213360"/>
            <a:chExt cx="11907520" cy="636016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FE37DE8-B354-4B54-8543-200D5151C52F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C91D8DA-5737-4270-B549-53B9139B497F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0E935A2B-2422-4975-AD83-AFCD06C35401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BD64A778-0C58-433C-B173-19CF1C68B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935C642-ECE2-49B2-BA6A-7FE951A9C69B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1A735D73-71AE-43E3-A1B7-0673B71E83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9B8666D1-00CE-4EB7-A24D-D8F6AE00AEEE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4D554422-B546-43C9-9C94-DA5F51536EF7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F16E01A4-916E-40BB-AF31-4AD551A8B079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AC0739B0-3172-4786-94EE-DFD03BC9D41B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6950F663-5786-4AD2-8FF2-2B0F84808FB2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40C375F7-68D2-4419-9F83-C43E2E8FF038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472330D5-D71E-4FCA-81B9-C2305D5C39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0557E5F-3E5C-4953-8E1B-1B4C05744174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824220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section name</a:t>
                  </a: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2CC7AAE-3278-458B-8607-DF9DF41A97F0}"/>
                </a:ext>
              </a:extLst>
            </p:cNvPr>
            <p:cNvSpPr txBox="1"/>
            <p:nvPr/>
          </p:nvSpPr>
          <p:spPr>
            <a:xfrm>
              <a:off x="1490372" y="617765"/>
              <a:ext cx="3242017" cy="89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319D508-FFE0-408A-B565-F650A7FD0574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BBB248F-0856-4C95-85BF-754A9256406A}"/>
                </a:ext>
              </a:extLst>
            </p:cNvPr>
            <p:cNvSpPr txBox="1"/>
            <p:nvPr/>
          </p:nvSpPr>
          <p:spPr>
            <a:xfrm>
              <a:off x="1648660" y="1737758"/>
              <a:ext cx="366147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Write your 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1D0012F-EA75-49A0-835C-1AAD8E2E70FE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19B876B-9B78-4822-94EF-26C094C2762C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9BA78CA-CC3A-40B7-8646-BAFFE8A8E7FF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073FA7-C897-4944-91B1-331569EF245A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F13DDCC6-7476-431F-A690-E6C584A61147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C20120-076F-4F2F-8619-A1C6CBB18CB2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982C4050-5FFD-49EB-AC86-28805948FCB0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6CA30F73-959B-421D-A404-040B41E86D19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02C37B1-8198-44C9-9F21-377AB05CB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7434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A69B64E-397B-4655-B298-24EE5D84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F2EDD1-7C7B-4BBD-911B-794F4CE39954}"/>
              </a:ext>
            </a:extLst>
          </p:cNvPr>
          <p:cNvGrpSpPr/>
          <p:nvPr/>
        </p:nvGrpSpPr>
        <p:grpSpPr>
          <a:xfrm>
            <a:off x="4028674" y="6885616"/>
            <a:ext cx="3582986" cy="521530"/>
            <a:chOff x="4028674" y="6885616"/>
            <a:chExt cx="3582986" cy="52153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C0AB3F5-545B-4EDC-B735-14938F941B0F}"/>
                </a:ext>
              </a:extLst>
            </p:cNvPr>
            <p:cNvSpPr/>
            <p:nvPr/>
          </p:nvSpPr>
          <p:spPr>
            <a:xfrm>
              <a:off x="4028674" y="7054483"/>
              <a:ext cx="3582986" cy="352663"/>
            </a:xfrm>
            <a:prstGeom prst="roundRect">
              <a:avLst>
                <a:gd name="adj" fmla="val 11677"/>
              </a:avLst>
            </a:prstGeom>
            <a:solidFill>
              <a:srgbClr val="FFFFFF">
                <a:alpha val="63137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2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6FE87C93-99F0-4E86-9066-BEFFD8A56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107" y="6936964"/>
              <a:ext cx="430173" cy="430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Free Word Icon of Flat style - Available in SVG, PNG, EPS, AI &amp; Icon fonts">
              <a:extLst>
                <a:ext uri="{FF2B5EF4-FFF2-40B4-BE49-F238E27FC236}">
                  <a16:creationId xmlns:a16="http://schemas.microsoft.com/office/drawing/2014/main" id="{F2E5F62A-4A8C-4F22-A519-0D53FB5B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617" y="6936964"/>
              <a:ext cx="408530" cy="40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icrosoft Excel 2019 Icon – Free Download, PNG and Vector">
              <a:extLst>
                <a:ext uri="{FF2B5EF4-FFF2-40B4-BE49-F238E27FC236}">
                  <a16:creationId xmlns:a16="http://schemas.microsoft.com/office/drawing/2014/main" id="{67B6CD50-D105-486A-BB7B-5A65EC70F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46" y="6897610"/>
              <a:ext cx="499370" cy="49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E02C2A3-7A2D-4406-ADFC-6BC95774F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315" y="6885616"/>
              <a:ext cx="499370" cy="499370"/>
            </a:xfrm>
            <a:prstGeom prst="rect">
              <a:avLst/>
            </a:prstGeom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9537E88-9001-4A85-A34A-55A67D9A0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006" y="6919254"/>
              <a:ext cx="447883" cy="44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72DE74E-4CD0-4024-810E-790A69453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546" y="6897554"/>
              <a:ext cx="478438" cy="47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>
            <a:extLst>
              <a:ext uri="{FF2B5EF4-FFF2-40B4-BE49-F238E27FC236}">
                <a16:creationId xmlns:a16="http://schemas.microsoft.com/office/drawing/2014/main" id="{C968B006-C375-48A8-9E4A-3E8B84F8D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1DCC501-CB81-4F6A-BD91-E24264E67D75}"/>
              </a:ext>
            </a:extLst>
          </p:cNvPr>
          <p:cNvGrpSpPr/>
          <p:nvPr/>
        </p:nvGrpSpPr>
        <p:grpSpPr>
          <a:xfrm>
            <a:off x="-7252728" y="1861726"/>
            <a:ext cx="6857169" cy="3339910"/>
            <a:chOff x="121920" y="213360"/>
            <a:chExt cx="11907520" cy="63601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E3202A-5EEE-40CD-B980-2115FE185CCF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6238FF7-52B5-4E08-9BD8-21D39033DB54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5444134"/>
                <a:chOff x="3484828" y="706900"/>
                <a:chExt cx="8419306" cy="544413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057C42C6-4368-4C67-9ABE-3FE1935E6E47}"/>
                    </a:ext>
                  </a:extLst>
                </p:cNvPr>
                <p:cNvGrpSpPr/>
                <p:nvPr/>
              </p:nvGrpSpPr>
              <p:grpSpPr>
                <a:xfrm>
                  <a:off x="3484829" y="706965"/>
                  <a:ext cx="8419304" cy="5444069"/>
                  <a:chOff x="3484829" y="706965"/>
                  <a:chExt cx="8419304" cy="5444069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BFAED8C4-81C9-41BA-B761-73FB1AF30CCA}"/>
                      </a:ext>
                    </a:extLst>
                  </p:cNvPr>
                  <p:cNvSpPr/>
                  <p:nvPr/>
                </p:nvSpPr>
                <p:spPr>
                  <a:xfrm>
                    <a:off x="3488266" y="706965"/>
                    <a:ext cx="8415867" cy="5444069"/>
                  </a:xfrm>
                  <a:prstGeom prst="roundRect">
                    <a:avLst>
                      <a:gd name="adj" fmla="val 2624"/>
                    </a:avLst>
                  </a:prstGeom>
                  <a:solidFill>
                    <a:schemeClr val="bg1">
                      <a:alpha val="76863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90F7D04B-9513-4BE4-AD2A-5EE7D92CF1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t="7629" r="3442" b="22821"/>
                  <a:stretch/>
                </p:blipFill>
                <p:spPr>
                  <a:xfrm>
                    <a:off x="3484829" y="858667"/>
                    <a:ext cx="804399" cy="3926986"/>
                  </a:xfrm>
                  <a:prstGeom prst="roundRect">
                    <a:avLst/>
                  </a:prstGeom>
                </p:spPr>
              </p:pic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29BF4615-1049-4F6A-9963-ADECA328EC58}"/>
                    </a:ext>
                  </a:extLst>
                </p:cNvPr>
                <p:cNvGrpSpPr/>
                <p:nvPr/>
              </p:nvGrpSpPr>
              <p:grpSpPr>
                <a:xfrm>
                  <a:off x="3484828" y="706900"/>
                  <a:ext cx="8419306" cy="287153"/>
                  <a:chOff x="3484828" y="706900"/>
                  <a:chExt cx="8419306" cy="287153"/>
                </a:xfrm>
              </p:grpSpPr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F50616F8-46DA-4EB8-BEAB-4781688E95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b="94614"/>
                  <a:stretch/>
                </p:blipFill>
                <p:spPr>
                  <a:xfrm>
                    <a:off x="3484828" y="706900"/>
                    <a:ext cx="8419306" cy="278456"/>
                  </a:xfrm>
                  <a:prstGeom prst="rect">
                    <a:avLst/>
                  </a:prstGeom>
                </p:spPr>
              </p:pic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4239F192-713A-41A5-9C11-D2CAE419F8D0}"/>
                      </a:ext>
                    </a:extLst>
                  </p:cNvPr>
                  <p:cNvSpPr/>
                  <p:nvPr/>
                </p:nvSpPr>
                <p:spPr>
                  <a:xfrm>
                    <a:off x="3562350" y="796362"/>
                    <a:ext cx="99817" cy="1143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E450E53D-8001-4580-958B-BFC84E760F23}"/>
                      </a:ext>
                    </a:extLst>
                  </p:cNvPr>
                  <p:cNvSpPr/>
                  <p:nvPr/>
                </p:nvSpPr>
                <p:spPr>
                  <a:xfrm>
                    <a:off x="3707065" y="796362"/>
                    <a:ext cx="99817" cy="1143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7793FA86-F480-4635-95C3-E81F131517D1}"/>
                      </a:ext>
                    </a:extLst>
                  </p:cNvPr>
                  <p:cNvSpPr/>
                  <p:nvPr/>
                </p:nvSpPr>
                <p:spPr>
                  <a:xfrm>
                    <a:off x="3870854" y="796362"/>
                    <a:ext cx="99817" cy="1143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876418EB-CACC-436D-8878-D4E14599996B}"/>
                      </a:ext>
                    </a:extLst>
                  </p:cNvPr>
                  <p:cNvSpPr/>
                  <p:nvPr/>
                </p:nvSpPr>
                <p:spPr>
                  <a:xfrm>
                    <a:off x="4062938" y="752225"/>
                    <a:ext cx="223837" cy="20257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MY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rPr>
                      <a:t>&lt;</a:t>
                    </a:r>
                    <a:endParaRPr lang="en-MY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CDE3230D-3D98-48CE-B3A0-18B4662599C4}"/>
                      </a:ext>
                    </a:extLst>
                  </p:cNvPr>
                  <p:cNvSpPr/>
                  <p:nvPr/>
                </p:nvSpPr>
                <p:spPr>
                  <a:xfrm>
                    <a:off x="4340485" y="752224"/>
                    <a:ext cx="223837" cy="20257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MY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rPr>
                      <a:t>&gt;</a:t>
                    </a:r>
                  </a:p>
                </p:txBody>
              </p:sp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43A49E05-B840-44D0-9BD9-591B87BE4DE0}"/>
                      </a:ext>
                    </a:extLst>
                  </p:cNvPr>
                  <p:cNvSpPr/>
                  <p:nvPr/>
                </p:nvSpPr>
                <p:spPr>
                  <a:xfrm>
                    <a:off x="4654546" y="749428"/>
                    <a:ext cx="379943" cy="20257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sz="12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0F6B1909-F0CA-422C-8696-5FBB9552AB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776132" y="786007"/>
                    <a:ext cx="155960" cy="129414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B8FF7E6-FA68-4715-9867-4BAAFCB9C6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38" y="730604"/>
                    <a:ext cx="824220" cy="263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MY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section name</a:t>
                    </a:r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E8838D-C6E0-4565-8158-4DEB189F0D9B}"/>
                  </a:ext>
                </a:extLst>
              </p:cNvPr>
              <p:cNvSpPr txBox="1"/>
              <p:nvPr/>
            </p:nvSpPr>
            <p:spPr>
              <a:xfrm>
                <a:off x="4452403" y="1049700"/>
                <a:ext cx="2321372" cy="948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6600" dirty="0">
                    <a:solidFill>
                      <a:schemeClr val="bg1">
                        <a:lumMod val="65000"/>
                      </a:schemeClr>
                    </a:solidFill>
                  </a:rPr>
                  <a:t>text here</a:t>
                </a: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1CAF06-9A5C-43B5-B069-542E4E16FD79}"/>
                </a:ext>
              </a:extLst>
            </p:cNvPr>
            <p:cNvSpPr/>
            <p:nvPr/>
          </p:nvSpPr>
          <p:spPr>
            <a:xfrm>
              <a:off x="1648658" y="1646665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1CA5838-4E52-455D-AC49-1A59988347C4}"/>
                </a:ext>
              </a:extLst>
            </p:cNvPr>
            <p:cNvSpPr/>
            <p:nvPr/>
          </p:nvSpPr>
          <p:spPr>
            <a:xfrm>
              <a:off x="1648658" y="2549079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1F8DE76-B121-4649-B899-87E20166BE97}"/>
                </a:ext>
              </a:extLst>
            </p:cNvPr>
            <p:cNvSpPr/>
            <p:nvPr/>
          </p:nvSpPr>
          <p:spPr>
            <a:xfrm>
              <a:off x="1648658" y="3448613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EDF8E30-8763-4674-BA43-3D8EE86798BD}"/>
                </a:ext>
              </a:extLst>
            </p:cNvPr>
            <p:cNvSpPr/>
            <p:nvPr/>
          </p:nvSpPr>
          <p:spPr>
            <a:xfrm>
              <a:off x="1648658" y="4351027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F213F7F-82B6-460B-A2E8-2A35EAEC4750}"/>
                </a:ext>
              </a:extLst>
            </p:cNvPr>
            <p:cNvSpPr/>
            <p:nvPr/>
          </p:nvSpPr>
          <p:spPr>
            <a:xfrm>
              <a:off x="1648658" y="5267490"/>
              <a:ext cx="9933740" cy="830865"/>
            </a:xfrm>
            <a:prstGeom prst="roundRect">
              <a:avLst>
                <a:gd name="adj" fmla="val 5967"/>
              </a:avLst>
            </a:prstGeom>
            <a:solidFill>
              <a:srgbClr val="FFFFFF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 here</a:t>
              </a:r>
            </a:p>
            <a:p>
              <a:endParaRPr lang="en-MY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79A7EF-171E-484E-B0AF-38A911A6C1D3}"/>
              </a:ext>
            </a:extLst>
          </p:cNvPr>
          <p:cNvGrpSpPr/>
          <p:nvPr/>
        </p:nvGrpSpPr>
        <p:grpSpPr>
          <a:xfrm>
            <a:off x="299723" y="559881"/>
            <a:ext cx="2802834" cy="5943600"/>
            <a:chOff x="447262" y="556591"/>
            <a:chExt cx="2802834" cy="59436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3E675D-B6E7-497F-99BF-AD19DB80BC35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7253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D9F112B-B093-4E47-9FBD-C05B3F36FDDC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6C35B38-1E75-4BF9-86B4-495D2B4F6AC9}"/>
                </a:ext>
              </a:extLst>
            </p:cNvPr>
            <p:cNvSpPr txBox="1"/>
            <p:nvPr/>
          </p:nvSpPr>
          <p:spPr>
            <a:xfrm>
              <a:off x="482218" y="792791"/>
              <a:ext cx="18010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8000" dirty="0">
                  <a:solidFill>
                    <a:schemeClr val="bg1">
                      <a:lumMod val="65000"/>
                    </a:schemeClr>
                  </a:solidFill>
                </a:rPr>
                <a:t>text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FBC406E-856B-402D-9210-A795FD4C2F52}"/>
                </a:ext>
              </a:extLst>
            </p:cNvPr>
            <p:cNvSpPr txBox="1"/>
            <p:nvPr/>
          </p:nvSpPr>
          <p:spPr>
            <a:xfrm>
              <a:off x="590842" y="2041331"/>
              <a:ext cx="951543" cy="4278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769601-6C02-448B-808E-2975ACA3BDD8}"/>
              </a:ext>
            </a:extLst>
          </p:cNvPr>
          <p:cNvGrpSpPr/>
          <p:nvPr/>
        </p:nvGrpSpPr>
        <p:grpSpPr>
          <a:xfrm>
            <a:off x="3328593" y="559881"/>
            <a:ext cx="2802834" cy="5943600"/>
            <a:chOff x="447262" y="556591"/>
            <a:chExt cx="2802834" cy="5943600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B5CFF2F-1B94-4EEA-8377-7E7AB01774E7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7253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A33FB64-D849-470A-BDBA-90DE10455370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7BA515-3B18-4026-96E2-487478A9198B}"/>
                </a:ext>
              </a:extLst>
            </p:cNvPr>
            <p:cNvSpPr txBox="1"/>
            <p:nvPr/>
          </p:nvSpPr>
          <p:spPr>
            <a:xfrm>
              <a:off x="482218" y="792791"/>
              <a:ext cx="18010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8000" dirty="0">
                  <a:solidFill>
                    <a:schemeClr val="bg1">
                      <a:lumMod val="65000"/>
                    </a:schemeClr>
                  </a:solidFill>
                </a:rPr>
                <a:t>text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FD2B95-A337-4857-9134-6745CE5D824C}"/>
                </a:ext>
              </a:extLst>
            </p:cNvPr>
            <p:cNvSpPr txBox="1"/>
            <p:nvPr/>
          </p:nvSpPr>
          <p:spPr>
            <a:xfrm>
              <a:off x="590842" y="2041331"/>
              <a:ext cx="951543" cy="4278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6C9A70-B683-471B-8159-A207086179C6}"/>
              </a:ext>
            </a:extLst>
          </p:cNvPr>
          <p:cNvGrpSpPr/>
          <p:nvPr/>
        </p:nvGrpSpPr>
        <p:grpSpPr>
          <a:xfrm>
            <a:off x="6371340" y="559881"/>
            <a:ext cx="2802834" cy="5943600"/>
            <a:chOff x="447262" y="556591"/>
            <a:chExt cx="2802834" cy="594360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ACB175C-9E46-49F5-97AD-C5843A202BA7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7253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D1AA53E-E893-4D37-80E3-3A944968D485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942CA3-378C-4790-A8FB-68BF4C1A3337}"/>
                </a:ext>
              </a:extLst>
            </p:cNvPr>
            <p:cNvSpPr txBox="1"/>
            <p:nvPr/>
          </p:nvSpPr>
          <p:spPr>
            <a:xfrm>
              <a:off x="482218" y="792791"/>
              <a:ext cx="18010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8000" dirty="0">
                  <a:solidFill>
                    <a:schemeClr val="bg1">
                      <a:lumMod val="65000"/>
                    </a:schemeClr>
                  </a:solidFill>
                </a:rPr>
                <a:t>text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3C264F-AD7E-472B-AAC3-2ED9D3E7292C}"/>
                </a:ext>
              </a:extLst>
            </p:cNvPr>
            <p:cNvSpPr txBox="1"/>
            <p:nvPr/>
          </p:nvSpPr>
          <p:spPr>
            <a:xfrm>
              <a:off x="590842" y="2041331"/>
              <a:ext cx="951543" cy="4278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r>
                <a:rPr lang="en-MY" sz="1600" dirty="0">
                  <a:solidFill>
                    <a:schemeClr val="bg1">
                      <a:lumMod val="65000"/>
                    </a:schemeClr>
                  </a:solidFill>
                </a:rPr>
                <a:t>Text here</a:t>
              </a:r>
            </a:p>
            <a:p>
              <a:endParaRPr lang="en-MY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D8DEC61-729E-481B-8466-187E560E58BB}"/>
              </a:ext>
            </a:extLst>
          </p:cNvPr>
          <p:cNvGrpSpPr/>
          <p:nvPr/>
        </p:nvGrpSpPr>
        <p:grpSpPr>
          <a:xfrm>
            <a:off x="9467850" y="559881"/>
            <a:ext cx="2524125" cy="2528468"/>
            <a:chOff x="9467850" y="559881"/>
            <a:chExt cx="2524125" cy="2528468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8066BDB-6621-4F5C-B695-2F4C6D7E89FE}"/>
                </a:ext>
              </a:extLst>
            </p:cNvPr>
            <p:cNvSpPr/>
            <p:nvPr/>
          </p:nvSpPr>
          <p:spPr>
            <a:xfrm>
              <a:off x="9467850" y="559881"/>
              <a:ext cx="2524125" cy="2307144"/>
            </a:xfrm>
            <a:prstGeom prst="roundRect">
              <a:avLst>
                <a:gd name="adj" fmla="val 8242"/>
              </a:avLst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02ACA4-BF07-4BAD-995C-1560DCAD1526}"/>
                </a:ext>
              </a:extLst>
            </p:cNvPr>
            <p:cNvSpPr txBox="1"/>
            <p:nvPr/>
          </p:nvSpPr>
          <p:spPr>
            <a:xfrm>
              <a:off x="10406746" y="285751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Image 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A09C8A-38C1-405B-920D-EFD50799DBE5}"/>
              </a:ext>
            </a:extLst>
          </p:cNvPr>
          <p:cNvGrpSpPr/>
          <p:nvPr/>
        </p:nvGrpSpPr>
        <p:grpSpPr>
          <a:xfrm>
            <a:off x="9467850" y="3490216"/>
            <a:ext cx="2524125" cy="2520802"/>
            <a:chOff x="9467850" y="3490216"/>
            <a:chExt cx="2524125" cy="252080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8B89394-D9C1-452F-AA27-EEBCDF675FB5}"/>
                </a:ext>
              </a:extLst>
            </p:cNvPr>
            <p:cNvSpPr/>
            <p:nvPr/>
          </p:nvSpPr>
          <p:spPr>
            <a:xfrm>
              <a:off x="9467850" y="3490216"/>
              <a:ext cx="2524125" cy="2307144"/>
            </a:xfrm>
            <a:prstGeom prst="roundRect">
              <a:avLst>
                <a:gd name="adj" fmla="val 8242"/>
              </a:avLst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image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089A423-2A49-48C1-9224-0B9EF65E1D9E}"/>
                </a:ext>
              </a:extLst>
            </p:cNvPr>
            <p:cNvSpPr txBox="1"/>
            <p:nvPr/>
          </p:nvSpPr>
          <p:spPr>
            <a:xfrm>
              <a:off x="10406746" y="578018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Image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471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466</Words>
  <Application>Microsoft Office PowerPoint</Application>
  <PresentationFormat>Widescreen</PresentationFormat>
  <Paragraphs>249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Consolas</vt:lpstr>
      <vt:lpstr>SFNS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mislam</dc:creator>
  <cp:lastModifiedBy>Hamzah alhalabi</cp:lastModifiedBy>
  <cp:revision>19</cp:revision>
  <dcterms:created xsi:type="dcterms:W3CDTF">2021-05-28T00:45:50Z</dcterms:created>
  <dcterms:modified xsi:type="dcterms:W3CDTF">2024-03-05T13:03:34Z</dcterms:modified>
</cp:coreProperties>
</file>