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Memes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This powerpoint is about memes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</a:t>
            </a:r>
            <a:endParaRPr lang="en-US" smtClean="0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200"/>
              <a:t>is cold</a:t>
            </a:r>
            <a:endParaRPr lang="en-US" smtClean="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doge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Hello</a:t>
            </a:r>
          </a:p>
          <a:p>
            <a:pPr lvl="0"/>
            <a:r>
              <a:rPr lang="en-US"/>
              <a:t>from the other sliiiideee</a:t>
            </a:r>
          </a:p>
          <a:p>
            <a:pPr lvl="0"/>
            <a:r>
              <a:rPr lang="en-US"/>
              <a:t>heres some example text for my program</a:t>
            </a:r>
          </a:p>
          <a:p>
            <a:pPr lvl="0"/>
            <a:r>
              <a:rPr lang="en-US"/>
              <a:t>insert meme here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05200" cy="259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