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60D255-3738-48D4-89B0-3EE646E89E8D}" type="datetimeFigureOut">
              <a:rPr lang="fr-MA" smtClean="0"/>
              <a:t>21/09/2019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9A69ED-5D2E-4701-9C41-25988B5979F6}" type="slidenum">
              <a:rPr lang="fr-MA" smtClean="0"/>
              <a:t>‹N°›</a:t>
            </a:fld>
            <a:endParaRPr lang="fr-M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4776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55-3738-48D4-89B0-3EE646E89E8D}" type="datetimeFigureOut">
              <a:rPr lang="fr-MA" smtClean="0"/>
              <a:t>21/09/2019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9ED-5D2E-4701-9C41-25988B5979F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0242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55-3738-48D4-89B0-3EE646E89E8D}" type="datetimeFigureOut">
              <a:rPr lang="fr-MA" smtClean="0"/>
              <a:t>21/09/2019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9ED-5D2E-4701-9C41-25988B5979F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65131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55-3738-48D4-89B0-3EE646E89E8D}" type="datetimeFigureOut">
              <a:rPr lang="fr-MA" smtClean="0"/>
              <a:t>21/09/2019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9ED-5D2E-4701-9C41-25988B5979F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9307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60D255-3738-48D4-89B0-3EE646E89E8D}" type="datetimeFigureOut">
              <a:rPr lang="fr-MA" smtClean="0"/>
              <a:t>21/09/2019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9A69ED-5D2E-4701-9C41-25988B5979F6}" type="slidenum">
              <a:rPr lang="fr-MA" smtClean="0"/>
              <a:t>‹N°›</a:t>
            </a:fld>
            <a:endParaRPr lang="fr-M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80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55-3738-48D4-89B0-3EE646E89E8D}" type="datetimeFigureOut">
              <a:rPr lang="fr-MA" smtClean="0"/>
              <a:t>21/09/2019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9ED-5D2E-4701-9C41-25988B5979F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4000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55-3738-48D4-89B0-3EE646E89E8D}" type="datetimeFigureOut">
              <a:rPr lang="fr-MA" smtClean="0"/>
              <a:t>21/09/2019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9ED-5D2E-4701-9C41-25988B5979F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6003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55-3738-48D4-89B0-3EE646E89E8D}" type="datetimeFigureOut">
              <a:rPr lang="fr-MA" smtClean="0"/>
              <a:t>21/09/2019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9ED-5D2E-4701-9C41-25988B5979F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0652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55-3738-48D4-89B0-3EE646E89E8D}" type="datetimeFigureOut">
              <a:rPr lang="fr-MA" smtClean="0"/>
              <a:t>21/09/2019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9ED-5D2E-4701-9C41-25988B5979F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2488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60D255-3738-48D4-89B0-3EE646E89E8D}" type="datetimeFigureOut">
              <a:rPr lang="fr-MA" smtClean="0"/>
              <a:t>21/09/2019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9A69ED-5D2E-4701-9C41-25988B5979F6}" type="slidenum">
              <a:rPr lang="fr-MA" smtClean="0"/>
              <a:t>‹N°›</a:t>
            </a:fld>
            <a:endParaRPr lang="fr-M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87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60D255-3738-48D4-89B0-3EE646E89E8D}" type="datetimeFigureOut">
              <a:rPr lang="fr-MA" smtClean="0"/>
              <a:t>21/09/2019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9A69ED-5D2E-4701-9C41-25988B5979F6}" type="slidenum">
              <a:rPr lang="fr-MA" smtClean="0"/>
              <a:t>‹N°›</a:t>
            </a:fld>
            <a:endParaRPr lang="fr-M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562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60D255-3738-48D4-89B0-3EE646E89E8D}" type="datetimeFigureOut">
              <a:rPr lang="fr-MA" smtClean="0"/>
              <a:t>21/09/2019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C9A69ED-5D2E-4701-9C41-25988B5979F6}" type="slidenum">
              <a:rPr lang="fr-MA" smtClean="0"/>
              <a:t>‹N°›</a:t>
            </a:fld>
            <a:endParaRPr lang="fr-M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737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ABDEF-76E9-4E41-A138-886DB769B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429000"/>
            <a:ext cx="8361229" cy="2098226"/>
          </a:xfrm>
        </p:spPr>
        <p:txBody>
          <a:bodyPr>
            <a:noAutofit/>
          </a:bodyPr>
          <a:lstStyle/>
          <a:p>
            <a:r>
              <a:rPr lang="fr-MA" sz="54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QUELQUES INSTRUCTIONS SIMPLES OU INSTRUCTIONS DE BASE</a:t>
            </a:r>
            <a:br>
              <a:rPr lang="fr-MA" sz="5400" dirty="0"/>
            </a:br>
            <a:endParaRPr lang="fr-MA" sz="5400" dirty="0"/>
          </a:p>
        </p:txBody>
      </p:sp>
    </p:spTree>
    <p:extLst>
      <p:ext uri="{BB962C8B-B14F-4D97-AF65-F5344CB8AC3E}">
        <p14:creationId xmlns:p14="http://schemas.microsoft.com/office/powerpoint/2010/main" val="224754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0F91F-7957-457B-A112-D2F25090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dirty="0"/>
              <a:t>L’affectation :</a:t>
            </a:r>
            <a:br>
              <a:rPr lang="fr-MA" dirty="0"/>
            </a:b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FE958D-5976-4826-8900-9FEB66DBF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MA" sz="2800" b="1" dirty="0"/>
              <a:t>Cette instruction permet d’attribuer une valeur à une variable.</a:t>
            </a:r>
          </a:p>
          <a:p>
            <a:endParaRPr lang="fr-MA" sz="2800" b="1" dirty="0"/>
          </a:p>
        </p:txBody>
      </p:sp>
      <p:sp>
        <p:nvSpPr>
          <p:cNvPr id="4" name="Zone de texte 1">
            <a:extLst>
              <a:ext uri="{FF2B5EF4-FFF2-40B4-BE49-F238E27FC236}">
                <a16:creationId xmlns:a16="http://schemas.microsoft.com/office/drawing/2014/main" id="{E8D57DBB-3DE1-4A33-97D7-419E937300CF}"/>
              </a:ext>
            </a:extLst>
          </p:cNvPr>
          <p:cNvSpPr txBox="1"/>
          <p:nvPr/>
        </p:nvSpPr>
        <p:spPr>
          <a:xfrm>
            <a:off x="987876" y="3645300"/>
            <a:ext cx="10899323" cy="86280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M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 syntaxe générale est la suivante : Nom Variable ← Expression : qui se lit « Variable prend la valeur d’expression </a:t>
            </a:r>
            <a:endParaRPr lang="fr-M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17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24F5A-BD46-4228-8F58-94CBB662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dirty="0"/>
              <a:t>Ecriture Et Affichage :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AEF996-F14F-4F03-8E47-515F2EA4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MA" sz="2800" b="1" dirty="0"/>
              <a:t>Cette instruction permet d’entrer une donnée à partir du clavier. La machine attend que l’utilisateur tape une valeur au clavier.</a:t>
            </a:r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D796D324-4E08-4A1B-AD14-09F5DBBB79D6}"/>
              </a:ext>
            </a:extLst>
          </p:cNvPr>
          <p:cNvSpPr txBox="1"/>
          <p:nvPr/>
        </p:nvSpPr>
        <p:spPr>
          <a:xfrm>
            <a:off x="1779450" y="4221556"/>
            <a:ext cx="9040950" cy="1249125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M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 syntaxe générale est la suivante : saisir (nom variable) (nom variable étant une variable d’un type déclaré à l’avance)</a:t>
            </a:r>
          </a:p>
        </p:txBody>
      </p:sp>
    </p:spTree>
    <p:extLst>
      <p:ext uri="{BB962C8B-B14F-4D97-AF65-F5344CB8AC3E}">
        <p14:creationId xmlns:p14="http://schemas.microsoft.com/office/powerpoint/2010/main" val="416116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26458-0383-4DBB-B449-D78C3AD6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dirty="0"/>
              <a:t>Écriture :</a:t>
            </a:r>
            <a:br>
              <a:rPr lang="fr-MA" dirty="0"/>
            </a:b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BB306-F3E2-4D65-A188-578A17FA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MA" sz="2800" b="1" dirty="0"/>
              <a:t>Cette instruction permet d’effectuer l’affichage à l’écran.</a:t>
            </a:r>
          </a:p>
        </p:txBody>
      </p:sp>
      <p:sp>
        <p:nvSpPr>
          <p:cNvPr id="4" name="Zone de texte 4">
            <a:extLst>
              <a:ext uri="{FF2B5EF4-FFF2-40B4-BE49-F238E27FC236}">
                <a16:creationId xmlns:a16="http://schemas.microsoft.com/office/drawing/2014/main" id="{53F78ED8-C48A-414B-9EDD-45AB9F480241}"/>
              </a:ext>
            </a:extLst>
          </p:cNvPr>
          <p:cNvSpPr txBox="1"/>
          <p:nvPr/>
        </p:nvSpPr>
        <p:spPr>
          <a:xfrm>
            <a:off x="1882599" y="3425019"/>
            <a:ext cx="8426801" cy="2039469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fr-M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 syntaxe générale est la suivante : afficher (‘expression’). Expression sera affiché tel quel à l’écran.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fr-M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 : afficher (‘entrer votre nom’) l’expression qui apparaitra à l’écran sera : entrer votre nom </a:t>
            </a:r>
            <a:r>
              <a:rPr lang="fr-MA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M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9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F9AA1-904B-4620-9A6C-AD6946BC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dirty="0"/>
              <a:t>Boucle :</a:t>
            </a:r>
            <a:br>
              <a:rPr lang="fr-MA" dirty="0"/>
            </a:b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68834E-F492-4AC9-82DB-69ABCB07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MA" sz="3200" b="1" dirty="0"/>
              <a:t>Les boucles tant que permettent d’effectuer des itérations tant qu’une certaine condition est vérifiée.</a:t>
            </a:r>
          </a:p>
          <a:p>
            <a:endParaRPr lang="fr-MA" sz="3200" b="1" dirty="0"/>
          </a:p>
        </p:txBody>
      </p:sp>
    </p:spTree>
    <p:extLst>
      <p:ext uri="{BB962C8B-B14F-4D97-AF65-F5344CB8AC3E}">
        <p14:creationId xmlns:p14="http://schemas.microsoft.com/office/powerpoint/2010/main" val="2136525029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Cadrage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71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Book</vt:lpstr>
      <vt:lpstr>Cadrage</vt:lpstr>
      <vt:lpstr>QUELQUES INSTRUCTIONS SIMPLES OU INSTRUCTIONS DE BASE </vt:lpstr>
      <vt:lpstr>L’affectation : </vt:lpstr>
      <vt:lpstr>Ecriture Et Affichage :</vt:lpstr>
      <vt:lpstr>Écriture : </vt:lpstr>
      <vt:lpstr>Boucle 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QUELQUES INSTRUCTIONS SIMPLES OU INSTRUCTIONS DE BASE </dc:title>
  <dc:creator>Hamza Kadiri</dc:creator>
  <cp:lastModifiedBy>Hamza Kadiri</cp:lastModifiedBy>
  <cp:revision>3</cp:revision>
  <dcterms:created xsi:type="dcterms:W3CDTF">2019-09-20T10:48:41Z</dcterms:created>
  <dcterms:modified xsi:type="dcterms:W3CDTF">2019-09-22T22:02:25Z</dcterms:modified>
</cp:coreProperties>
</file>