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3197" y="924909"/>
            <a:ext cx="10237076" cy="36786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8E3634"/>
                </a:solidFill>
              </a:rPr>
              <a:t> </a:t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> </a:t>
            </a:r>
            <a:r>
              <a:rPr lang="fr-FR" b="1" dirty="0" smtClean="0">
                <a:solidFill>
                  <a:srgbClr val="8E3634"/>
                </a:solidFill>
              </a:rPr>
              <a:t>                                                </a:t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 smtClean="0">
                <a:solidFill>
                  <a:srgbClr val="8E3634"/>
                </a:solidFill>
              </a:rPr>
              <a:t/>
            </a:r>
            <a:br>
              <a:rPr lang="fr-FR" b="1" dirty="0" smtClean="0">
                <a:solidFill>
                  <a:srgbClr val="8E3634"/>
                </a:solidFill>
              </a:rPr>
            </a:br>
            <a:r>
              <a:rPr lang="fr-FR" b="1" dirty="0">
                <a:solidFill>
                  <a:srgbClr val="8E3634"/>
                </a:solidFill>
              </a:rPr>
              <a:t/>
            </a:r>
            <a:br>
              <a:rPr lang="fr-FR" b="1" dirty="0">
                <a:solidFill>
                  <a:srgbClr val="8E3634"/>
                </a:solidFill>
              </a:rPr>
            </a:br>
            <a: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Les </a:t>
            </a:r>
            <a:r>
              <a:rPr lang="fr-FR" sz="8900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ordres de base </a:t>
            </a:r>
            <a: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d’algorithme:</a:t>
            </a:r>
            <a:br>
              <a:rPr lang="fr-FR" sz="8900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</a:br>
            <a:endParaRPr lang="fr-FR" sz="8900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13197" y="924909"/>
            <a:ext cx="10058400" cy="3174891"/>
          </a:xfrm>
        </p:spPr>
        <p:txBody>
          <a:bodyPr>
            <a:normAutofit/>
          </a:bodyPr>
          <a:lstStyle/>
          <a:p>
            <a:endParaRPr lang="fr-FR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7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807" y="558786"/>
            <a:ext cx="9375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l'algorithme qui calcule la moyenne de deux nombres, et on a remarqué que les étapes de cet algorithme se composent de cinq actions: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l'écriture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 lecture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l’affectation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boucle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1890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873800"/>
            <a:ext cx="10058400" cy="35661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Syntaxe pour chaque </a:t>
            </a:r>
            <a:r>
              <a:rPr lang="fr-FR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ordre:</a:t>
            </a:r>
            <a:endParaRPr lang="fr-FR" dirty="0">
              <a:ln>
                <a:solidFill>
                  <a:srgbClr val="FFFF00"/>
                </a:solidFill>
              </a:ln>
              <a:solidFill>
                <a:srgbClr val="8E363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   </a:t>
            </a:r>
          </a:p>
          <a:p>
            <a:r>
              <a:rPr lang="fr-FR" dirty="0"/>
              <a:t> </a:t>
            </a: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0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193" y="283524"/>
            <a:ext cx="10457793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Lire 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(‘’</a:t>
            </a:r>
            <a:r>
              <a:rPr kumimoji="0" lang="fr-F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nom_de_variable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’’) 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Ecrire  </a:t>
            </a: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(‘’Donner la note  ‘’) 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Affectation: 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(‘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nom_de_variable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        </a:t>
            </a:r>
            <a:r>
              <a:rPr kumimoji="0" lang="fr-F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nom_de_variable</a:t>
            </a:r>
            <a:r>
              <a:rPr kumimoji="0" 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’’);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     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(booléen)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Alors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(Instructions 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Finsi  </a:t>
            </a:r>
            <a:r>
              <a:rPr kumimoji="0" lang="fr-F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8E3634"/>
                </a:solidFill>
                <a:effectLst/>
                <a:uLnTx/>
                <a:uFillTx/>
              </a:rPr>
              <a:t>(Instructions 2)</a:t>
            </a:r>
            <a:endParaRPr kumimoji="0" lang="fr-FR" sz="2200" b="0" i="0" u="none" strike="noStrike" kern="0" cap="none" spc="0" normalizeH="0" baseline="0" noProof="0" dirty="0" smtClean="0">
              <a:ln>
                <a:noFill/>
              </a:ln>
              <a:solidFill>
                <a:srgbClr val="8E3634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Boucle:  </a:t>
            </a:r>
            <a:r>
              <a:rPr kumimoji="0" lang="fr-FR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 boucle permet de répéter un traitement un certain nombre de fois.</a:t>
            </a: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6043448" y="1828800"/>
            <a:ext cx="525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969160"/>
            <a:ext cx="10058400" cy="3566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Les exemples simple d’utilisation pour chaque </a:t>
            </a:r>
            <a:r>
              <a:rPr lang="fr-FR" b="1" dirty="0" smtClean="0">
                <a:ln>
                  <a:solidFill>
                    <a:srgbClr val="FFFF00"/>
                  </a:solidFill>
                </a:ln>
                <a:solidFill>
                  <a:srgbClr val="8E3634"/>
                </a:solidFill>
              </a:rPr>
              <a:t>ordre:</a:t>
            </a:r>
            <a:endParaRPr lang="fr-FR" dirty="0">
              <a:ln>
                <a:solidFill>
                  <a:srgbClr val="FFFF00"/>
                </a:solidFill>
              </a:ln>
              <a:solidFill>
                <a:srgbClr val="8E3634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 </a:t>
            </a:r>
          </a:p>
          <a:p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19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227" y="0"/>
            <a:ext cx="1157188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Lire :  </a:t>
            </a:r>
          </a:p>
          <a:p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Ecrire: </a:t>
            </a:r>
            <a:r>
              <a:rPr lang="fr-FR" sz="2000" dirty="0"/>
              <a:t>ECRIRE(" La valeur de 3*2 est égale à ", 3*2)</a:t>
            </a:r>
          </a:p>
          <a:p>
            <a:r>
              <a:rPr lang="fr-FR" sz="2000" dirty="0"/>
              <a:t>                                   ­                                 ­</a:t>
            </a:r>
          </a:p>
          <a:p>
            <a:r>
              <a:rPr lang="fr-FR" sz="2000" dirty="0"/>
              <a:t>                                message                      expression</a:t>
            </a:r>
          </a:p>
          <a:p>
            <a:r>
              <a:rPr lang="fr-FR" sz="2000" dirty="0"/>
              <a:t>ECRIRE(" La moyenne est = ", MOY)</a:t>
            </a:r>
          </a:p>
          <a:p>
            <a:r>
              <a:rPr lang="fr-FR" sz="2000" dirty="0"/>
              <a:t>                                                        ­</a:t>
            </a:r>
          </a:p>
          <a:p>
            <a:r>
              <a:rPr lang="fr-FR" sz="2000" dirty="0"/>
              <a:t>                                                  Variable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457200" lvl="0" indent="-4572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Affectation: </a:t>
            </a:r>
            <a:r>
              <a:rPr lang="fr-FR" sz="2400" dirty="0" smtClean="0"/>
              <a:t>A </a:t>
            </a:r>
            <a:r>
              <a:rPr lang="fr-FR" sz="2400" dirty="0"/>
              <a:t>reçoit 15, noté A ← 15 ou </a:t>
            </a:r>
            <a:r>
              <a:rPr lang="fr-FR" sz="2400" dirty="0" smtClean="0"/>
              <a:t>A:=15  ,</a:t>
            </a:r>
          </a:p>
          <a:p>
            <a:pPr lvl="0" defTabSz="914400">
              <a:spcBef>
                <a:spcPct val="20000"/>
              </a:spcBef>
            </a:pPr>
            <a:r>
              <a:rPr lang="fr-FR" sz="2400" dirty="0" smtClean="0"/>
              <a:t> </a:t>
            </a:r>
            <a:r>
              <a:rPr lang="fr-FR" sz="2400" dirty="0"/>
              <a:t>A reçoit le contenu de B, noté A ← B ou A :=B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457200" lvl="0" indent="-45720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Condition</a:t>
            </a:r>
            <a:r>
              <a:rPr lang="fr-FR" sz="3200" kern="0" dirty="0">
                <a:solidFill>
                  <a:prstClr val="black"/>
                </a:solidFill>
              </a:rPr>
              <a:t>: :</a:t>
            </a:r>
            <a:r>
              <a:rPr lang="fr-FR" kern="0" dirty="0">
                <a:solidFill>
                  <a:prstClr val="black"/>
                </a:solidFill>
              </a:rPr>
              <a:t>entrée x:      float, AFFECTÉ précédemment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:pré-</a:t>
            </a:r>
            <a:r>
              <a:rPr lang="fr-FR" kern="0" dirty="0" err="1">
                <a:solidFill>
                  <a:prstClr val="black"/>
                </a:solidFill>
              </a:rPr>
              <a:t>cond</a:t>
            </a:r>
            <a:r>
              <a:rPr lang="fr-FR" kern="0" dirty="0">
                <a:solidFill>
                  <a:prstClr val="black"/>
                </a:solidFill>
              </a:rPr>
              <a:t>:      Ø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:sortie signe:  </a:t>
            </a:r>
            <a:r>
              <a:rPr lang="fr-FR" kern="0" dirty="0" smtClean="0">
                <a:solidFill>
                  <a:prstClr val="black"/>
                </a:solidFill>
              </a:rPr>
              <a:t>Int,   </a:t>
            </a:r>
            <a:r>
              <a:rPr lang="fr-FR" kern="0" dirty="0">
                <a:solidFill>
                  <a:prstClr val="black"/>
                </a:solidFill>
              </a:rPr>
              <a:t>AFFICHÉ à l'écran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:sortie valabs: float, AFFICHÉ à l'écran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:post-</a:t>
            </a:r>
            <a:r>
              <a:rPr lang="fr-FR" kern="0" dirty="0" err="1">
                <a:solidFill>
                  <a:prstClr val="black"/>
                </a:solidFill>
              </a:rPr>
              <a:t>cond</a:t>
            </a:r>
            <a:r>
              <a:rPr lang="fr-FR" kern="0" dirty="0">
                <a:solidFill>
                  <a:prstClr val="black"/>
                </a:solidFill>
              </a:rPr>
              <a:t>:     signe = +1 si x ≥ 0, -1 sinon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:post-</a:t>
            </a:r>
            <a:r>
              <a:rPr lang="fr-FR" kern="0" dirty="0" err="1">
                <a:solidFill>
                  <a:prstClr val="black"/>
                </a:solidFill>
              </a:rPr>
              <a:t>cond</a:t>
            </a:r>
            <a:r>
              <a:rPr lang="fr-FR" kern="0" dirty="0">
                <a:solidFill>
                  <a:prstClr val="black"/>
                </a:solidFill>
              </a:rPr>
              <a:t>:     valabs = |</a:t>
            </a:r>
            <a:r>
              <a:rPr lang="fr-FR" kern="0" dirty="0" smtClean="0">
                <a:solidFill>
                  <a:prstClr val="black"/>
                </a:solidFill>
              </a:rPr>
              <a:t>x|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683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904" y="108092"/>
            <a:ext cx="8902262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ct val="20000"/>
              </a:spcBef>
            </a:pPr>
            <a:endParaRPr lang="fr-FR" kern="0" dirty="0">
              <a:solidFill>
                <a:prstClr val="black"/>
              </a:solidFill>
            </a:endParaRP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"""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if x &gt;= 0: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    signe = +1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    valabs = x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else: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    signe = -1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    valabs = -x</a:t>
            </a:r>
          </a:p>
          <a:p>
            <a:pPr lvl="0" defTabSz="914400">
              <a:spcBef>
                <a:spcPct val="20000"/>
              </a:spcBef>
            </a:pPr>
            <a:r>
              <a:rPr lang="fr-FR" kern="0" dirty="0">
                <a:solidFill>
                  <a:prstClr val="black"/>
                </a:solidFill>
              </a:rPr>
              <a:t>print(signe, valabs)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331" y="3136613"/>
            <a:ext cx="6701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3200" kern="0" dirty="0">
                <a:solidFill>
                  <a:prstClr val="black"/>
                </a:solidFill>
              </a:rPr>
              <a:t>Boucle:</a:t>
            </a:r>
          </a:p>
        </p:txBody>
      </p:sp>
    </p:spTree>
    <p:extLst>
      <p:ext uri="{BB962C8B-B14F-4D97-AF65-F5344CB8AC3E}">
        <p14:creationId xmlns:p14="http://schemas.microsoft.com/office/powerpoint/2010/main" val="10045963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104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Rétrospective</vt:lpstr>
      <vt:lpstr>                                                                     Les ordres de base d’algorithme: </vt:lpstr>
      <vt:lpstr>Présentation PowerPoint</vt:lpstr>
      <vt:lpstr>Syntaxe pour chaque ordre:</vt:lpstr>
      <vt:lpstr>Présentation PowerPoint</vt:lpstr>
      <vt:lpstr>Les exemples simple d’utilisation pour chaque ordre:</vt:lpstr>
      <vt:lpstr>Présentation PowerPoint</vt:lpstr>
      <vt:lpstr>Présentation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l  Les ordres de base d’algorithme:</dc:title>
  <dc:creator>Maher Fattouh</dc:creator>
  <cp:lastModifiedBy>Maher Fattouh</cp:lastModifiedBy>
  <cp:revision>8</cp:revision>
  <dcterms:created xsi:type="dcterms:W3CDTF">2019-09-21T00:37:37Z</dcterms:created>
  <dcterms:modified xsi:type="dcterms:W3CDTF">2019-09-21T02:37:34Z</dcterms:modified>
</cp:coreProperties>
</file>