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4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01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7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1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2F9F1B-337A-4D5F-ABF5-5F468D20012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2DDBECD-0D91-4DB1-8BED-14ACFBC0F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3931-8B4C-4648-9ACA-396DF2BD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469" y="2067369"/>
            <a:ext cx="9619062" cy="2014302"/>
          </a:xfrm>
        </p:spPr>
        <p:txBody>
          <a:bodyPr/>
          <a:lstStyle/>
          <a:p>
            <a:pPr algn="ctr"/>
            <a:r>
              <a:rPr lang="en-US" sz="8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FINAL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998D2-0BE3-463C-A52E-4558091A0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6122" y="3949149"/>
            <a:ext cx="7063409" cy="636104"/>
          </a:xfrm>
        </p:spPr>
        <p:txBody>
          <a:bodyPr>
            <a:noAutofit/>
          </a:bodyPr>
          <a:lstStyle/>
          <a:p>
            <a:r>
              <a:rPr lang="en-US" sz="2800" dirty="0"/>
              <a:t>COMPUTER INFORMATION TECNOLOGY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CV RESUME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SPEARD SHEET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ANALISE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000" dirty="0"/>
              <a:t>				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10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68CF-3D66-45D7-B8E0-933D7698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361660"/>
            <a:ext cx="2793158" cy="160020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My Resume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0EB41-3E86-4BBA-8D62-D0C07FFC0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8" t="25734" r="20940" b="2557"/>
          <a:stretch/>
        </p:blipFill>
        <p:spPr>
          <a:xfrm>
            <a:off x="5221357" y="1524000"/>
            <a:ext cx="6758608" cy="45008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B7D2F-1416-4B44-94B3-304334160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104" y="2961860"/>
            <a:ext cx="4227444" cy="271846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Consists of five sections which includes my academic and professional details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5570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7CC7-9AA5-4D03-A7AB-F1F10CA4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1295400"/>
            <a:ext cx="3684104" cy="16002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Formatting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D992C-1584-4845-8F72-4F1C1CCF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3" t="27099" r="38614" b="37680"/>
          <a:stretch/>
        </p:blipFill>
        <p:spPr>
          <a:xfrm>
            <a:off x="5340627" y="1295400"/>
            <a:ext cx="6202016" cy="45885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2FDBC-F452-42D6-AB25-3A7CC5D72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2365" y="2895600"/>
            <a:ext cx="3578087" cy="29883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EXCEL</a:t>
            </a:r>
          </a:p>
        </p:txBody>
      </p:sp>
    </p:spTree>
    <p:extLst>
      <p:ext uri="{BB962C8B-B14F-4D97-AF65-F5344CB8AC3E}">
        <p14:creationId xmlns:p14="http://schemas.microsoft.com/office/powerpoint/2010/main" val="27126455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9063-8CBD-45B9-9BD9-026670F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07" y="1295400"/>
            <a:ext cx="2967452" cy="1600200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Pivot table in excel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30253-7D7C-4966-B5EA-F0D35A3C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330" y="3048000"/>
            <a:ext cx="4346713" cy="1736035"/>
          </a:xfrm>
        </p:spPr>
        <p:txBody>
          <a:bodyPr/>
          <a:lstStyle/>
          <a:p>
            <a:r>
              <a:rPr lang="en-US" sz="1800" b="1" dirty="0"/>
              <a:t>I have created a pivot table in excel to sort and filter my data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BE3AAA5B-C59D-4DC8-946A-4C78D0C9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19998" r="64066" b="19816"/>
          <a:stretch/>
        </p:blipFill>
        <p:spPr>
          <a:xfrm>
            <a:off x="5821431" y="1484243"/>
            <a:ext cx="6026012" cy="4028661"/>
          </a:xfrm>
        </p:spPr>
      </p:pic>
    </p:spTree>
    <p:extLst>
      <p:ext uri="{BB962C8B-B14F-4D97-AF65-F5344CB8AC3E}">
        <p14:creationId xmlns:p14="http://schemas.microsoft.com/office/powerpoint/2010/main" val="886190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96AB-1EA7-4F4E-AE67-8199184A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2" y="1295400"/>
            <a:ext cx="3617845" cy="1600200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VLOOKUP in Excel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B0D98-A009-4D27-A380-7A096E3E4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9111" y="3129280"/>
            <a:ext cx="3617845" cy="28955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VLOOKUP in excel is used to lookup a certain value in any column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E5B417-544E-41B0-A838-56F514E2C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t="26686" r="41648" b="38123"/>
          <a:stretch/>
        </p:blipFill>
        <p:spPr>
          <a:xfrm>
            <a:off x="5923721" y="1789042"/>
            <a:ext cx="5724939" cy="390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39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BBF9-446B-471A-9054-3F76BD35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95400"/>
            <a:ext cx="3670852" cy="1600200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8A57-7661-4FDD-B754-B01BEF660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3339" y="3061252"/>
            <a:ext cx="4306957" cy="2963627"/>
          </a:xfrm>
        </p:spPr>
        <p:txBody>
          <a:bodyPr>
            <a:normAutofit/>
          </a:bodyPr>
          <a:lstStyle/>
          <a:p>
            <a:r>
              <a:rPr lang="en-US" sz="1800" dirty="0"/>
              <a:t>Here I have data validation and restricted to only enter a number between 1 to 70 and when he enters another number he gets an error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9E1C474-F9D1-404C-AF60-95B180D2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5" t="24978" r="22441" b="12409"/>
          <a:stretch/>
        </p:blipFill>
        <p:spPr>
          <a:xfrm>
            <a:off x="5685184" y="1073426"/>
            <a:ext cx="6321286" cy="4951453"/>
          </a:xfrm>
        </p:spPr>
      </p:pic>
    </p:spTree>
    <p:extLst>
      <p:ext uri="{BB962C8B-B14F-4D97-AF65-F5344CB8AC3E}">
        <p14:creationId xmlns:p14="http://schemas.microsoft.com/office/powerpoint/2010/main" val="922308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6413-23F1-41E5-8B8F-B511866F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SUM in Excel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7374D8-5AEC-4576-80E5-8B00310CA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7" t="28362" r="42290" b="24741"/>
          <a:stretch/>
        </p:blipFill>
        <p:spPr>
          <a:xfrm>
            <a:off x="5592417" y="2014330"/>
            <a:ext cx="6042991" cy="41081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FAD85-4314-4887-A7D0-A8BB1DA1D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07026"/>
            <a:ext cx="3231515" cy="281785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 ADD TO NUMBER</a:t>
            </a:r>
          </a:p>
        </p:txBody>
      </p:sp>
    </p:spTree>
    <p:extLst>
      <p:ext uri="{BB962C8B-B14F-4D97-AF65-F5344CB8AC3E}">
        <p14:creationId xmlns:p14="http://schemas.microsoft.com/office/powerpoint/2010/main" val="1174194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1539</TotalTime>
  <Words>101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FINAL PROJECTS</vt:lpstr>
      <vt:lpstr>My Resume</vt:lpstr>
      <vt:lpstr>Conditional Formatting </vt:lpstr>
      <vt:lpstr>Pivot table in excel </vt:lpstr>
      <vt:lpstr>VLOOKUP in Excel</vt:lpstr>
      <vt:lpstr>Data Validation</vt:lpstr>
      <vt:lpstr>SUM in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cc</dc:creator>
  <cp:lastModifiedBy>cc</cp:lastModifiedBy>
  <cp:revision>1</cp:revision>
  <dcterms:created xsi:type="dcterms:W3CDTF">2025-09-19T13:16:25Z</dcterms:created>
  <dcterms:modified xsi:type="dcterms:W3CDTF">2025-09-20T14:55:31Z</dcterms:modified>
</cp:coreProperties>
</file>