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59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8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3EBF-C69D-4772-8E41-1FAF4051EB4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23C7-FE21-4778-A5BC-B5B7F9BE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4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Muhammad shahzad(22k-4565)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Hamza Hussain(22k-4317)[group leader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32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 PARENT FUNCTION(MAIN)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7" y="2022837"/>
            <a:ext cx="10560334" cy="430407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program has three main functionalities  :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admin end gives 4 options that are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1)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New election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</a:rPr>
              <a:t>2) ban user id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</a:rPr>
              <a:t>3) result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</a:rPr>
              <a:t>4) logout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From these the user can select the options that he/she desires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it is used to cast the votes of every enrolled student.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From this function the user can simply just exit from the program 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10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FUNCTION(</a:t>
            </a:r>
            <a:r>
              <a:rPr lang="en-US" dirty="0" smtClean="0"/>
              <a:t>ADMIN 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1309"/>
            <a:ext cx="10255534" cy="435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FUNCTIONS :</a:t>
            </a:r>
            <a:endParaRPr lang="en-US" sz="2000" b="1" u="sng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ADMIN: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This function takes the username and password from the user and checks them.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INITIATE NEW ELECTION: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In this function some information is taken regarding the new election (year ,branch e.t.c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ELECTION INFO IN FILE: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In this function the given information is saved regarding new election in txt files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CANDIDATE FILE: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In this function the information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of the candidate (number of votes e.t.c) is stored.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 ID: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In this function the program ban’s the particular voter’s id that the admin wants to ban.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913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FUNCTION(</a:t>
            </a:r>
            <a:r>
              <a:rPr lang="en-US" dirty="0"/>
              <a:t>STUDENT 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2763"/>
            <a:ext cx="10141528" cy="459970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CHILD 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FUNCTIONS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VALID: </a:t>
            </a:r>
            <a:endParaRPr lang="en-US" sz="2600" b="1" u="sng" dirty="0" smtClean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In this function two </a:t>
            </a:r>
            <a:r>
              <a:rPr lang="en-US" sz="2200" b="1" dirty="0" smtClean="0">
                <a:solidFill>
                  <a:schemeClr val="bg1"/>
                </a:solidFill>
              </a:rPr>
              <a:t>“grand child functions”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are used named as 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1)extract roll.no :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 extracts the roll number from the user inputted id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2)Extract year :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extracts the year of the election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from the user inputted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id.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BANNED: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In this function we check what id’s are banned by the admin so that the person with that id is not able to cast a vote.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VOTED: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  In this function the id’s are checked so that the repetition of the id’s is prevented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vote :</a:t>
            </a:r>
          </a:p>
          <a:p>
            <a:pPr marL="0" indent="0">
              <a:buNone/>
            </a:pPr>
            <a:r>
              <a:rPr lang="en-US" sz="23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300" i="1" dirty="0" smtClean="0">
                <a:solidFill>
                  <a:schemeClr val="accent5">
                    <a:lumMod val="75000"/>
                  </a:schemeClr>
                </a:solidFill>
              </a:rPr>
              <a:t> In this function the vote is included of the particular id to the respected candidate that he/she has voted</a:t>
            </a:r>
          </a:p>
        </p:txBody>
      </p:sp>
    </p:spTree>
    <p:extLst>
      <p:ext uri="{BB962C8B-B14F-4D97-AF65-F5344CB8AC3E}">
        <p14:creationId xmlns:p14="http://schemas.microsoft.com/office/powerpoint/2010/main" val="10884719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104</TotalTime>
  <Words>274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</vt:lpstr>
      <vt:lpstr>Berlin</vt:lpstr>
      <vt:lpstr>VOTING SYSTEM</vt:lpstr>
      <vt:lpstr>GRAND PARENT FUNCTION(MAIN)</vt:lpstr>
      <vt:lpstr>PARENT FUNCTION(ADMIN END)</vt:lpstr>
      <vt:lpstr>PARENT FUNCTION(STUDENT 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ESHOP</dc:creator>
  <cp:lastModifiedBy>ESHOP</cp:lastModifiedBy>
  <cp:revision>10</cp:revision>
  <dcterms:created xsi:type="dcterms:W3CDTF">2022-12-08T13:45:03Z</dcterms:created>
  <dcterms:modified xsi:type="dcterms:W3CDTF">2022-12-08T17:50:10Z</dcterms:modified>
</cp:coreProperties>
</file>