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DA58B-9C5C-4E7B-B2D1-B1DAD053D9F1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45E21342-9ECA-4503-BB8B-E3FE27258E47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File Handling:</a:t>
          </a:r>
        </a:p>
      </dgm:t>
    </dgm:pt>
    <dgm:pt modelId="{DA16FF66-6F2F-4A63-8968-E7D7318F8BFE}" type="parTrans" cxnId="{2D3D4F48-23CA-45D9-8CE9-4F904A31F64E}">
      <dgm:prSet/>
      <dgm:spPr/>
      <dgm:t>
        <a:bodyPr/>
        <a:lstStyle/>
        <a:p>
          <a:endParaRPr lang="en-US"/>
        </a:p>
      </dgm:t>
    </dgm:pt>
    <dgm:pt modelId="{CD0D67D1-627B-455C-B051-9CF5FF59A51C}" type="sibTrans" cxnId="{2D3D4F48-23CA-45D9-8CE9-4F904A31F64E}">
      <dgm:prSet/>
      <dgm:spPr/>
      <dgm:t>
        <a:bodyPr/>
        <a:lstStyle/>
        <a:p>
          <a:endParaRPr lang="en-US"/>
        </a:p>
      </dgm:t>
    </dgm:pt>
    <dgm:pt modelId="{5F79A382-FD98-45C3-91E6-EEC85C7D69AB}">
      <dgm:prSet/>
      <dgm:spPr/>
      <dgm:t>
        <a:bodyPr/>
        <a:lstStyle/>
        <a:p>
          <a:r>
            <a:rPr lang="en-US"/>
            <a:t>The program reads student data from a CSV file, extracting information such as quiz and assignment marks, midterm, final exam, and project scores.</a:t>
          </a:r>
        </a:p>
      </dgm:t>
    </dgm:pt>
    <dgm:pt modelId="{595249D5-7BF1-45E8-B0F2-DC6C1AB8B5A9}" type="parTrans" cxnId="{D137CDE9-85D9-4785-9114-DE9AB228F818}">
      <dgm:prSet/>
      <dgm:spPr/>
      <dgm:t>
        <a:bodyPr/>
        <a:lstStyle/>
        <a:p>
          <a:endParaRPr lang="en-US"/>
        </a:p>
      </dgm:t>
    </dgm:pt>
    <dgm:pt modelId="{19D3A4F0-0432-468E-98BF-162DC4591DE6}" type="sibTrans" cxnId="{D137CDE9-85D9-4785-9114-DE9AB228F818}">
      <dgm:prSet/>
      <dgm:spPr/>
      <dgm:t>
        <a:bodyPr/>
        <a:lstStyle/>
        <a:p>
          <a:endParaRPr lang="en-US"/>
        </a:p>
      </dgm:t>
    </dgm:pt>
    <dgm:pt modelId="{D8DACE2B-166A-4BB6-A8E2-701CBDE1C65D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Weightage Configuration:</a:t>
          </a:r>
        </a:p>
      </dgm:t>
    </dgm:pt>
    <dgm:pt modelId="{FC13C9ED-60A7-496A-A3CC-8344F11ED99F}" type="parTrans" cxnId="{C4D72F5E-A709-4EA8-98E2-555DA4E0A6D9}">
      <dgm:prSet/>
      <dgm:spPr/>
      <dgm:t>
        <a:bodyPr/>
        <a:lstStyle/>
        <a:p>
          <a:endParaRPr lang="en-US"/>
        </a:p>
      </dgm:t>
    </dgm:pt>
    <dgm:pt modelId="{EE299F6B-FE40-4618-B592-76FE62852CB9}" type="sibTrans" cxnId="{C4D72F5E-A709-4EA8-98E2-555DA4E0A6D9}">
      <dgm:prSet/>
      <dgm:spPr/>
      <dgm:t>
        <a:bodyPr/>
        <a:lstStyle/>
        <a:p>
          <a:endParaRPr lang="en-US"/>
        </a:p>
      </dgm:t>
    </dgm:pt>
    <dgm:pt modelId="{38BB8E8A-CAD4-4635-A1A2-17A99F27BF77}">
      <dgm:prSet/>
      <dgm:spPr/>
      <dgm:t>
        <a:bodyPr/>
        <a:lstStyle/>
        <a:p>
          <a:r>
            <a:rPr lang="en-US" dirty="0"/>
            <a:t>The teacher can set weightages for quizzes, assignments, midterm exams, final exams, and projects. This customization allows for flexible grading strategies.</a:t>
          </a:r>
        </a:p>
      </dgm:t>
    </dgm:pt>
    <dgm:pt modelId="{CF99AD41-5048-4575-87DF-FCFB37C7E7A4}" type="parTrans" cxnId="{507BD153-A4CE-49C3-B8E9-D20190AB043E}">
      <dgm:prSet/>
      <dgm:spPr/>
      <dgm:t>
        <a:bodyPr/>
        <a:lstStyle/>
        <a:p>
          <a:endParaRPr lang="en-US"/>
        </a:p>
      </dgm:t>
    </dgm:pt>
    <dgm:pt modelId="{6CB33EE1-006E-46EC-BF1A-9475B250F588}" type="sibTrans" cxnId="{507BD153-A4CE-49C3-B8E9-D20190AB043E}">
      <dgm:prSet/>
      <dgm:spPr/>
      <dgm:t>
        <a:bodyPr/>
        <a:lstStyle/>
        <a:p>
          <a:endParaRPr lang="en-US"/>
        </a:p>
      </dgm:t>
    </dgm:pt>
    <dgm:pt modelId="{0778801E-40E8-41D6-9572-A3DCE49D6E8B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Processing:</a:t>
          </a:r>
        </a:p>
      </dgm:t>
    </dgm:pt>
    <dgm:pt modelId="{0CD6EED2-CC87-4EB3-949C-213A1678FAAD}" type="parTrans" cxnId="{CF8BB609-8549-487F-9A32-03FA722A6CA0}">
      <dgm:prSet/>
      <dgm:spPr/>
      <dgm:t>
        <a:bodyPr/>
        <a:lstStyle/>
        <a:p>
          <a:endParaRPr lang="en-US"/>
        </a:p>
      </dgm:t>
    </dgm:pt>
    <dgm:pt modelId="{601206DF-5E8F-4AFC-B4DE-42E648DB9BD6}" type="sibTrans" cxnId="{CF8BB609-8549-487F-9A32-03FA722A6CA0}">
      <dgm:prSet/>
      <dgm:spPr/>
      <dgm:t>
        <a:bodyPr/>
        <a:lstStyle/>
        <a:p>
          <a:endParaRPr lang="en-US"/>
        </a:p>
      </dgm:t>
    </dgm:pt>
    <dgm:pt modelId="{49B6CB73-860A-479F-A586-74C2D179A6B7}">
      <dgm:prSet/>
      <dgm:spPr/>
      <dgm:t>
        <a:bodyPr/>
        <a:lstStyle/>
        <a:p>
          <a:r>
            <a:rPr lang="en-US"/>
            <a:t>The portal processes student data to calculate quiz and assignment averages, considering the specified weightages. It also computes total marks for each student.</a:t>
          </a:r>
        </a:p>
      </dgm:t>
    </dgm:pt>
    <dgm:pt modelId="{B5347209-D552-47B9-8ABF-DD90F25FCB70}" type="parTrans" cxnId="{26C90BCC-C71B-4D1F-8619-A1613AC7A06E}">
      <dgm:prSet/>
      <dgm:spPr/>
      <dgm:t>
        <a:bodyPr/>
        <a:lstStyle/>
        <a:p>
          <a:endParaRPr lang="en-US"/>
        </a:p>
      </dgm:t>
    </dgm:pt>
    <dgm:pt modelId="{3978B8B7-5000-4D63-95F1-AF515AC866AD}" type="sibTrans" cxnId="{26C90BCC-C71B-4D1F-8619-A1613AC7A06E}">
      <dgm:prSet/>
      <dgm:spPr/>
      <dgm:t>
        <a:bodyPr/>
        <a:lstStyle/>
        <a:p>
          <a:endParaRPr lang="en-US"/>
        </a:p>
      </dgm:t>
    </dgm:pt>
    <dgm:pt modelId="{C3ECAFDD-127D-4E49-B7AE-9D63B1408532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Grade Assignment:</a:t>
          </a:r>
        </a:p>
      </dgm:t>
    </dgm:pt>
    <dgm:pt modelId="{D51038A3-5020-4319-9001-17928559808F}" type="parTrans" cxnId="{C20CABF7-2BC2-48F8-8408-0F3BA89F1485}">
      <dgm:prSet/>
      <dgm:spPr/>
      <dgm:t>
        <a:bodyPr/>
        <a:lstStyle/>
        <a:p>
          <a:endParaRPr lang="en-US"/>
        </a:p>
      </dgm:t>
    </dgm:pt>
    <dgm:pt modelId="{859755D9-1CCD-44CF-8684-7261126BFEB5}" type="sibTrans" cxnId="{C20CABF7-2BC2-48F8-8408-0F3BA89F1485}">
      <dgm:prSet/>
      <dgm:spPr/>
      <dgm:t>
        <a:bodyPr/>
        <a:lstStyle/>
        <a:p>
          <a:endParaRPr lang="en-US"/>
        </a:p>
      </dgm:t>
    </dgm:pt>
    <dgm:pt modelId="{AAB0494F-1907-4011-BA8E-8E6A9FAE7EBA}">
      <dgm:prSet/>
      <dgm:spPr/>
      <dgm:t>
        <a:bodyPr/>
        <a:lstStyle/>
        <a:p>
          <a:r>
            <a:rPr lang="en-US"/>
            <a:t>Based on the calculated total marks, the program assigns grades to students using a predefined grading scale. This automates the grading process and ensures consistency.</a:t>
          </a:r>
        </a:p>
      </dgm:t>
    </dgm:pt>
    <dgm:pt modelId="{5B2A94D3-3D80-4816-8272-D3C3D27E7312}" type="parTrans" cxnId="{D84597FA-A317-49D2-AD2B-2DD5B759D803}">
      <dgm:prSet/>
      <dgm:spPr/>
      <dgm:t>
        <a:bodyPr/>
        <a:lstStyle/>
        <a:p>
          <a:endParaRPr lang="en-US"/>
        </a:p>
      </dgm:t>
    </dgm:pt>
    <dgm:pt modelId="{C555EEF2-FBF8-47D2-B681-D089FE0D4D40}" type="sibTrans" cxnId="{D84597FA-A317-49D2-AD2B-2DD5B759D803}">
      <dgm:prSet/>
      <dgm:spPr/>
      <dgm:t>
        <a:bodyPr/>
        <a:lstStyle/>
        <a:p>
          <a:endParaRPr lang="en-US"/>
        </a:p>
      </dgm:t>
    </dgm:pt>
    <dgm:pt modelId="{2B21AA0A-023C-42DE-B4F4-B792322A5A10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Interaction:</a:t>
          </a:r>
        </a:p>
      </dgm:t>
    </dgm:pt>
    <dgm:pt modelId="{28CB3B18-61B9-4E9E-AF8E-46159CC0935E}" type="parTrans" cxnId="{7B94202F-FB07-4004-AB87-AF2297718F0B}">
      <dgm:prSet/>
      <dgm:spPr/>
      <dgm:t>
        <a:bodyPr/>
        <a:lstStyle/>
        <a:p>
          <a:endParaRPr lang="en-US"/>
        </a:p>
      </dgm:t>
    </dgm:pt>
    <dgm:pt modelId="{B5211136-CD3E-4CDE-8EB8-627CB60740C0}" type="sibTrans" cxnId="{7B94202F-FB07-4004-AB87-AF2297718F0B}">
      <dgm:prSet/>
      <dgm:spPr/>
      <dgm:t>
        <a:bodyPr/>
        <a:lstStyle/>
        <a:p>
          <a:endParaRPr lang="en-US"/>
        </a:p>
      </dgm:t>
    </dgm:pt>
    <dgm:pt modelId="{6E377F8A-04BB-457C-B92E-6066B14CA586}">
      <dgm:prSet/>
      <dgm:spPr/>
      <dgm:t>
        <a:bodyPr/>
        <a:lstStyle/>
        <a:p>
          <a:r>
            <a:rPr lang="en-US"/>
            <a:t>The portal offers user-friendly interaction options, allowing teachers to view class results on the console, generate a detailed CSV report, and search for an individual student by their roll number.</a:t>
          </a:r>
        </a:p>
      </dgm:t>
    </dgm:pt>
    <dgm:pt modelId="{89540EAA-3319-4983-B3BD-E40384C635FC}" type="parTrans" cxnId="{195F31FC-8DFB-481A-856B-8880DFED98A7}">
      <dgm:prSet/>
      <dgm:spPr/>
      <dgm:t>
        <a:bodyPr/>
        <a:lstStyle/>
        <a:p>
          <a:endParaRPr lang="en-US"/>
        </a:p>
      </dgm:t>
    </dgm:pt>
    <dgm:pt modelId="{5601D444-30F7-4CA5-A5E0-36649AF3F6F1}" type="sibTrans" cxnId="{195F31FC-8DFB-481A-856B-8880DFED98A7}">
      <dgm:prSet/>
      <dgm:spPr/>
      <dgm:t>
        <a:bodyPr/>
        <a:lstStyle/>
        <a:p>
          <a:endParaRPr lang="en-US"/>
        </a:p>
      </dgm:t>
    </dgm:pt>
    <dgm:pt modelId="{8A9EF195-DD7A-4865-B791-2840B3547C02}">
      <dgm:prSet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Overview and Analysis: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6228EE-5030-4176-ABB0-E421166CAABC}" type="parTrans" cxnId="{48FFCA75-BB5B-47F1-99D4-E4059F1EEF71}">
      <dgm:prSet/>
      <dgm:spPr/>
      <dgm:t>
        <a:bodyPr/>
        <a:lstStyle/>
        <a:p>
          <a:endParaRPr lang="en-US"/>
        </a:p>
      </dgm:t>
    </dgm:pt>
    <dgm:pt modelId="{B15BD1D2-B88A-4AC0-BD0E-84267B4CEAB2}" type="sibTrans" cxnId="{48FFCA75-BB5B-47F1-99D4-E4059F1EEF71}">
      <dgm:prSet/>
      <dgm:spPr/>
      <dgm:t>
        <a:bodyPr/>
        <a:lstStyle/>
        <a:p>
          <a:endParaRPr lang="en-US"/>
        </a:p>
      </dgm:t>
    </dgm:pt>
    <dgm:pt modelId="{773C17B9-06B3-4953-9057-0819DED2C5CA}">
      <dgm:prSet/>
      <dgm:spPr/>
      <dgm:t>
        <a:bodyPr/>
        <a:lstStyle/>
        <a:p>
          <a:r>
            <a:rPr lang="en-US"/>
            <a:t>The system provides a comprehensive overview of class performance, displaying each student's name, roll number, quiz and assignment averages, total marks, and assigned grade.</a:t>
          </a:r>
        </a:p>
      </dgm:t>
    </dgm:pt>
    <dgm:pt modelId="{59E44E95-CFA7-4A8E-983D-3D74E4593A89}" type="parTrans" cxnId="{AE95AE12-7B14-4BAD-B5FC-94E743F95C74}">
      <dgm:prSet/>
      <dgm:spPr/>
      <dgm:t>
        <a:bodyPr/>
        <a:lstStyle/>
        <a:p>
          <a:endParaRPr lang="en-US"/>
        </a:p>
      </dgm:t>
    </dgm:pt>
    <dgm:pt modelId="{F1A94796-62FB-4F8A-9E2B-FE1D598CECE7}" type="sibTrans" cxnId="{AE95AE12-7B14-4BAD-B5FC-94E743F95C74}">
      <dgm:prSet/>
      <dgm:spPr/>
      <dgm:t>
        <a:bodyPr/>
        <a:lstStyle/>
        <a:p>
          <a:endParaRPr lang="en-US"/>
        </a:p>
      </dgm:t>
    </dgm:pt>
    <dgm:pt modelId="{74F3B6DE-6A0D-446B-9C2A-8E816532AF17}" type="pres">
      <dgm:prSet presAssocID="{746DA58B-9C5C-4E7B-B2D1-B1DAD053D9F1}" presName="Name0" presStyleCnt="0">
        <dgm:presLayoutVars>
          <dgm:dir/>
          <dgm:animLvl val="lvl"/>
          <dgm:resizeHandles val="exact"/>
        </dgm:presLayoutVars>
      </dgm:prSet>
      <dgm:spPr/>
    </dgm:pt>
    <dgm:pt modelId="{702F4853-E771-4313-A232-3AA8F6C9032F}" type="pres">
      <dgm:prSet presAssocID="{45E21342-9ECA-4503-BB8B-E3FE27258E47}" presName="linNode" presStyleCnt="0"/>
      <dgm:spPr/>
    </dgm:pt>
    <dgm:pt modelId="{A25F0E9F-D6CE-4302-9529-0E6C0D63B5C9}" type="pres">
      <dgm:prSet presAssocID="{45E21342-9ECA-4503-BB8B-E3FE27258E4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82A2797-61FB-43C6-B112-D3467DBA48FD}" type="pres">
      <dgm:prSet presAssocID="{45E21342-9ECA-4503-BB8B-E3FE27258E47}" presName="descendantText" presStyleLbl="alignAccFollowNode1" presStyleIdx="0" presStyleCnt="6">
        <dgm:presLayoutVars>
          <dgm:bulletEnabled val="1"/>
        </dgm:presLayoutVars>
      </dgm:prSet>
      <dgm:spPr/>
    </dgm:pt>
    <dgm:pt modelId="{3103D10E-2808-4F82-8B6B-C1B82EFE7582}" type="pres">
      <dgm:prSet presAssocID="{CD0D67D1-627B-455C-B051-9CF5FF59A51C}" presName="sp" presStyleCnt="0"/>
      <dgm:spPr/>
    </dgm:pt>
    <dgm:pt modelId="{41196369-E93D-425D-A93A-6C382C3E6029}" type="pres">
      <dgm:prSet presAssocID="{D8DACE2B-166A-4BB6-A8E2-701CBDE1C65D}" presName="linNode" presStyleCnt="0"/>
      <dgm:spPr/>
    </dgm:pt>
    <dgm:pt modelId="{96D9E7FA-B3D6-4A43-AC86-F892DDA43E05}" type="pres">
      <dgm:prSet presAssocID="{D8DACE2B-166A-4BB6-A8E2-701CBDE1C65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365FD86-AA0D-4F43-BE8D-A39D1840A454}" type="pres">
      <dgm:prSet presAssocID="{D8DACE2B-166A-4BB6-A8E2-701CBDE1C65D}" presName="descendantText" presStyleLbl="alignAccFollowNode1" presStyleIdx="1" presStyleCnt="6">
        <dgm:presLayoutVars>
          <dgm:bulletEnabled val="1"/>
        </dgm:presLayoutVars>
      </dgm:prSet>
      <dgm:spPr/>
    </dgm:pt>
    <dgm:pt modelId="{0EA24875-F413-4ABD-8EDF-E738A95F9A1D}" type="pres">
      <dgm:prSet presAssocID="{EE299F6B-FE40-4618-B592-76FE62852CB9}" presName="sp" presStyleCnt="0"/>
      <dgm:spPr/>
    </dgm:pt>
    <dgm:pt modelId="{36D2F2E6-E2A1-4B85-A6C1-8CEABEBB3044}" type="pres">
      <dgm:prSet presAssocID="{0778801E-40E8-41D6-9572-A3DCE49D6E8B}" presName="linNode" presStyleCnt="0"/>
      <dgm:spPr/>
    </dgm:pt>
    <dgm:pt modelId="{C28260E7-5D4C-4008-A9B7-52C064280519}" type="pres">
      <dgm:prSet presAssocID="{0778801E-40E8-41D6-9572-A3DCE49D6E8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A97C05D-4DF6-43EC-95E8-B7EDA8671635}" type="pres">
      <dgm:prSet presAssocID="{0778801E-40E8-41D6-9572-A3DCE49D6E8B}" presName="descendantText" presStyleLbl="alignAccFollowNode1" presStyleIdx="2" presStyleCnt="6">
        <dgm:presLayoutVars>
          <dgm:bulletEnabled val="1"/>
        </dgm:presLayoutVars>
      </dgm:prSet>
      <dgm:spPr/>
    </dgm:pt>
    <dgm:pt modelId="{969801AF-7A3C-4284-ADAB-9C266987697D}" type="pres">
      <dgm:prSet presAssocID="{601206DF-5E8F-4AFC-B4DE-42E648DB9BD6}" presName="sp" presStyleCnt="0"/>
      <dgm:spPr/>
    </dgm:pt>
    <dgm:pt modelId="{055BFFED-CDC7-41EF-9E27-D9413FD55407}" type="pres">
      <dgm:prSet presAssocID="{C3ECAFDD-127D-4E49-B7AE-9D63B1408532}" presName="linNode" presStyleCnt="0"/>
      <dgm:spPr/>
    </dgm:pt>
    <dgm:pt modelId="{D7E6067F-C32B-4449-8075-17F884DEBE3F}" type="pres">
      <dgm:prSet presAssocID="{C3ECAFDD-127D-4E49-B7AE-9D63B140853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6ADC18C-FF4E-4CF0-BE8B-9B50D2A98361}" type="pres">
      <dgm:prSet presAssocID="{C3ECAFDD-127D-4E49-B7AE-9D63B1408532}" presName="descendantText" presStyleLbl="alignAccFollowNode1" presStyleIdx="3" presStyleCnt="6">
        <dgm:presLayoutVars>
          <dgm:bulletEnabled val="1"/>
        </dgm:presLayoutVars>
      </dgm:prSet>
      <dgm:spPr/>
    </dgm:pt>
    <dgm:pt modelId="{5BAEDF37-EFA7-477D-BF93-6944BD8B81FB}" type="pres">
      <dgm:prSet presAssocID="{859755D9-1CCD-44CF-8684-7261126BFEB5}" presName="sp" presStyleCnt="0"/>
      <dgm:spPr/>
    </dgm:pt>
    <dgm:pt modelId="{9B6E3B40-A634-4F72-A7AA-7729F532EA53}" type="pres">
      <dgm:prSet presAssocID="{2B21AA0A-023C-42DE-B4F4-B792322A5A10}" presName="linNode" presStyleCnt="0"/>
      <dgm:spPr/>
    </dgm:pt>
    <dgm:pt modelId="{80FFF999-EEDA-491D-A480-80325A010701}" type="pres">
      <dgm:prSet presAssocID="{2B21AA0A-023C-42DE-B4F4-B792322A5A1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756BDE0-52F7-4D29-BB18-04D6AAEEEDFC}" type="pres">
      <dgm:prSet presAssocID="{2B21AA0A-023C-42DE-B4F4-B792322A5A10}" presName="descendantText" presStyleLbl="alignAccFollowNode1" presStyleIdx="4" presStyleCnt="6">
        <dgm:presLayoutVars>
          <dgm:bulletEnabled val="1"/>
        </dgm:presLayoutVars>
      </dgm:prSet>
      <dgm:spPr/>
    </dgm:pt>
    <dgm:pt modelId="{ED0033FF-128B-4F0D-84F2-20A97700E8ED}" type="pres">
      <dgm:prSet presAssocID="{B5211136-CD3E-4CDE-8EB8-627CB60740C0}" presName="sp" presStyleCnt="0"/>
      <dgm:spPr/>
    </dgm:pt>
    <dgm:pt modelId="{CFA00234-B29E-432F-A757-B3FD82568081}" type="pres">
      <dgm:prSet presAssocID="{8A9EF195-DD7A-4865-B791-2840B3547C02}" presName="linNode" presStyleCnt="0"/>
      <dgm:spPr/>
    </dgm:pt>
    <dgm:pt modelId="{634831D5-45ED-46F8-9B1D-C0EDB28CFE4E}" type="pres">
      <dgm:prSet presAssocID="{8A9EF195-DD7A-4865-B791-2840B3547C02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3C919644-1E23-4C0C-8FAE-892CCDDF0D27}" type="pres">
      <dgm:prSet presAssocID="{8A9EF195-DD7A-4865-B791-2840B3547C02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ABFE5C02-DEC6-4462-985B-D2D54523E98A}" type="presOf" srcId="{D8DACE2B-166A-4BB6-A8E2-701CBDE1C65D}" destId="{96D9E7FA-B3D6-4A43-AC86-F892DDA43E05}" srcOrd="0" destOrd="0" presId="urn:microsoft.com/office/officeart/2005/8/layout/vList5"/>
    <dgm:cxn modelId="{CF8BB609-8549-487F-9A32-03FA722A6CA0}" srcId="{746DA58B-9C5C-4E7B-B2D1-B1DAD053D9F1}" destId="{0778801E-40E8-41D6-9572-A3DCE49D6E8B}" srcOrd="2" destOrd="0" parTransId="{0CD6EED2-CC87-4EB3-949C-213A1678FAAD}" sibTransId="{601206DF-5E8F-4AFC-B4DE-42E648DB9BD6}"/>
    <dgm:cxn modelId="{AE95AE12-7B14-4BAD-B5FC-94E743F95C74}" srcId="{8A9EF195-DD7A-4865-B791-2840B3547C02}" destId="{773C17B9-06B3-4953-9057-0819DED2C5CA}" srcOrd="0" destOrd="0" parTransId="{59E44E95-CFA7-4A8E-983D-3D74E4593A89}" sibTransId="{F1A94796-62FB-4F8A-9E2B-FE1D598CECE7}"/>
    <dgm:cxn modelId="{DBE31214-EFDF-4026-98D9-17E7EBC64133}" type="presOf" srcId="{2B21AA0A-023C-42DE-B4F4-B792322A5A10}" destId="{80FFF999-EEDA-491D-A480-80325A010701}" srcOrd="0" destOrd="0" presId="urn:microsoft.com/office/officeart/2005/8/layout/vList5"/>
    <dgm:cxn modelId="{7B94202F-FB07-4004-AB87-AF2297718F0B}" srcId="{746DA58B-9C5C-4E7B-B2D1-B1DAD053D9F1}" destId="{2B21AA0A-023C-42DE-B4F4-B792322A5A10}" srcOrd="4" destOrd="0" parTransId="{28CB3B18-61B9-4E9E-AF8E-46159CC0935E}" sibTransId="{B5211136-CD3E-4CDE-8EB8-627CB60740C0}"/>
    <dgm:cxn modelId="{C4D72F5E-A709-4EA8-98E2-555DA4E0A6D9}" srcId="{746DA58B-9C5C-4E7B-B2D1-B1DAD053D9F1}" destId="{D8DACE2B-166A-4BB6-A8E2-701CBDE1C65D}" srcOrd="1" destOrd="0" parTransId="{FC13C9ED-60A7-496A-A3CC-8344F11ED99F}" sibTransId="{EE299F6B-FE40-4618-B592-76FE62852CB9}"/>
    <dgm:cxn modelId="{7E094965-BDC4-405E-81E3-E4C9D8A45677}" type="presOf" srcId="{38BB8E8A-CAD4-4635-A1A2-17A99F27BF77}" destId="{8365FD86-AA0D-4F43-BE8D-A39D1840A454}" srcOrd="0" destOrd="0" presId="urn:microsoft.com/office/officeart/2005/8/layout/vList5"/>
    <dgm:cxn modelId="{2D3D4F48-23CA-45D9-8CE9-4F904A31F64E}" srcId="{746DA58B-9C5C-4E7B-B2D1-B1DAD053D9F1}" destId="{45E21342-9ECA-4503-BB8B-E3FE27258E47}" srcOrd="0" destOrd="0" parTransId="{DA16FF66-6F2F-4A63-8968-E7D7318F8BFE}" sibTransId="{CD0D67D1-627B-455C-B051-9CF5FF59A51C}"/>
    <dgm:cxn modelId="{CF25F54B-D967-4942-A75F-D96E5F1866C7}" type="presOf" srcId="{AAB0494F-1907-4011-BA8E-8E6A9FAE7EBA}" destId="{C6ADC18C-FF4E-4CF0-BE8B-9B50D2A98361}" srcOrd="0" destOrd="0" presId="urn:microsoft.com/office/officeart/2005/8/layout/vList5"/>
    <dgm:cxn modelId="{6DAC7972-0887-45C7-80A8-78AA98AC324E}" type="presOf" srcId="{0778801E-40E8-41D6-9572-A3DCE49D6E8B}" destId="{C28260E7-5D4C-4008-A9B7-52C064280519}" srcOrd="0" destOrd="0" presId="urn:microsoft.com/office/officeart/2005/8/layout/vList5"/>
    <dgm:cxn modelId="{507BD153-A4CE-49C3-B8E9-D20190AB043E}" srcId="{D8DACE2B-166A-4BB6-A8E2-701CBDE1C65D}" destId="{38BB8E8A-CAD4-4635-A1A2-17A99F27BF77}" srcOrd="0" destOrd="0" parTransId="{CF99AD41-5048-4575-87DF-FCFB37C7E7A4}" sibTransId="{6CB33EE1-006E-46EC-BF1A-9475B250F588}"/>
    <dgm:cxn modelId="{48FFCA75-BB5B-47F1-99D4-E4059F1EEF71}" srcId="{746DA58B-9C5C-4E7B-B2D1-B1DAD053D9F1}" destId="{8A9EF195-DD7A-4865-B791-2840B3547C02}" srcOrd="5" destOrd="0" parTransId="{266228EE-5030-4176-ABB0-E421166CAABC}" sibTransId="{B15BD1D2-B88A-4AC0-BD0E-84267B4CEAB2}"/>
    <dgm:cxn modelId="{160956A6-DD83-4362-BB80-DB3675D70ADC}" type="presOf" srcId="{746DA58B-9C5C-4E7B-B2D1-B1DAD053D9F1}" destId="{74F3B6DE-6A0D-446B-9C2A-8E816532AF17}" srcOrd="0" destOrd="0" presId="urn:microsoft.com/office/officeart/2005/8/layout/vList5"/>
    <dgm:cxn modelId="{970DA7B2-A915-48EE-BBD9-F55513CC0028}" type="presOf" srcId="{45E21342-9ECA-4503-BB8B-E3FE27258E47}" destId="{A25F0E9F-D6CE-4302-9529-0E6C0D63B5C9}" srcOrd="0" destOrd="0" presId="urn:microsoft.com/office/officeart/2005/8/layout/vList5"/>
    <dgm:cxn modelId="{D4044CB4-8CC8-41D7-BDA6-DD7491EF7C13}" type="presOf" srcId="{773C17B9-06B3-4953-9057-0819DED2C5CA}" destId="{3C919644-1E23-4C0C-8FAE-892CCDDF0D27}" srcOrd="0" destOrd="0" presId="urn:microsoft.com/office/officeart/2005/8/layout/vList5"/>
    <dgm:cxn modelId="{D33B6BC7-7720-43AF-8487-188F44D182F6}" type="presOf" srcId="{8A9EF195-DD7A-4865-B791-2840B3547C02}" destId="{634831D5-45ED-46F8-9B1D-C0EDB28CFE4E}" srcOrd="0" destOrd="0" presId="urn:microsoft.com/office/officeart/2005/8/layout/vList5"/>
    <dgm:cxn modelId="{26C90BCC-C71B-4D1F-8619-A1613AC7A06E}" srcId="{0778801E-40E8-41D6-9572-A3DCE49D6E8B}" destId="{49B6CB73-860A-479F-A586-74C2D179A6B7}" srcOrd="0" destOrd="0" parTransId="{B5347209-D552-47B9-8ABF-DD90F25FCB70}" sibTransId="{3978B8B7-5000-4D63-95F1-AF515AC866AD}"/>
    <dgm:cxn modelId="{9B0502DA-DBBB-464A-B840-981E68E1203C}" type="presOf" srcId="{49B6CB73-860A-479F-A586-74C2D179A6B7}" destId="{8A97C05D-4DF6-43EC-95E8-B7EDA8671635}" srcOrd="0" destOrd="0" presId="urn:microsoft.com/office/officeart/2005/8/layout/vList5"/>
    <dgm:cxn modelId="{95D97CDD-E2CE-426F-ACF4-9FBA4A4195BA}" type="presOf" srcId="{C3ECAFDD-127D-4E49-B7AE-9D63B1408532}" destId="{D7E6067F-C32B-4449-8075-17F884DEBE3F}" srcOrd="0" destOrd="0" presId="urn:microsoft.com/office/officeart/2005/8/layout/vList5"/>
    <dgm:cxn modelId="{AA6D30DF-18BA-4B57-B8BE-10A846D64FF3}" type="presOf" srcId="{6E377F8A-04BB-457C-B92E-6066B14CA586}" destId="{5756BDE0-52F7-4D29-BB18-04D6AAEEEDFC}" srcOrd="0" destOrd="0" presId="urn:microsoft.com/office/officeart/2005/8/layout/vList5"/>
    <dgm:cxn modelId="{D734D2DF-0DF6-46BA-ABDC-CB8A03EE9EEA}" type="presOf" srcId="{5F79A382-FD98-45C3-91E6-EEC85C7D69AB}" destId="{B82A2797-61FB-43C6-B112-D3467DBA48FD}" srcOrd="0" destOrd="0" presId="urn:microsoft.com/office/officeart/2005/8/layout/vList5"/>
    <dgm:cxn modelId="{D137CDE9-85D9-4785-9114-DE9AB228F818}" srcId="{45E21342-9ECA-4503-BB8B-E3FE27258E47}" destId="{5F79A382-FD98-45C3-91E6-EEC85C7D69AB}" srcOrd="0" destOrd="0" parTransId="{595249D5-7BF1-45E8-B0F2-DC6C1AB8B5A9}" sibTransId="{19D3A4F0-0432-468E-98BF-162DC4591DE6}"/>
    <dgm:cxn modelId="{C20CABF7-2BC2-48F8-8408-0F3BA89F1485}" srcId="{746DA58B-9C5C-4E7B-B2D1-B1DAD053D9F1}" destId="{C3ECAFDD-127D-4E49-B7AE-9D63B1408532}" srcOrd="3" destOrd="0" parTransId="{D51038A3-5020-4319-9001-17928559808F}" sibTransId="{859755D9-1CCD-44CF-8684-7261126BFEB5}"/>
    <dgm:cxn modelId="{D84597FA-A317-49D2-AD2B-2DD5B759D803}" srcId="{C3ECAFDD-127D-4E49-B7AE-9D63B1408532}" destId="{AAB0494F-1907-4011-BA8E-8E6A9FAE7EBA}" srcOrd="0" destOrd="0" parTransId="{5B2A94D3-3D80-4816-8272-D3C3D27E7312}" sibTransId="{C555EEF2-FBF8-47D2-B681-D089FE0D4D40}"/>
    <dgm:cxn modelId="{195F31FC-8DFB-481A-856B-8880DFED98A7}" srcId="{2B21AA0A-023C-42DE-B4F4-B792322A5A10}" destId="{6E377F8A-04BB-457C-B92E-6066B14CA586}" srcOrd="0" destOrd="0" parTransId="{89540EAA-3319-4983-B3BD-E40384C635FC}" sibTransId="{5601D444-30F7-4CA5-A5E0-36649AF3F6F1}"/>
    <dgm:cxn modelId="{2803B8DF-37D6-4060-AAAE-BAAC432E1137}" type="presParOf" srcId="{74F3B6DE-6A0D-446B-9C2A-8E816532AF17}" destId="{702F4853-E771-4313-A232-3AA8F6C9032F}" srcOrd="0" destOrd="0" presId="urn:microsoft.com/office/officeart/2005/8/layout/vList5"/>
    <dgm:cxn modelId="{0A1FDD54-74E6-4303-AF19-66FD53284E53}" type="presParOf" srcId="{702F4853-E771-4313-A232-3AA8F6C9032F}" destId="{A25F0E9F-D6CE-4302-9529-0E6C0D63B5C9}" srcOrd="0" destOrd="0" presId="urn:microsoft.com/office/officeart/2005/8/layout/vList5"/>
    <dgm:cxn modelId="{06535E35-398C-4A8A-8151-66412449B2EA}" type="presParOf" srcId="{702F4853-E771-4313-A232-3AA8F6C9032F}" destId="{B82A2797-61FB-43C6-B112-D3467DBA48FD}" srcOrd="1" destOrd="0" presId="urn:microsoft.com/office/officeart/2005/8/layout/vList5"/>
    <dgm:cxn modelId="{105C7EAC-2C66-4496-997A-7EBAD0CC776A}" type="presParOf" srcId="{74F3B6DE-6A0D-446B-9C2A-8E816532AF17}" destId="{3103D10E-2808-4F82-8B6B-C1B82EFE7582}" srcOrd="1" destOrd="0" presId="urn:microsoft.com/office/officeart/2005/8/layout/vList5"/>
    <dgm:cxn modelId="{E69BB534-AF0F-4AF2-9C37-A6055869CF85}" type="presParOf" srcId="{74F3B6DE-6A0D-446B-9C2A-8E816532AF17}" destId="{41196369-E93D-425D-A93A-6C382C3E6029}" srcOrd="2" destOrd="0" presId="urn:microsoft.com/office/officeart/2005/8/layout/vList5"/>
    <dgm:cxn modelId="{546876BD-AD87-4AB7-A912-CD61F2FC70B4}" type="presParOf" srcId="{41196369-E93D-425D-A93A-6C382C3E6029}" destId="{96D9E7FA-B3D6-4A43-AC86-F892DDA43E05}" srcOrd="0" destOrd="0" presId="urn:microsoft.com/office/officeart/2005/8/layout/vList5"/>
    <dgm:cxn modelId="{D8A9306D-0E8B-43C5-841F-B19BBDACEF5F}" type="presParOf" srcId="{41196369-E93D-425D-A93A-6C382C3E6029}" destId="{8365FD86-AA0D-4F43-BE8D-A39D1840A454}" srcOrd="1" destOrd="0" presId="urn:microsoft.com/office/officeart/2005/8/layout/vList5"/>
    <dgm:cxn modelId="{D3F127C7-C69A-403A-8858-8F606FC7891E}" type="presParOf" srcId="{74F3B6DE-6A0D-446B-9C2A-8E816532AF17}" destId="{0EA24875-F413-4ABD-8EDF-E738A95F9A1D}" srcOrd="3" destOrd="0" presId="urn:microsoft.com/office/officeart/2005/8/layout/vList5"/>
    <dgm:cxn modelId="{CFF9DC46-1FBE-4DE7-8272-C80B3341F649}" type="presParOf" srcId="{74F3B6DE-6A0D-446B-9C2A-8E816532AF17}" destId="{36D2F2E6-E2A1-4B85-A6C1-8CEABEBB3044}" srcOrd="4" destOrd="0" presId="urn:microsoft.com/office/officeart/2005/8/layout/vList5"/>
    <dgm:cxn modelId="{2E40E114-502F-4122-8C34-E28CD8381FC4}" type="presParOf" srcId="{36D2F2E6-E2A1-4B85-A6C1-8CEABEBB3044}" destId="{C28260E7-5D4C-4008-A9B7-52C064280519}" srcOrd="0" destOrd="0" presId="urn:microsoft.com/office/officeart/2005/8/layout/vList5"/>
    <dgm:cxn modelId="{72EF1322-4C79-4FDC-9023-B59594F75063}" type="presParOf" srcId="{36D2F2E6-E2A1-4B85-A6C1-8CEABEBB3044}" destId="{8A97C05D-4DF6-43EC-95E8-B7EDA8671635}" srcOrd="1" destOrd="0" presId="urn:microsoft.com/office/officeart/2005/8/layout/vList5"/>
    <dgm:cxn modelId="{C6159D51-963B-4BB3-A265-18C7D085B075}" type="presParOf" srcId="{74F3B6DE-6A0D-446B-9C2A-8E816532AF17}" destId="{969801AF-7A3C-4284-ADAB-9C266987697D}" srcOrd="5" destOrd="0" presId="urn:microsoft.com/office/officeart/2005/8/layout/vList5"/>
    <dgm:cxn modelId="{B9FD890B-B740-46DC-9F87-CD7C6DD3E848}" type="presParOf" srcId="{74F3B6DE-6A0D-446B-9C2A-8E816532AF17}" destId="{055BFFED-CDC7-41EF-9E27-D9413FD55407}" srcOrd="6" destOrd="0" presId="urn:microsoft.com/office/officeart/2005/8/layout/vList5"/>
    <dgm:cxn modelId="{55CBF2D8-AA84-4D9C-A603-117852FC814E}" type="presParOf" srcId="{055BFFED-CDC7-41EF-9E27-D9413FD55407}" destId="{D7E6067F-C32B-4449-8075-17F884DEBE3F}" srcOrd="0" destOrd="0" presId="urn:microsoft.com/office/officeart/2005/8/layout/vList5"/>
    <dgm:cxn modelId="{D32CD3F9-9B50-45E4-8B6D-5A3B7DBA4862}" type="presParOf" srcId="{055BFFED-CDC7-41EF-9E27-D9413FD55407}" destId="{C6ADC18C-FF4E-4CF0-BE8B-9B50D2A98361}" srcOrd="1" destOrd="0" presId="urn:microsoft.com/office/officeart/2005/8/layout/vList5"/>
    <dgm:cxn modelId="{B3D07A85-1C7C-4752-B569-A9ED78E3BB32}" type="presParOf" srcId="{74F3B6DE-6A0D-446B-9C2A-8E816532AF17}" destId="{5BAEDF37-EFA7-477D-BF93-6944BD8B81FB}" srcOrd="7" destOrd="0" presId="urn:microsoft.com/office/officeart/2005/8/layout/vList5"/>
    <dgm:cxn modelId="{B1778437-DA3A-4EE4-8D0A-33EDB0CB1E6B}" type="presParOf" srcId="{74F3B6DE-6A0D-446B-9C2A-8E816532AF17}" destId="{9B6E3B40-A634-4F72-A7AA-7729F532EA53}" srcOrd="8" destOrd="0" presId="urn:microsoft.com/office/officeart/2005/8/layout/vList5"/>
    <dgm:cxn modelId="{06CCE841-9AA6-4C55-88A4-FD777EED61B1}" type="presParOf" srcId="{9B6E3B40-A634-4F72-A7AA-7729F532EA53}" destId="{80FFF999-EEDA-491D-A480-80325A010701}" srcOrd="0" destOrd="0" presId="urn:microsoft.com/office/officeart/2005/8/layout/vList5"/>
    <dgm:cxn modelId="{75690680-7DE8-40B6-9C7B-9F1FAEB63AAA}" type="presParOf" srcId="{9B6E3B40-A634-4F72-A7AA-7729F532EA53}" destId="{5756BDE0-52F7-4D29-BB18-04D6AAEEEDFC}" srcOrd="1" destOrd="0" presId="urn:microsoft.com/office/officeart/2005/8/layout/vList5"/>
    <dgm:cxn modelId="{41A183E7-CCDB-49E4-9A7F-53FBA1B1200C}" type="presParOf" srcId="{74F3B6DE-6A0D-446B-9C2A-8E816532AF17}" destId="{ED0033FF-128B-4F0D-84F2-20A97700E8ED}" srcOrd="9" destOrd="0" presId="urn:microsoft.com/office/officeart/2005/8/layout/vList5"/>
    <dgm:cxn modelId="{E1CD3626-49D3-4B27-BB49-07544C5E588F}" type="presParOf" srcId="{74F3B6DE-6A0D-446B-9C2A-8E816532AF17}" destId="{CFA00234-B29E-432F-A757-B3FD82568081}" srcOrd="10" destOrd="0" presId="urn:microsoft.com/office/officeart/2005/8/layout/vList5"/>
    <dgm:cxn modelId="{5357D7DA-4721-4F1A-9C4F-10FF7EB18A85}" type="presParOf" srcId="{CFA00234-B29E-432F-A757-B3FD82568081}" destId="{634831D5-45ED-46F8-9B1D-C0EDB28CFE4E}" srcOrd="0" destOrd="0" presId="urn:microsoft.com/office/officeart/2005/8/layout/vList5"/>
    <dgm:cxn modelId="{D4A12791-2C1B-423B-A266-1D1A69D5A009}" type="presParOf" srcId="{CFA00234-B29E-432F-A757-B3FD82568081}" destId="{3C919644-1E23-4C0C-8FAE-892CCDDF0D27}" srcOrd="1" destOrd="0" presId="urn:microsoft.com/office/officeart/2005/8/layout/vList5"/>
  </dgm:cxnLst>
  <dgm:bg>
    <a:solidFill>
      <a:schemeClr val="bg2"/>
    </a:solidFill>
  </dgm:bg>
  <dgm:whole>
    <a:ln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A2797-61FB-43C6-B112-D3467DBA48FD}">
      <dsp:nvSpPr>
        <dsp:cNvPr id="0" name=""/>
        <dsp:cNvSpPr/>
      </dsp:nvSpPr>
      <dsp:spPr>
        <a:xfrm rot="5400000">
          <a:off x="6599147" y="-2916949"/>
          <a:ext cx="481129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program reads student data from a CSV file, extracting information such as quiz and assignment marks, midterm, final exam, and project scores.</a:t>
          </a:r>
        </a:p>
      </dsp:txBody>
      <dsp:txXfrm rot="-5400000">
        <a:off x="3621024" y="84661"/>
        <a:ext cx="6413889" cy="434155"/>
      </dsp:txXfrm>
    </dsp:sp>
    <dsp:sp modelId="{A25F0E9F-D6CE-4302-9529-0E6C0D63B5C9}">
      <dsp:nvSpPr>
        <dsp:cNvPr id="0" name=""/>
        <dsp:cNvSpPr/>
      </dsp:nvSpPr>
      <dsp:spPr>
        <a:xfrm>
          <a:off x="0" y="1032"/>
          <a:ext cx="3621024" cy="6014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File Handling:</a:t>
          </a:r>
        </a:p>
      </dsp:txBody>
      <dsp:txXfrm>
        <a:off x="29359" y="30391"/>
        <a:ext cx="3562306" cy="542694"/>
      </dsp:txXfrm>
    </dsp:sp>
    <dsp:sp modelId="{8365FD86-AA0D-4F43-BE8D-A39D1840A454}">
      <dsp:nvSpPr>
        <dsp:cNvPr id="0" name=""/>
        <dsp:cNvSpPr/>
      </dsp:nvSpPr>
      <dsp:spPr>
        <a:xfrm rot="5400000">
          <a:off x="6599147" y="-2285466"/>
          <a:ext cx="481129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teacher can set weightages for quizzes, assignments, midterm exams, final exams, and projects. This customization allows for flexible grading strategies.</a:t>
          </a:r>
        </a:p>
      </dsp:txBody>
      <dsp:txXfrm rot="-5400000">
        <a:off x="3621024" y="716144"/>
        <a:ext cx="6413889" cy="434155"/>
      </dsp:txXfrm>
    </dsp:sp>
    <dsp:sp modelId="{96D9E7FA-B3D6-4A43-AC86-F892DDA43E05}">
      <dsp:nvSpPr>
        <dsp:cNvPr id="0" name=""/>
        <dsp:cNvSpPr/>
      </dsp:nvSpPr>
      <dsp:spPr>
        <a:xfrm>
          <a:off x="0" y="632515"/>
          <a:ext cx="3621024" cy="6014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Weightage Configuration:</a:t>
          </a:r>
        </a:p>
      </dsp:txBody>
      <dsp:txXfrm>
        <a:off x="29359" y="661874"/>
        <a:ext cx="3562306" cy="542694"/>
      </dsp:txXfrm>
    </dsp:sp>
    <dsp:sp modelId="{8A97C05D-4DF6-43EC-95E8-B7EDA8671635}">
      <dsp:nvSpPr>
        <dsp:cNvPr id="0" name=""/>
        <dsp:cNvSpPr/>
      </dsp:nvSpPr>
      <dsp:spPr>
        <a:xfrm rot="5400000">
          <a:off x="6599147" y="-1653983"/>
          <a:ext cx="481129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portal processes student data to calculate quiz and assignment averages, considering the specified weightages. It also computes total marks for each student.</a:t>
          </a:r>
        </a:p>
      </dsp:txBody>
      <dsp:txXfrm rot="-5400000">
        <a:off x="3621024" y="1347627"/>
        <a:ext cx="6413889" cy="434155"/>
      </dsp:txXfrm>
    </dsp:sp>
    <dsp:sp modelId="{C28260E7-5D4C-4008-A9B7-52C064280519}">
      <dsp:nvSpPr>
        <dsp:cNvPr id="0" name=""/>
        <dsp:cNvSpPr/>
      </dsp:nvSpPr>
      <dsp:spPr>
        <a:xfrm>
          <a:off x="0" y="1263998"/>
          <a:ext cx="3621024" cy="6014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Processing:</a:t>
          </a:r>
        </a:p>
      </dsp:txBody>
      <dsp:txXfrm>
        <a:off x="29359" y="1293357"/>
        <a:ext cx="3562306" cy="542694"/>
      </dsp:txXfrm>
    </dsp:sp>
    <dsp:sp modelId="{C6ADC18C-FF4E-4CF0-BE8B-9B50D2A98361}">
      <dsp:nvSpPr>
        <dsp:cNvPr id="0" name=""/>
        <dsp:cNvSpPr/>
      </dsp:nvSpPr>
      <dsp:spPr>
        <a:xfrm rot="5400000">
          <a:off x="6599147" y="-1022501"/>
          <a:ext cx="481129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Based on the calculated total marks, the program assigns grades to students using a predefined grading scale. This automates the grading process and ensures consistency.</a:t>
          </a:r>
        </a:p>
      </dsp:txBody>
      <dsp:txXfrm rot="-5400000">
        <a:off x="3621024" y="1979109"/>
        <a:ext cx="6413889" cy="434155"/>
      </dsp:txXfrm>
    </dsp:sp>
    <dsp:sp modelId="{D7E6067F-C32B-4449-8075-17F884DEBE3F}">
      <dsp:nvSpPr>
        <dsp:cNvPr id="0" name=""/>
        <dsp:cNvSpPr/>
      </dsp:nvSpPr>
      <dsp:spPr>
        <a:xfrm>
          <a:off x="0" y="1895480"/>
          <a:ext cx="3621024" cy="6014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Grade Assignment:</a:t>
          </a:r>
        </a:p>
      </dsp:txBody>
      <dsp:txXfrm>
        <a:off x="29359" y="1924839"/>
        <a:ext cx="3562306" cy="542694"/>
      </dsp:txXfrm>
    </dsp:sp>
    <dsp:sp modelId="{5756BDE0-52F7-4D29-BB18-04D6AAEEEDFC}">
      <dsp:nvSpPr>
        <dsp:cNvPr id="0" name=""/>
        <dsp:cNvSpPr/>
      </dsp:nvSpPr>
      <dsp:spPr>
        <a:xfrm rot="5400000">
          <a:off x="6599147" y="-391018"/>
          <a:ext cx="481129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portal offers user-friendly interaction options, allowing teachers to view class results on the console, generate a detailed CSV report, and search for an individual student by their roll number.</a:t>
          </a:r>
        </a:p>
      </dsp:txBody>
      <dsp:txXfrm rot="-5400000">
        <a:off x="3621024" y="2610592"/>
        <a:ext cx="6413889" cy="434155"/>
      </dsp:txXfrm>
    </dsp:sp>
    <dsp:sp modelId="{80FFF999-EEDA-491D-A480-80325A010701}">
      <dsp:nvSpPr>
        <dsp:cNvPr id="0" name=""/>
        <dsp:cNvSpPr/>
      </dsp:nvSpPr>
      <dsp:spPr>
        <a:xfrm>
          <a:off x="0" y="2526963"/>
          <a:ext cx="3621024" cy="6014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Interaction:</a:t>
          </a:r>
        </a:p>
      </dsp:txBody>
      <dsp:txXfrm>
        <a:off x="29359" y="2556322"/>
        <a:ext cx="3562306" cy="542694"/>
      </dsp:txXfrm>
    </dsp:sp>
    <dsp:sp modelId="{3C919644-1E23-4C0C-8FAE-892CCDDF0D27}">
      <dsp:nvSpPr>
        <dsp:cNvPr id="0" name=""/>
        <dsp:cNvSpPr/>
      </dsp:nvSpPr>
      <dsp:spPr>
        <a:xfrm rot="5400000">
          <a:off x="6599147" y="240464"/>
          <a:ext cx="481129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system provides a comprehensive overview of class performance, displaying each student's name, roll number, quiz and assignment averages, total marks, and assigned grade.</a:t>
          </a:r>
        </a:p>
      </dsp:txBody>
      <dsp:txXfrm rot="-5400000">
        <a:off x="3621024" y="3242075"/>
        <a:ext cx="6413889" cy="434155"/>
      </dsp:txXfrm>
    </dsp:sp>
    <dsp:sp modelId="{634831D5-45ED-46F8-9B1D-C0EDB28CFE4E}">
      <dsp:nvSpPr>
        <dsp:cNvPr id="0" name=""/>
        <dsp:cNvSpPr/>
      </dsp:nvSpPr>
      <dsp:spPr>
        <a:xfrm>
          <a:off x="0" y="3158446"/>
          <a:ext cx="3621024" cy="6014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Overview and Analysis:</a:t>
          </a:r>
          <a:endParaRPr lang="en-US" sz="2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359" y="3187805"/>
        <a:ext cx="3562306" cy="54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9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4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8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6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943DC-EFB7-EFFC-741A-1EC98F69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Teacher Portal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57D23-143A-1DFA-EC61-4FFCEAAFF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Teacher Portal for the calculation of total marks and grades of 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162A1-2A30-5E7D-4942-5305BF4F1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9" r="10538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F02-7B00-8D08-2798-58B1008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/>
              <a:t>Overview of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E539C6-4C3B-FCA4-28C1-3D76F22A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038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8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FAE8-485A-FDEC-F0C7-B1D85E39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607EA-97C1-B775-74D3-66205974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Struct Definition: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struct </a:t>
            </a:r>
            <a:r>
              <a:rPr lang="en-US" altLang="en-US" dirty="0" err="1">
                <a:solidFill>
                  <a:schemeClr val="tx1"/>
                </a:solidFill>
              </a:rPr>
              <a:t>student_data</a:t>
            </a:r>
            <a:r>
              <a:rPr lang="en-US" altLang="en-US" dirty="0">
                <a:solidFill>
                  <a:schemeClr val="tx1"/>
                </a:solidFill>
              </a:rPr>
              <a:t> {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string name; string </a:t>
            </a:r>
            <a:r>
              <a:rPr lang="en-US" altLang="en-US" dirty="0" err="1">
                <a:solidFill>
                  <a:schemeClr val="tx1"/>
                </a:solidFill>
              </a:rPr>
              <a:t>rollNumber</a:t>
            </a:r>
            <a:r>
              <a:rPr lang="en-US" altLang="en-US" dirty="0">
                <a:solidFill>
                  <a:schemeClr val="tx1"/>
                </a:solidFill>
              </a:rPr>
              <a:t>; int quizzes[MAX_QUIZZES]; int assignments[MAX_ASSIGNMENTS]; int midterm; int </a:t>
            </a:r>
            <a:r>
              <a:rPr lang="en-US" altLang="en-US" dirty="0" err="1">
                <a:solidFill>
                  <a:schemeClr val="tx1"/>
                </a:solidFill>
              </a:rPr>
              <a:t>finalExam</a:t>
            </a:r>
            <a:r>
              <a:rPr lang="en-US" altLang="en-US" dirty="0">
                <a:solidFill>
                  <a:schemeClr val="tx1"/>
                </a:solidFill>
              </a:rPr>
              <a:t>; int project; double </a:t>
            </a:r>
            <a:r>
              <a:rPr lang="en-US" altLang="en-US" dirty="0" err="1">
                <a:solidFill>
                  <a:schemeClr val="tx1"/>
                </a:solidFill>
              </a:rPr>
              <a:t>quiz_avg</a:t>
            </a:r>
            <a:r>
              <a:rPr lang="en-US" altLang="en-US" dirty="0">
                <a:solidFill>
                  <a:schemeClr val="tx1"/>
                </a:solidFill>
              </a:rPr>
              <a:t>; double </a:t>
            </a:r>
            <a:r>
              <a:rPr lang="en-US" altLang="en-US" dirty="0" err="1">
                <a:solidFill>
                  <a:schemeClr val="tx1"/>
                </a:solidFill>
              </a:rPr>
              <a:t>assignment_avg</a:t>
            </a:r>
            <a:r>
              <a:rPr lang="en-US" altLang="en-US" dirty="0">
                <a:solidFill>
                  <a:schemeClr val="tx1"/>
                </a:solidFill>
              </a:rPr>
              <a:t>; int </a:t>
            </a:r>
            <a:r>
              <a:rPr lang="en-US" altLang="en-US" dirty="0" err="1">
                <a:solidFill>
                  <a:schemeClr val="tx1"/>
                </a:solidFill>
              </a:rPr>
              <a:t>totalMarks</a:t>
            </a:r>
            <a:r>
              <a:rPr lang="en-US" altLang="en-US" dirty="0">
                <a:solidFill>
                  <a:schemeClr val="tx1"/>
                </a:solidFill>
              </a:rPr>
              <a:t>; string grade;};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Functions Used: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student_count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()`: Counts the number of students in the CSV file.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`Weightage()`: Takes user input for weightages of quizzes, assignments, midterm, final, and project.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readDataFromFile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()`: Reads student data from the CSV file and performs necessary calculations.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calculateClassAverage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()`: Calculates the average total marks for the entire class.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assignGrades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()`: Assigns grades to students based on their total marks.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generateResultsCSV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()`: Writes the calculated results to an output CSV file.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()`: Searches for a specific student by roll number and displays their detailed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4F56-B463-A8A9-E34D-9959C4B7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Reading Data from CSV file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7FE2DD3-715F-82C4-A25F-0252A203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4" r="4759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366E-2A7E-AA92-0469-569ED4F5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b="1">
                <a:solidFill>
                  <a:srgbClr val="FFFFFF"/>
                </a:solidFill>
              </a:rPr>
              <a:t>File Handling</a:t>
            </a:r>
            <a:r>
              <a:rPr lang="en-US" sz="1500">
                <a:solidFill>
                  <a:srgbClr val="FFFFFF"/>
                </a:solidFill>
              </a:rPr>
              <a:t>: Use ifstream to open and read data from the CSV file.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b="1">
                <a:solidFill>
                  <a:srgbClr val="FFFFFF"/>
                </a:solidFill>
              </a:rPr>
              <a:t>Data Extraction</a:t>
            </a:r>
            <a:r>
              <a:rPr lang="en-US" sz="1500">
                <a:solidFill>
                  <a:srgbClr val="FFFFFF"/>
                </a:solidFill>
              </a:rPr>
              <a:t>: Parse CSV lines to extract student details and scores.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b="1">
                <a:solidFill>
                  <a:srgbClr val="FFFFFF"/>
                </a:solidFill>
              </a:rPr>
              <a:t>Calculations</a:t>
            </a:r>
            <a:r>
              <a:rPr lang="en-US" sz="1500">
                <a:solidFill>
                  <a:srgbClr val="FFFFFF"/>
                </a:solidFill>
              </a:rPr>
              <a:t>: Compute averages, total marks, and specific weightages.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b="1">
                <a:solidFill>
                  <a:srgbClr val="FFFFFF"/>
                </a:solidFill>
              </a:rPr>
              <a:t>User Feedback</a:t>
            </a:r>
            <a:r>
              <a:rPr lang="en-US" sz="1500">
                <a:solidFill>
                  <a:srgbClr val="FFFFFF"/>
                </a:solidFill>
              </a:rPr>
              <a:t>: Display loading message for a user-friendly experience.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b="1">
                <a:solidFill>
                  <a:srgbClr val="FFFFFF"/>
                </a:solidFill>
              </a:rPr>
              <a:t>Code Section: </a:t>
            </a:r>
          </a:p>
          <a:p>
            <a:pPr marL="854075" indent="0" defTabSz="758825">
              <a:lnSpc>
                <a:spcPct val="90000"/>
              </a:lnSpc>
              <a:buNone/>
            </a:pPr>
            <a:r>
              <a:rPr lang="en-US" sz="1500" b="1">
                <a:solidFill>
                  <a:srgbClr val="FFFFFF"/>
                </a:solidFill>
              </a:rPr>
              <a:t>	void readDataFromFile(const string&amp; fileName, student_data students[], int numstudents, int weightages[], int quizCount, int assignmentCount, double&amp; quiz_total, double&amp; assignmnet_total, double&amp; mids_total, double&amp; final_total, double&amp; project_total)</a:t>
            </a:r>
          </a:p>
        </p:txBody>
      </p:sp>
    </p:spTree>
    <p:extLst>
      <p:ext uri="{BB962C8B-B14F-4D97-AF65-F5344CB8AC3E}">
        <p14:creationId xmlns:p14="http://schemas.microsoft.com/office/powerpoint/2010/main" val="3292617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D872F-2B78-F314-E951-AFF03F0D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Weightages and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D6A6-E958-C6A9-8FB7-91B6D723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Understanding the weightages and calculating averages, total marks and grades</a:t>
            </a:r>
          </a:p>
          <a:p>
            <a:pPr marL="0" indent="0">
              <a:buNone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r>
              <a:rPr lang="en-US" sz="2400" dirty="0"/>
              <a:t>Reading weightages from the user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sz="2400" dirty="0"/>
              <a:t>Calculating quiz and assignment averages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sz="2400" dirty="0"/>
              <a:t>Total marks calculation with weightages</a:t>
            </a:r>
          </a:p>
        </p:txBody>
      </p:sp>
    </p:spTree>
    <p:extLst>
      <p:ext uri="{BB962C8B-B14F-4D97-AF65-F5344CB8AC3E}">
        <p14:creationId xmlns:p14="http://schemas.microsoft.com/office/powerpoint/2010/main" val="63225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F4599-5520-C1B4-268B-43CC3074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Results and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2F4B-238A-8808-EEF5-5D8781D3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b="1" dirty="0"/>
              <a:t>Grade Assignment</a:t>
            </a:r>
            <a:r>
              <a:rPr lang="en-US" dirty="0"/>
              <a:t>: Use a predefined scale to categorize students' performance.</a:t>
            </a:r>
          </a:p>
          <a:p>
            <a:r>
              <a:rPr lang="en-US" b="1" dirty="0"/>
              <a:t>Consistent Grading: </a:t>
            </a:r>
            <a:r>
              <a:rPr lang="en-US" dirty="0"/>
              <a:t>Ensure fairness through a systematic grading approach.</a:t>
            </a:r>
          </a:p>
          <a:p>
            <a:r>
              <a:rPr lang="en-US" b="1" dirty="0"/>
              <a:t>Dynamic Grading: </a:t>
            </a:r>
            <a:r>
              <a:rPr lang="en-US" dirty="0"/>
              <a:t>Grades dynamically adjust based on class average.</a:t>
            </a:r>
          </a:p>
          <a:p>
            <a:r>
              <a:rPr lang="en-US" b="1" dirty="0"/>
              <a:t>Individual Assessment: </a:t>
            </a:r>
            <a:r>
              <a:rPr lang="en-US" dirty="0"/>
              <a:t>Every student's grade reflects their individual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7554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E891-D3EE-5E63-4A20-40354301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9EAB8-24B1-9AAE-DE0B-776E26D6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48" y="2108200"/>
            <a:ext cx="8290829" cy="3760788"/>
          </a:xfrm>
        </p:spPr>
      </p:pic>
    </p:spTree>
    <p:extLst>
      <p:ext uri="{BB962C8B-B14F-4D97-AF65-F5344CB8AC3E}">
        <p14:creationId xmlns:p14="http://schemas.microsoft.com/office/powerpoint/2010/main" val="3047935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RetrospectVTI</vt:lpstr>
      <vt:lpstr>Teacher Portal in C++</vt:lpstr>
      <vt:lpstr>Overview of Project</vt:lpstr>
      <vt:lpstr>Code Structure</vt:lpstr>
      <vt:lpstr>Reading Data from CSV file</vt:lpstr>
      <vt:lpstr>Weightages and Calculations</vt:lpstr>
      <vt:lpstr>Results and Grades</vt:lpstr>
      <vt:lpstr>User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Portal in C++</dc:title>
  <dc:creator>Hamza Iftikhar</dc:creator>
  <cp:lastModifiedBy>Hamza Iftikhar</cp:lastModifiedBy>
  <cp:revision>1</cp:revision>
  <dcterms:created xsi:type="dcterms:W3CDTF">2024-01-15T15:01:37Z</dcterms:created>
  <dcterms:modified xsi:type="dcterms:W3CDTF">2024-01-15T15:36:15Z</dcterms:modified>
</cp:coreProperties>
</file>