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embeddedFontLst>
    <p:embeddedFont>
      <p:font typeface="Nunito"/>
      <p:regular r:id="rId18"/>
    </p:embeddedFont>
    <p:embeddedFont>
      <p:font typeface="Calibri" panose="020F0502020204030204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a1a2bda21_0_1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a1a2bda21_0_1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d7b709d6c_0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d7b709d6c_0_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a1a2bda21_0_1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a1a2bda21_0_1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a1a2bda21_0_1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a1a2bda21_0_1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a1a2bda21_0_1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a1a2bda21_0_1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a1a2bda21_0_1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a1a2bda21_0_1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d7b709d6c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7d7b709d6c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d7b709d6c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d7b709d6c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d7b709d6c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d7b709d6c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a1a2bda21_0_1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a1a2bda21_0_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36453" y="9655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Bellabeat Wellness Data Analysis</a:t>
            </a:r>
            <a:endParaRPr sz="40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9" name="Google Shape;129;p13"/>
          <p:cNvSpPr txBox="1"/>
          <p:nvPr>
            <p:ph type="subTitle" idx="1"/>
          </p:nvPr>
        </p:nvSpPr>
        <p:spPr>
          <a:xfrm>
            <a:off x="1656300" y="2301916"/>
            <a:ext cx="70524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400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nalyzing Fitbit data to generate insights for Bellabeat strategy</a:t>
            </a:r>
            <a:endParaRPr sz="2400" i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i="1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1656300" y="3328450"/>
            <a:ext cx="29157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Name: Hamza Jawad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Date: 10 Sep 2025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627000" y="343950"/>
            <a:ext cx="7890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Recommendations</a:t>
            </a:r>
            <a:r>
              <a:rPr lang="en-GB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4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Boost weekday activity</a:t>
            </a: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with reminders &amp; fun challenges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Support better rest</a:t>
            </a: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Market Bellabeat as a sleep + stress partner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Simplify health logging</a:t>
            </a: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Promote automatic tracking (weight, heart)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 holistic</a:t>
            </a: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Position Bellabeat as the all-in-one wellness brand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23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94" name="Google Shape;194;p23" descr="Group of young people holding placard saying thank you. Thanking doctors and police. Thankful men and pleased women. Gratitude poster. Appreciation to emergency workers. Vector concept (Provided by Getty Images)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8625" y="290550"/>
            <a:ext cx="8650598" cy="46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418050" y="577050"/>
            <a:ext cx="8016900" cy="3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Statement:</a:t>
            </a:r>
            <a:endParaRPr sz="4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 panose="02020603050405020304"/>
              <a:buChar char="●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do people use smart wellness devices?</a:t>
            </a:r>
            <a:b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●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patterns appear in activity, sleep, and health?</a:t>
            </a:r>
            <a:b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Char char="●"/>
            </a:pPr>
            <a:r>
              <a:rPr lang="en-GB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can Bellabeat use these insights for marketing growth?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/>
        </p:nvSpPr>
        <p:spPr>
          <a:xfrm>
            <a:off x="449800" y="1058275"/>
            <a:ext cx="39369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603050405020304"/>
              <a:buChar char="●"/>
            </a:pP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Highly active users walk ~13K steps, burn ~2,700 calories</a:t>
            </a:r>
            <a:b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603050405020304"/>
              <a:buChar char="●"/>
            </a:pP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Moderate users walk ~7K steps, burn ~2,300 calories</a:t>
            </a:r>
            <a:b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603050405020304"/>
              <a:buChar char="●"/>
            </a:pP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Less active users walk ~2.5K steps, burn ~1,800 calories</a:t>
            </a:r>
            <a:b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603050405020304"/>
              <a:buChar char="●"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Clear link: More steps → higher calories consumed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341250" y="328075"/>
            <a:ext cx="8461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Daily Activity Levels</a:t>
            </a:r>
            <a:endParaRPr sz="4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2" name="Google Shape;142;p15" title="Steps_vs_Calories_Burne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54645" y="1210675"/>
            <a:ext cx="4452500" cy="280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481500" y="1155925"/>
            <a:ext cx="40905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People sit the </a:t>
            </a:r>
            <a:r>
              <a:rPr 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most on Mondays and Fridays</a:t>
            </a:r>
            <a:b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Sitting is </a:t>
            </a:r>
            <a:r>
              <a:rPr 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lowest on Tuesdays</a:t>
            </a:r>
            <a:b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 panose="02020603050405020304"/>
              <a:buChar char="●"/>
            </a:pP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Workdays drive longer sitting time</a:t>
            </a:r>
            <a:b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Opportunity: Promote </a:t>
            </a:r>
            <a:r>
              <a:rPr 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“move more”</a:t>
            </a: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challenges during the week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341250" y="328075"/>
            <a:ext cx="8461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Sedentary Habits</a:t>
            </a:r>
            <a:endParaRPr sz="4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9" name="Google Shape;149;p16" title="sedentary_behaviour_by_weekday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65275" y="1264700"/>
            <a:ext cx="4267150" cy="30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465675" y="1140700"/>
            <a:ext cx="39369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People sleep </a:t>
            </a:r>
            <a:r>
              <a:rPr 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7.2 hours</a:t>
            </a: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daily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 average</a:t>
            </a:r>
            <a:b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 panose="02020603050405020304"/>
              <a:buChar char="●"/>
            </a:pP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More sleep on weekends, less on weekdays</a:t>
            </a:r>
            <a:b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Sleep quality is generally high </a:t>
            </a:r>
            <a:r>
              <a:rPr 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(above 90%)</a:t>
            </a:r>
            <a:b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 panose="02020603050405020304"/>
              <a:buChar char="●"/>
            </a:pP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Bedtime habits affect actual sleep hours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341250" y="328075"/>
            <a:ext cx="8461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Sleep Habits</a:t>
            </a:r>
            <a:endParaRPr sz="4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6" name="Google Shape;156;p17" title="Average_Sleep_Hours_by_Weekday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02575" y="1210675"/>
            <a:ext cx="4436625" cy="27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263675" y="1058275"/>
            <a:ext cx="39369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user BMI = 25</a:t>
            </a: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(borderline healthy)</a:t>
            </a:r>
            <a:b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Most users in </a:t>
            </a: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healthy to moderate</a:t>
            </a: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BMI range</a:t>
            </a:r>
            <a:b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64% log weight </a:t>
            </a: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manually</a:t>
            </a:r>
            <a:b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Opportunity:</a:t>
            </a: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Promote auto-tracking features to simplify health logging</a:t>
            </a:r>
            <a:b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341250" y="328075"/>
            <a:ext cx="8461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Weight &amp; BMI Tracking</a:t>
            </a:r>
            <a:endParaRPr sz="4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3" name="Google Shape;163;p18" title="BMI_Distribution_of_Users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06375" y="1120725"/>
            <a:ext cx="4638624" cy="29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341250" y="1210675"/>
            <a:ext cx="39369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 daily heart rate</a:t>
            </a:r>
            <a:endParaRPr lang="en-GB" sz="2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alt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r>
              <a:rPr 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79 bpm </a:t>
            </a: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(healthy)</a:t>
            </a:r>
            <a:b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 panose="02020603050405020304"/>
              <a:buChar char="●"/>
            </a:pP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Wide range shows casual users and fitness-focused users</a:t>
            </a:r>
            <a:b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 panose="02020603050405020304"/>
              <a:buChar char="●"/>
            </a:pP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Heart tracking appeals to both groups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341250" y="328075"/>
            <a:ext cx="8461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Heart Health</a:t>
            </a:r>
            <a:endParaRPr sz="4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0" name="Google Shape;170;p19" title="Distribution_of_Average_Daily_Heart_Rate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41800" y="1210945"/>
            <a:ext cx="4561205" cy="299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160775" y="1210675"/>
            <a:ext cx="41922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"/>
              <a:buChar char="●"/>
            </a:pPr>
            <a:r>
              <a:rPr lang="en-GB" sz="2200">
                <a:latin typeface="Times"/>
                <a:ea typeface="Times"/>
                <a:cs typeface="Times"/>
                <a:sym typeface="Times"/>
              </a:rPr>
              <a:t>More steps do not always mean more sleep</a:t>
            </a:r>
            <a:br>
              <a:rPr lang="en-GB" sz="2200">
                <a:latin typeface="Times"/>
                <a:ea typeface="Times"/>
                <a:cs typeface="Times"/>
                <a:sym typeface="Times"/>
              </a:rPr>
            </a:br>
            <a:endParaRPr sz="2200">
              <a:latin typeface="Times"/>
              <a:ea typeface="Times"/>
              <a:cs typeface="Times"/>
              <a:sym typeface="Time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"/>
              <a:buChar char="●"/>
            </a:pPr>
            <a:r>
              <a:rPr lang="en-GB" sz="2200">
                <a:latin typeface="Times"/>
                <a:ea typeface="Times"/>
                <a:cs typeface="Times"/>
                <a:sym typeface="Times"/>
              </a:rPr>
              <a:t>Exercise is important, but sleep needs separate focus</a:t>
            </a:r>
            <a:br>
              <a:rPr lang="en-GB" sz="2200">
                <a:latin typeface="Times"/>
                <a:ea typeface="Times"/>
                <a:cs typeface="Times"/>
                <a:sym typeface="Times"/>
              </a:rPr>
            </a:br>
            <a:endParaRPr sz="2200">
              <a:latin typeface="Times"/>
              <a:ea typeface="Times"/>
              <a:cs typeface="Times"/>
              <a:sym typeface="Time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b="1">
                <a:latin typeface="Times"/>
                <a:ea typeface="Times"/>
                <a:cs typeface="Times"/>
                <a:sym typeface="Times"/>
              </a:rPr>
              <a:t>Opportunity:</a:t>
            </a:r>
            <a:r>
              <a:rPr lang="en-GB" sz="2200">
                <a:latin typeface="Times"/>
                <a:ea typeface="Times"/>
                <a:cs typeface="Times"/>
                <a:sym typeface="Times"/>
              </a:rPr>
              <a:t> Market Bellabeat as balance between activity and rest</a:t>
            </a:r>
            <a:endParaRPr sz="2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41250" y="328075"/>
            <a:ext cx="8461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latin typeface="Times"/>
                <a:ea typeface="Times"/>
                <a:cs typeface="Times"/>
                <a:sym typeface="Times"/>
              </a:rPr>
              <a:t>Steps vs Sleep</a:t>
            </a:r>
            <a:endParaRPr sz="4000" b="1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7" name="Google Shape;177;p20" title="Steps_vs_Sleep_Duration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43225" y="1182875"/>
            <a:ext cx="4486224" cy="27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687925" y="693200"/>
            <a:ext cx="7890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Conclusion:</a:t>
            </a:r>
            <a:endParaRPr sz="4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Activity:</a:t>
            </a: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Higher on weekends, lower during weekdays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Sedentary Habits:</a:t>
            </a: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Peaks on Mondays and Fridays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Sleep:</a:t>
            </a: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Shorter on weekdays, longer on weekends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Health Tracking:</a:t>
            </a: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Many users still log weight manually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Heart Rate &amp; BMI:</a:t>
            </a: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Most users remain in healthy ranges</a:t>
            </a:r>
            <a:endParaRPr sz="2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1956</Words>
  <Application>WPS Presentation</Application>
  <PresentationFormat/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Arial</vt:lpstr>
      <vt:lpstr>Nunito</vt:lpstr>
      <vt:lpstr>Calibri</vt:lpstr>
      <vt:lpstr>Times New Roman</vt:lpstr>
      <vt:lpstr>Times</vt:lpstr>
      <vt:lpstr>Times New Roman</vt:lpstr>
      <vt:lpstr>Microsoft YaHei</vt:lpstr>
      <vt:lpstr>Arial Unicode MS</vt:lpstr>
      <vt:lpstr>Shift</vt:lpstr>
      <vt:lpstr>Bellabeat Wellness Data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 Wellness Data Analysis</dc:title>
  <dc:creator/>
  <cp:lastModifiedBy>LENOVO</cp:lastModifiedBy>
  <cp:revision>2</cp:revision>
  <dcterms:created xsi:type="dcterms:W3CDTF">2025-09-10T11:37:00Z</dcterms:created>
  <dcterms:modified xsi:type="dcterms:W3CDTF">2025-09-11T06:25:13Z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7FE211D2AFE3490DB9B94885EB7F22A5_12</vt:lpwstr>
  </property>
  <property fmtid="{D5CDD505-2E9C-101B-9397-08002B2CF9AE}" pid="3" name="KSOProductBuildVer">
    <vt:lpwstr>1033-12.2.0.21931</vt:lpwstr>
  </property>
</Properties>
</file>