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2" r:id="rId4"/>
    <p:sldId id="257" r:id="rId5"/>
    <p:sldId id="258" r:id="rId6"/>
    <p:sldId id="259" r:id="rId7"/>
    <p:sldId id="274" r:id="rId8"/>
    <p:sldId id="275" r:id="rId9"/>
    <p:sldId id="260" r:id="rId10"/>
    <p:sldId id="263" r:id="rId11"/>
    <p:sldId id="261" r:id="rId12"/>
    <p:sldId id="270" r:id="rId13"/>
    <p:sldId id="264" r:id="rId14"/>
    <p:sldId id="265" r:id="rId15"/>
    <p:sldId id="266" r:id="rId16"/>
    <p:sldId id="267" r:id="rId17"/>
    <p:sldId id="268" r:id="rId18"/>
    <p:sldId id="269" r:id="rId19"/>
    <p:sldId id="278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308" y="52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7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7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AC1FA-5036-46F5-92DF-EFE6400F9B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A523A8-FFB7-45AB-B9BC-AF7F28648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Simulates real-world stack operations.</a:t>
          </a:r>
        </a:p>
      </dgm:t>
    </dgm:pt>
    <dgm:pt modelId="{68C56B28-A23F-40F1-99D5-35318B0A1385}" cxnId="{C1AE01BC-26D2-4BC6-B6C7-4F812161519F}" type="parTrans">
      <dgm:prSet/>
      <dgm:spPr/>
      <dgm:t>
        <a:bodyPr/>
        <a:lstStyle/>
        <a:p>
          <a:endParaRPr lang="en-US"/>
        </a:p>
      </dgm:t>
    </dgm:pt>
    <dgm:pt modelId="{B363E73F-4C98-465F-8E8E-3246F207BD40}" cxnId="{C1AE01BC-26D2-4BC6-B6C7-4F812161519F}" type="sibTrans">
      <dgm:prSet/>
      <dgm:spPr/>
      <dgm:t>
        <a:bodyPr/>
        <a:lstStyle/>
        <a:p>
          <a:endParaRPr lang="en-US"/>
        </a:p>
      </dgm:t>
    </dgm:pt>
    <dgm:pt modelId="{364B9BB7-15A2-45B0-AB16-B54A9BD83C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understand memory management (like function call stacks).</a:t>
          </a:r>
        </a:p>
      </dgm:t>
    </dgm:pt>
    <dgm:pt modelId="{705519A3-1367-4F00-AA5A-F72701414050}" cxnId="{02B1AB23-2FA9-4E76-9FD9-49304481F3C1}" type="parTrans">
      <dgm:prSet/>
      <dgm:spPr/>
      <dgm:t>
        <a:bodyPr/>
        <a:lstStyle/>
        <a:p>
          <a:endParaRPr lang="en-US"/>
        </a:p>
      </dgm:t>
    </dgm:pt>
    <dgm:pt modelId="{80453338-C4AF-4ED0-ADAF-2222901AE239}" cxnId="{02B1AB23-2FA9-4E76-9FD9-49304481F3C1}" type="sibTrans">
      <dgm:prSet/>
      <dgm:spPr/>
      <dgm:t>
        <a:bodyPr/>
        <a:lstStyle/>
        <a:p>
          <a:endParaRPr lang="en-US"/>
        </a:p>
      </dgm:t>
    </dgm:pt>
    <dgm:pt modelId="{45820911-D4B7-4DAF-86D6-ED33E7E5C0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Useful in backtracking algorithms (e.g., maze solving).</a:t>
          </a:r>
        </a:p>
      </dgm:t>
    </dgm:pt>
    <dgm:pt modelId="{C4D41041-943D-4EA4-9554-7ED123F390D8}" cxnId="{A83C0240-47E2-4794-B067-E2CFBA07E958}" type="parTrans">
      <dgm:prSet/>
      <dgm:spPr/>
      <dgm:t>
        <a:bodyPr/>
        <a:lstStyle/>
        <a:p>
          <a:endParaRPr lang="en-US"/>
        </a:p>
      </dgm:t>
    </dgm:pt>
    <dgm:pt modelId="{736B2CF1-6F50-4211-9B81-DD0ED5EA51F8}" cxnId="{A83C0240-47E2-4794-B067-E2CFBA07E958}" type="sibTrans">
      <dgm:prSet/>
      <dgm:spPr/>
      <dgm:t>
        <a:bodyPr/>
        <a:lstStyle/>
        <a:p>
          <a:endParaRPr lang="en-US"/>
        </a:p>
      </dgm:t>
    </dgm:pt>
    <dgm:pt modelId="{3FBAB2A5-E3C1-46CE-BC31-1924D7829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Demonstrates practical uses of push/pop operations in system design.</a:t>
          </a:r>
        </a:p>
      </dgm:t>
    </dgm:pt>
    <dgm:pt modelId="{E93A6E1F-DBD8-49BF-9471-4DEB914A7B89}" cxnId="{240EDA16-666F-4D01-BBCC-154FAF2FD904}" type="parTrans">
      <dgm:prSet/>
      <dgm:spPr/>
      <dgm:t>
        <a:bodyPr/>
        <a:lstStyle/>
        <a:p>
          <a:endParaRPr lang="en-US"/>
        </a:p>
      </dgm:t>
    </dgm:pt>
    <dgm:pt modelId="{DFE4503C-BC3C-433B-88AB-AE229D900E91}" cxnId="{240EDA16-666F-4D01-BBCC-154FAF2FD904}" type="sibTrans">
      <dgm:prSet/>
      <dgm:spPr/>
      <dgm:t>
        <a:bodyPr/>
        <a:lstStyle/>
        <a:p>
          <a:endParaRPr lang="en-US"/>
        </a:p>
      </dgm:t>
    </dgm:pt>
    <dgm:pt modelId="{E3DFB217-EEC8-484E-9B42-204ECB7C43C3}" type="pres">
      <dgm:prSet presAssocID="{0C8AC1FA-5036-46F5-92DF-EFE6400F9B33}" presName="root" presStyleCnt="0">
        <dgm:presLayoutVars>
          <dgm:dir/>
          <dgm:resizeHandles val="exact"/>
        </dgm:presLayoutVars>
      </dgm:prSet>
      <dgm:spPr/>
    </dgm:pt>
    <dgm:pt modelId="{864501A3-330B-4A57-A0FA-84CC58068C96}" type="pres">
      <dgm:prSet presAssocID="{D2A523A8-FFB7-45AB-B9BC-AF7F2864816F}" presName="compNode" presStyleCnt="0"/>
      <dgm:spPr/>
    </dgm:pt>
    <dgm:pt modelId="{C2A52A9C-0DFF-426E-BD2E-DD118EC4184E}" type="pres">
      <dgm:prSet presAssocID="{D2A523A8-FFB7-45AB-B9BC-AF7F2864816F}" presName="bgRect" presStyleLbl="bgShp" presStyleIdx="0" presStyleCnt="4"/>
      <dgm:spPr/>
    </dgm:pt>
    <dgm:pt modelId="{F064B3FF-3ACD-49E9-A3C5-802A1D0C0DDF}" type="pres">
      <dgm:prSet presAssocID="{D2A523A8-FFB7-45AB-B9BC-AF7F286481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5C6E9C91-0B96-4D65-9BE3-70680CB495DE}" type="pres">
      <dgm:prSet presAssocID="{D2A523A8-FFB7-45AB-B9BC-AF7F2864816F}" presName="spaceRect" presStyleCnt="0"/>
      <dgm:spPr/>
    </dgm:pt>
    <dgm:pt modelId="{5397FC48-978C-496E-BF0A-E8A85A7132D8}" type="pres">
      <dgm:prSet presAssocID="{D2A523A8-FFB7-45AB-B9BC-AF7F2864816F}" presName="parTx" presStyleLbl="revTx" presStyleIdx="0" presStyleCnt="4">
        <dgm:presLayoutVars>
          <dgm:chMax val="0"/>
          <dgm:chPref val="0"/>
        </dgm:presLayoutVars>
      </dgm:prSet>
      <dgm:spPr/>
    </dgm:pt>
    <dgm:pt modelId="{56334405-BAE1-4FBF-86CA-51AC2C096F1E}" type="pres">
      <dgm:prSet presAssocID="{B363E73F-4C98-465F-8E8E-3246F207BD40}" presName="sibTrans" presStyleCnt="0"/>
      <dgm:spPr/>
    </dgm:pt>
    <dgm:pt modelId="{073E6DFC-455E-4EBC-A463-568F9688B140}" type="pres">
      <dgm:prSet presAssocID="{364B9BB7-15A2-45B0-AB16-B54A9BD83CC9}" presName="compNode" presStyleCnt="0"/>
      <dgm:spPr/>
    </dgm:pt>
    <dgm:pt modelId="{170827B6-98FE-49ED-9059-3B986311E98F}" type="pres">
      <dgm:prSet presAssocID="{364B9BB7-15A2-45B0-AB16-B54A9BD83CC9}" presName="bgRect" presStyleLbl="bgShp" presStyleIdx="1" presStyleCnt="4"/>
      <dgm:spPr/>
    </dgm:pt>
    <dgm:pt modelId="{AEBC137A-5361-4666-857E-6DCC9C4FE521}" type="pres">
      <dgm:prSet presAssocID="{364B9BB7-15A2-45B0-AB16-B54A9BD83C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C844F6A3-4F07-4C68-8510-1CAD3C88EEF1}" type="pres">
      <dgm:prSet presAssocID="{364B9BB7-15A2-45B0-AB16-B54A9BD83CC9}" presName="spaceRect" presStyleCnt="0"/>
      <dgm:spPr/>
    </dgm:pt>
    <dgm:pt modelId="{0477B22D-99E2-4D00-A26C-8B8863B38C98}" type="pres">
      <dgm:prSet presAssocID="{364B9BB7-15A2-45B0-AB16-B54A9BD83CC9}" presName="parTx" presStyleLbl="revTx" presStyleIdx="1" presStyleCnt="4">
        <dgm:presLayoutVars>
          <dgm:chMax val="0"/>
          <dgm:chPref val="0"/>
        </dgm:presLayoutVars>
      </dgm:prSet>
      <dgm:spPr/>
    </dgm:pt>
    <dgm:pt modelId="{875EAFD0-341C-4390-98BC-CC93BF8914FE}" type="pres">
      <dgm:prSet presAssocID="{80453338-C4AF-4ED0-ADAF-2222901AE239}" presName="sibTrans" presStyleCnt="0"/>
      <dgm:spPr/>
    </dgm:pt>
    <dgm:pt modelId="{B95A3F0B-7524-4323-92C9-073F2FC65662}" type="pres">
      <dgm:prSet presAssocID="{45820911-D4B7-4DAF-86D6-ED33E7E5C0A4}" presName="compNode" presStyleCnt="0"/>
      <dgm:spPr/>
    </dgm:pt>
    <dgm:pt modelId="{7E4B0763-E592-46B6-B981-A1C274561501}" type="pres">
      <dgm:prSet presAssocID="{45820911-D4B7-4DAF-86D6-ED33E7E5C0A4}" presName="bgRect" presStyleLbl="bgShp" presStyleIdx="2" presStyleCnt="4"/>
      <dgm:spPr/>
    </dgm:pt>
    <dgm:pt modelId="{E0516950-13B8-4A92-88FC-03CE05D568EC}" type="pres">
      <dgm:prSet presAssocID="{45820911-D4B7-4DAF-86D6-ED33E7E5C0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0793EE8A-8B3F-49BE-BAA1-790345AEDA97}" type="pres">
      <dgm:prSet presAssocID="{45820911-D4B7-4DAF-86D6-ED33E7E5C0A4}" presName="spaceRect" presStyleCnt="0"/>
      <dgm:spPr/>
    </dgm:pt>
    <dgm:pt modelId="{26F7EF79-3E77-4E61-A7F5-EEB18F9DAFA9}" type="pres">
      <dgm:prSet presAssocID="{45820911-D4B7-4DAF-86D6-ED33E7E5C0A4}" presName="parTx" presStyleLbl="revTx" presStyleIdx="2" presStyleCnt="4">
        <dgm:presLayoutVars>
          <dgm:chMax val="0"/>
          <dgm:chPref val="0"/>
        </dgm:presLayoutVars>
      </dgm:prSet>
      <dgm:spPr/>
    </dgm:pt>
    <dgm:pt modelId="{A818E8C3-F354-4AD0-8145-719E77A1917E}" type="pres">
      <dgm:prSet presAssocID="{736B2CF1-6F50-4211-9B81-DD0ED5EA51F8}" presName="sibTrans" presStyleCnt="0"/>
      <dgm:spPr/>
    </dgm:pt>
    <dgm:pt modelId="{005A3B98-0D87-4452-B365-0FF6350A44FA}" type="pres">
      <dgm:prSet presAssocID="{3FBAB2A5-E3C1-46CE-BC31-1924D7829961}" presName="compNode" presStyleCnt="0"/>
      <dgm:spPr/>
    </dgm:pt>
    <dgm:pt modelId="{6C45E5D2-3721-4BE7-852E-83A3884B78F5}" type="pres">
      <dgm:prSet presAssocID="{3FBAB2A5-E3C1-46CE-BC31-1924D7829961}" presName="bgRect" presStyleLbl="bgShp" presStyleIdx="3" presStyleCnt="4"/>
      <dgm:spPr/>
    </dgm:pt>
    <dgm:pt modelId="{C3F03BA1-FA30-486F-84F0-D5CE74922128}" type="pres">
      <dgm:prSet presAssocID="{3FBAB2A5-E3C1-46CE-BC31-1924D78299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453A95C4-CBC9-4D36-8134-833A7D2D2B84}" type="pres">
      <dgm:prSet presAssocID="{3FBAB2A5-E3C1-46CE-BC31-1924D7829961}" presName="spaceRect" presStyleCnt="0"/>
      <dgm:spPr/>
    </dgm:pt>
    <dgm:pt modelId="{7554457F-C46A-4019-974D-9E8EE6462019}" type="pres">
      <dgm:prSet presAssocID="{3FBAB2A5-E3C1-46CE-BC31-1924D782996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0EDA16-666F-4D01-BBCC-154FAF2FD904}" srcId="{0C8AC1FA-5036-46F5-92DF-EFE6400F9B33}" destId="{3FBAB2A5-E3C1-46CE-BC31-1924D7829961}" srcOrd="3" destOrd="0" parTransId="{E93A6E1F-DBD8-49BF-9471-4DEB914A7B89}" sibTransId="{DFE4503C-BC3C-433B-88AB-AE229D900E91}"/>
    <dgm:cxn modelId="{02B1AB23-2FA9-4E76-9FD9-49304481F3C1}" srcId="{0C8AC1FA-5036-46F5-92DF-EFE6400F9B33}" destId="{364B9BB7-15A2-45B0-AB16-B54A9BD83CC9}" srcOrd="1" destOrd="0" parTransId="{705519A3-1367-4F00-AA5A-F72701414050}" sibTransId="{80453338-C4AF-4ED0-ADAF-2222901AE239}"/>
    <dgm:cxn modelId="{B0D2273A-5842-48BB-8EE0-7145D91996F3}" type="presOf" srcId="{0C8AC1FA-5036-46F5-92DF-EFE6400F9B33}" destId="{E3DFB217-EEC8-484E-9B42-204ECB7C43C3}" srcOrd="0" destOrd="0" presId="urn:microsoft.com/office/officeart/2018/2/layout/IconVerticalSolidList"/>
    <dgm:cxn modelId="{A83C0240-47E2-4794-B067-E2CFBA07E958}" srcId="{0C8AC1FA-5036-46F5-92DF-EFE6400F9B33}" destId="{45820911-D4B7-4DAF-86D6-ED33E7E5C0A4}" srcOrd="2" destOrd="0" parTransId="{C4D41041-943D-4EA4-9554-7ED123F390D8}" sibTransId="{736B2CF1-6F50-4211-9B81-DD0ED5EA51F8}"/>
    <dgm:cxn modelId="{BE79BA67-5CBA-44E7-9C5B-3ED6EE8F53DF}" type="presOf" srcId="{3FBAB2A5-E3C1-46CE-BC31-1924D7829961}" destId="{7554457F-C46A-4019-974D-9E8EE6462019}" srcOrd="0" destOrd="0" presId="urn:microsoft.com/office/officeart/2018/2/layout/IconVerticalSolidList"/>
    <dgm:cxn modelId="{0B635D4F-B0AF-43E2-AB54-1E7023831AE2}" type="presOf" srcId="{45820911-D4B7-4DAF-86D6-ED33E7E5C0A4}" destId="{26F7EF79-3E77-4E61-A7F5-EEB18F9DAFA9}" srcOrd="0" destOrd="0" presId="urn:microsoft.com/office/officeart/2018/2/layout/IconVerticalSolidList"/>
    <dgm:cxn modelId="{8247669C-172C-4E25-BA2C-D91284871036}" type="presOf" srcId="{364B9BB7-15A2-45B0-AB16-B54A9BD83CC9}" destId="{0477B22D-99E2-4D00-A26C-8B8863B38C98}" srcOrd="0" destOrd="0" presId="urn:microsoft.com/office/officeart/2018/2/layout/IconVerticalSolidList"/>
    <dgm:cxn modelId="{961EA6A7-D03C-4FF4-8252-C23F0190388E}" type="presOf" srcId="{D2A523A8-FFB7-45AB-B9BC-AF7F2864816F}" destId="{5397FC48-978C-496E-BF0A-E8A85A7132D8}" srcOrd="0" destOrd="0" presId="urn:microsoft.com/office/officeart/2018/2/layout/IconVerticalSolidList"/>
    <dgm:cxn modelId="{C1AE01BC-26D2-4BC6-B6C7-4F812161519F}" srcId="{0C8AC1FA-5036-46F5-92DF-EFE6400F9B33}" destId="{D2A523A8-FFB7-45AB-B9BC-AF7F2864816F}" srcOrd="0" destOrd="0" parTransId="{68C56B28-A23F-40F1-99D5-35318B0A1385}" sibTransId="{B363E73F-4C98-465F-8E8E-3246F207BD40}"/>
    <dgm:cxn modelId="{9EA651C5-D8DC-4D59-B6F5-F0B7E9C17A4C}" type="presParOf" srcId="{E3DFB217-EEC8-484E-9B42-204ECB7C43C3}" destId="{864501A3-330B-4A57-A0FA-84CC58068C96}" srcOrd="0" destOrd="0" presId="urn:microsoft.com/office/officeart/2018/2/layout/IconVerticalSolidList"/>
    <dgm:cxn modelId="{1385C9C6-3698-47BB-B39E-F77F2EDDEF7E}" type="presParOf" srcId="{864501A3-330B-4A57-A0FA-84CC58068C96}" destId="{C2A52A9C-0DFF-426E-BD2E-DD118EC4184E}" srcOrd="0" destOrd="0" presId="urn:microsoft.com/office/officeart/2018/2/layout/IconVerticalSolidList"/>
    <dgm:cxn modelId="{2005A048-CA43-412A-9BBB-E1185C5CE4FC}" type="presParOf" srcId="{864501A3-330B-4A57-A0FA-84CC58068C96}" destId="{F064B3FF-3ACD-49E9-A3C5-802A1D0C0DDF}" srcOrd="1" destOrd="0" presId="urn:microsoft.com/office/officeart/2018/2/layout/IconVerticalSolidList"/>
    <dgm:cxn modelId="{C649C58C-60EA-4F0F-B387-7C5DCAA3D171}" type="presParOf" srcId="{864501A3-330B-4A57-A0FA-84CC58068C96}" destId="{5C6E9C91-0B96-4D65-9BE3-70680CB495DE}" srcOrd="2" destOrd="0" presId="urn:microsoft.com/office/officeart/2018/2/layout/IconVerticalSolidList"/>
    <dgm:cxn modelId="{AEECBCB8-D1BD-409E-BF62-AF2CE7C27317}" type="presParOf" srcId="{864501A3-330B-4A57-A0FA-84CC58068C96}" destId="{5397FC48-978C-496E-BF0A-E8A85A7132D8}" srcOrd="3" destOrd="0" presId="urn:microsoft.com/office/officeart/2018/2/layout/IconVerticalSolidList"/>
    <dgm:cxn modelId="{E7676DCD-2C06-4EF2-A1BD-9762AEC19B82}" type="presParOf" srcId="{E3DFB217-EEC8-484E-9B42-204ECB7C43C3}" destId="{56334405-BAE1-4FBF-86CA-51AC2C096F1E}" srcOrd="1" destOrd="0" presId="urn:microsoft.com/office/officeart/2018/2/layout/IconVerticalSolidList"/>
    <dgm:cxn modelId="{D85454D0-533E-4BAA-A81C-89104750D7C8}" type="presParOf" srcId="{E3DFB217-EEC8-484E-9B42-204ECB7C43C3}" destId="{073E6DFC-455E-4EBC-A463-568F9688B140}" srcOrd="2" destOrd="0" presId="urn:microsoft.com/office/officeart/2018/2/layout/IconVerticalSolidList"/>
    <dgm:cxn modelId="{944D0BFC-255F-483E-ACA5-FBE8BB6B8E41}" type="presParOf" srcId="{073E6DFC-455E-4EBC-A463-568F9688B140}" destId="{170827B6-98FE-49ED-9059-3B986311E98F}" srcOrd="0" destOrd="0" presId="urn:microsoft.com/office/officeart/2018/2/layout/IconVerticalSolidList"/>
    <dgm:cxn modelId="{561056B2-77EC-4D7D-B4D1-5C609E9CF225}" type="presParOf" srcId="{073E6DFC-455E-4EBC-A463-568F9688B140}" destId="{AEBC137A-5361-4666-857E-6DCC9C4FE521}" srcOrd="1" destOrd="0" presId="urn:microsoft.com/office/officeart/2018/2/layout/IconVerticalSolidList"/>
    <dgm:cxn modelId="{1FE89159-1B0D-469C-9447-D2B35E16640E}" type="presParOf" srcId="{073E6DFC-455E-4EBC-A463-568F9688B140}" destId="{C844F6A3-4F07-4C68-8510-1CAD3C88EEF1}" srcOrd="2" destOrd="0" presId="urn:microsoft.com/office/officeart/2018/2/layout/IconVerticalSolidList"/>
    <dgm:cxn modelId="{F4B54B26-D1B1-4792-ABF6-3DF3481014D2}" type="presParOf" srcId="{073E6DFC-455E-4EBC-A463-568F9688B140}" destId="{0477B22D-99E2-4D00-A26C-8B8863B38C98}" srcOrd="3" destOrd="0" presId="urn:microsoft.com/office/officeart/2018/2/layout/IconVerticalSolidList"/>
    <dgm:cxn modelId="{000D9989-AE7A-4DC4-ABF4-20CE1AD0A1F8}" type="presParOf" srcId="{E3DFB217-EEC8-484E-9B42-204ECB7C43C3}" destId="{875EAFD0-341C-4390-98BC-CC93BF8914FE}" srcOrd="3" destOrd="0" presId="urn:microsoft.com/office/officeart/2018/2/layout/IconVerticalSolidList"/>
    <dgm:cxn modelId="{87EA98F8-7913-4E11-91AA-CBA0910A5F80}" type="presParOf" srcId="{E3DFB217-EEC8-484E-9B42-204ECB7C43C3}" destId="{B95A3F0B-7524-4323-92C9-073F2FC65662}" srcOrd="4" destOrd="0" presId="urn:microsoft.com/office/officeart/2018/2/layout/IconVerticalSolidList"/>
    <dgm:cxn modelId="{E94B8DBC-1C9F-4354-872C-671C830DB952}" type="presParOf" srcId="{B95A3F0B-7524-4323-92C9-073F2FC65662}" destId="{7E4B0763-E592-46B6-B981-A1C274561501}" srcOrd="0" destOrd="0" presId="urn:microsoft.com/office/officeart/2018/2/layout/IconVerticalSolidList"/>
    <dgm:cxn modelId="{6757F6A3-CB17-498B-8C26-5824D66BA212}" type="presParOf" srcId="{B95A3F0B-7524-4323-92C9-073F2FC65662}" destId="{E0516950-13B8-4A92-88FC-03CE05D568EC}" srcOrd="1" destOrd="0" presId="urn:microsoft.com/office/officeart/2018/2/layout/IconVerticalSolidList"/>
    <dgm:cxn modelId="{799FD049-1BE3-4FB7-9E2D-CC7FC7F06C90}" type="presParOf" srcId="{B95A3F0B-7524-4323-92C9-073F2FC65662}" destId="{0793EE8A-8B3F-49BE-BAA1-790345AEDA97}" srcOrd="2" destOrd="0" presId="urn:microsoft.com/office/officeart/2018/2/layout/IconVerticalSolidList"/>
    <dgm:cxn modelId="{111459A9-9692-469B-8376-4B0D67EEFB5D}" type="presParOf" srcId="{B95A3F0B-7524-4323-92C9-073F2FC65662}" destId="{26F7EF79-3E77-4E61-A7F5-EEB18F9DAFA9}" srcOrd="3" destOrd="0" presId="urn:microsoft.com/office/officeart/2018/2/layout/IconVerticalSolidList"/>
    <dgm:cxn modelId="{AD56CAC8-B4DC-4B2A-BB3D-5C86D3943203}" type="presParOf" srcId="{E3DFB217-EEC8-484E-9B42-204ECB7C43C3}" destId="{A818E8C3-F354-4AD0-8145-719E77A1917E}" srcOrd="5" destOrd="0" presId="urn:microsoft.com/office/officeart/2018/2/layout/IconVerticalSolidList"/>
    <dgm:cxn modelId="{534B4A1D-0A07-494F-BF42-3CC46002067C}" type="presParOf" srcId="{E3DFB217-EEC8-484E-9B42-204ECB7C43C3}" destId="{005A3B98-0D87-4452-B365-0FF6350A44FA}" srcOrd="6" destOrd="0" presId="urn:microsoft.com/office/officeart/2018/2/layout/IconVerticalSolidList"/>
    <dgm:cxn modelId="{9309814A-706D-46C6-8F69-A6436F8783F5}" type="presParOf" srcId="{005A3B98-0D87-4452-B365-0FF6350A44FA}" destId="{6C45E5D2-3721-4BE7-852E-83A3884B78F5}" srcOrd="0" destOrd="0" presId="urn:microsoft.com/office/officeart/2018/2/layout/IconVerticalSolidList"/>
    <dgm:cxn modelId="{2CBBAEFF-D42B-42BC-80C3-72F6A024CC4B}" type="presParOf" srcId="{005A3B98-0D87-4452-B365-0FF6350A44FA}" destId="{C3F03BA1-FA30-486F-84F0-D5CE74922128}" srcOrd="1" destOrd="0" presId="urn:microsoft.com/office/officeart/2018/2/layout/IconVerticalSolidList"/>
    <dgm:cxn modelId="{7318A18B-0F0B-47BF-8D61-D30BD5A9BEFB}" type="presParOf" srcId="{005A3B98-0D87-4452-B365-0FF6350A44FA}" destId="{453A95C4-CBC9-4D36-8134-833A7D2D2B84}" srcOrd="2" destOrd="0" presId="urn:microsoft.com/office/officeart/2018/2/layout/IconVerticalSolidList"/>
    <dgm:cxn modelId="{3913EAA2-014C-425A-A612-551173999B2E}" type="presParOf" srcId="{005A3B98-0D87-4452-B365-0FF6350A44FA}" destId="{7554457F-C46A-4019-974D-9E8EE64620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A53CDC-ACA1-431E-BFCE-166695EC0F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7C60D9-2CFE-48D2-9308-54A1C2A6BC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Simple and efficient for linear access systems.</a:t>
          </a:r>
        </a:p>
      </dgm:t>
    </dgm:pt>
    <dgm:pt modelId="{1DF13378-F203-4922-8C28-23A43CACBAD4}" cxnId="{7A0C3AC9-4360-41DE-BA94-11FCC8B78437}" type="parTrans">
      <dgm:prSet/>
      <dgm:spPr/>
      <dgm:t>
        <a:bodyPr/>
        <a:lstStyle/>
        <a:p>
          <a:endParaRPr lang="en-US"/>
        </a:p>
      </dgm:t>
    </dgm:pt>
    <dgm:pt modelId="{CB7C699B-770A-44DB-83F0-88C57A6E9AE0}" cxnId="{7A0C3AC9-4360-41DE-BA94-11FCC8B78437}" type="sibTrans">
      <dgm:prSet/>
      <dgm:spPr/>
      <dgm:t>
        <a:bodyPr/>
        <a:lstStyle/>
        <a:p>
          <a:endParaRPr lang="en-US"/>
        </a:p>
      </dgm:t>
    </dgm:pt>
    <dgm:pt modelId="{8A3FB533-6C55-4C8F-8D4B-D1188E127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Ideal for LIFO-based entry/exit mechanisms.</a:t>
          </a:r>
        </a:p>
      </dgm:t>
    </dgm:pt>
    <dgm:pt modelId="{59DD4D1B-662D-4069-BFAA-EDDF61AC0FB0}" cxnId="{5EC749FE-6CEE-4028-B04E-4EED0BCEFD89}" type="parTrans">
      <dgm:prSet/>
      <dgm:spPr/>
      <dgm:t>
        <a:bodyPr/>
        <a:lstStyle/>
        <a:p>
          <a:endParaRPr lang="en-US"/>
        </a:p>
      </dgm:t>
    </dgm:pt>
    <dgm:pt modelId="{35D6788D-09DE-409F-9148-58D94EA2BD83}" cxnId="{5EC749FE-6CEE-4028-B04E-4EED0BCEFD89}" type="sibTrans">
      <dgm:prSet/>
      <dgm:spPr/>
      <dgm:t>
        <a:bodyPr/>
        <a:lstStyle/>
        <a:p>
          <a:endParaRPr lang="en-US"/>
        </a:p>
      </dgm:t>
    </dgm:pt>
    <dgm:pt modelId="{E6B7B1DA-5F56-4FB8-A02E-F51EEBFA3E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clear demonstration of data manipulation and algorithm tracing.</a:t>
          </a:r>
        </a:p>
      </dgm:t>
    </dgm:pt>
    <dgm:pt modelId="{58C7F924-8789-4BCB-BDC8-50944A783F00}" cxnId="{CD04CE5D-B493-43CB-8425-6110E7467CF4}" type="parTrans">
      <dgm:prSet/>
      <dgm:spPr/>
      <dgm:t>
        <a:bodyPr/>
        <a:lstStyle/>
        <a:p>
          <a:endParaRPr lang="en-US"/>
        </a:p>
      </dgm:t>
    </dgm:pt>
    <dgm:pt modelId="{109F57E9-8984-41A0-BD62-D24EF71AF48E}" cxnId="{CD04CE5D-B493-43CB-8425-6110E7467CF4}" type="sibTrans">
      <dgm:prSet/>
      <dgm:spPr/>
      <dgm:t>
        <a:bodyPr/>
        <a:lstStyle/>
        <a:p>
          <a:endParaRPr lang="en-US"/>
        </a:p>
      </dgm:t>
    </dgm:pt>
    <dgm:pt modelId="{555D61B8-95B4-462D-A1BB-0F8D0EC910E0}" type="pres">
      <dgm:prSet presAssocID="{04A53CDC-ACA1-431E-BFCE-166695EC0F37}" presName="root" presStyleCnt="0">
        <dgm:presLayoutVars>
          <dgm:dir/>
          <dgm:resizeHandles val="exact"/>
        </dgm:presLayoutVars>
      </dgm:prSet>
      <dgm:spPr/>
    </dgm:pt>
    <dgm:pt modelId="{3EB63FED-4FDE-4E79-8FD2-8F6AEEE24DDC}" type="pres">
      <dgm:prSet presAssocID="{F47C60D9-2CFE-48D2-9308-54A1C2A6BC46}" presName="compNode" presStyleCnt="0"/>
      <dgm:spPr/>
    </dgm:pt>
    <dgm:pt modelId="{243EF16E-481F-4D68-A959-BAB53C48B68C}" type="pres">
      <dgm:prSet presAssocID="{F47C60D9-2CFE-48D2-9308-54A1C2A6BC46}" presName="bgRect" presStyleLbl="bgShp" presStyleIdx="0" presStyleCnt="3"/>
      <dgm:spPr/>
    </dgm:pt>
    <dgm:pt modelId="{CE77BDE3-ADD9-4C65-9F9D-2BB056DBF272}" type="pres">
      <dgm:prSet presAssocID="{F47C60D9-2CFE-48D2-9308-54A1C2A6BC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E7BC804-53A8-4449-9885-79AB7376A2A8}" type="pres">
      <dgm:prSet presAssocID="{F47C60D9-2CFE-48D2-9308-54A1C2A6BC46}" presName="spaceRect" presStyleCnt="0"/>
      <dgm:spPr/>
    </dgm:pt>
    <dgm:pt modelId="{63DEF5A8-A0D6-42AF-BD63-B8E1D197AE4F}" type="pres">
      <dgm:prSet presAssocID="{F47C60D9-2CFE-48D2-9308-54A1C2A6BC46}" presName="parTx" presStyleLbl="revTx" presStyleIdx="0" presStyleCnt="3">
        <dgm:presLayoutVars>
          <dgm:chMax val="0"/>
          <dgm:chPref val="0"/>
        </dgm:presLayoutVars>
      </dgm:prSet>
      <dgm:spPr/>
    </dgm:pt>
    <dgm:pt modelId="{8DEFB2E8-A50A-46D3-A208-BD3AF070F8E7}" type="pres">
      <dgm:prSet presAssocID="{CB7C699B-770A-44DB-83F0-88C57A6E9AE0}" presName="sibTrans" presStyleCnt="0"/>
      <dgm:spPr/>
    </dgm:pt>
    <dgm:pt modelId="{D2F7032F-2274-4594-AA4B-54CA0256D262}" type="pres">
      <dgm:prSet presAssocID="{8A3FB533-6C55-4C8F-8D4B-D1188E127632}" presName="compNode" presStyleCnt="0"/>
      <dgm:spPr/>
    </dgm:pt>
    <dgm:pt modelId="{16D86A28-3026-42BC-9E14-D3FACDC1D8F8}" type="pres">
      <dgm:prSet presAssocID="{8A3FB533-6C55-4C8F-8D4B-D1188E127632}" presName="bgRect" presStyleLbl="bgShp" presStyleIdx="1" presStyleCnt="3"/>
      <dgm:spPr/>
    </dgm:pt>
    <dgm:pt modelId="{644236C3-C6E4-4B6A-811F-F970E3CA82C5}" type="pres">
      <dgm:prSet presAssocID="{8A3FB533-6C55-4C8F-8D4B-D1188E1276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0678A297-9821-4AD2-B9C2-B959D7BF723D}" type="pres">
      <dgm:prSet presAssocID="{8A3FB533-6C55-4C8F-8D4B-D1188E127632}" presName="spaceRect" presStyleCnt="0"/>
      <dgm:spPr/>
    </dgm:pt>
    <dgm:pt modelId="{891653B6-E9AE-4663-B59E-702D19318206}" type="pres">
      <dgm:prSet presAssocID="{8A3FB533-6C55-4C8F-8D4B-D1188E127632}" presName="parTx" presStyleLbl="revTx" presStyleIdx="1" presStyleCnt="3">
        <dgm:presLayoutVars>
          <dgm:chMax val="0"/>
          <dgm:chPref val="0"/>
        </dgm:presLayoutVars>
      </dgm:prSet>
      <dgm:spPr/>
    </dgm:pt>
    <dgm:pt modelId="{1C718325-D32A-4246-93E9-7D8400F82D57}" type="pres">
      <dgm:prSet presAssocID="{35D6788D-09DE-409F-9148-58D94EA2BD83}" presName="sibTrans" presStyleCnt="0"/>
      <dgm:spPr/>
    </dgm:pt>
    <dgm:pt modelId="{BC05CF6A-17C6-403E-BF5A-418D02798E12}" type="pres">
      <dgm:prSet presAssocID="{E6B7B1DA-5F56-4FB8-A02E-F51EEBFA3E6B}" presName="compNode" presStyleCnt="0"/>
      <dgm:spPr/>
    </dgm:pt>
    <dgm:pt modelId="{D98CC28F-D89A-4CC0-9E83-33D43E90658E}" type="pres">
      <dgm:prSet presAssocID="{E6B7B1DA-5F56-4FB8-A02E-F51EEBFA3E6B}" presName="bgRect" presStyleLbl="bgShp" presStyleIdx="2" presStyleCnt="3"/>
      <dgm:spPr/>
    </dgm:pt>
    <dgm:pt modelId="{491B39CC-D27F-409E-9BD3-7ECA027A0570}" type="pres">
      <dgm:prSet presAssocID="{E6B7B1DA-5F56-4FB8-A02E-F51EEBFA3E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6288644A-4CA6-41A7-B7BE-A0A12907B99B}" type="pres">
      <dgm:prSet presAssocID="{E6B7B1DA-5F56-4FB8-A02E-F51EEBFA3E6B}" presName="spaceRect" presStyleCnt="0"/>
      <dgm:spPr/>
    </dgm:pt>
    <dgm:pt modelId="{C45C5385-0A40-44A3-BA1F-F2FC24B2F94B}" type="pres">
      <dgm:prSet presAssocID="{E6B7B1DA-5F56-4FB8-A02E-F51EEBFA3E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04CE5D-B493-43CB-8425-6110E7467CF4}" srcId="{04A53CDC-ACA1-431E-BFCE-166695EC0F37}" destId="{E6B7B1DA-5F56-4FB8-A02E-F51EEBFA3E6B}" srcOrd="2" destOrd="0" parTransId="{58C7F924-8789-4BCB-BDC8-50944A783F00}" sibTransId="{109F57E9-8984-41A0-BD62-D24EF71AF48E}"/>
    <dgm:cxn modelId="{64E792B2-5061-4FDB-85A2-59A234F164C1}" type="presOf" srcId="{04A53CDC-ACA1-431E-BFCE-166695EC0F37}" destId="{555D61B8-95B4-462D-A1BB-0F8D0EC910E0}" srcOrd="0" destOrd="0" presId="urn:microsoft.com/office/officeart/2018/2/layout/IconVerticalSolidList"/>
    <dgm:cxn modelId="{134B84B3-83CE-4188-8EB9-AC8AD0B3EABE}" type="presOf" srcId="{F47C60D9-2CFE-48D2-9308-54A1C2A6BC46}" destId="{63DEF5A8-A0D6-42AF-BD63-B8E1D197AE4F}" srcOrd="0" destOrd="0" presId="urn:microsoft.com/office/officeart/2018/2/layout/IconVerticalSolidList"/>
    <dgm:cxn modelId="{FFC7A9C6-9A5F-436C-9E82-35166A2CF77E}" type="presOf" srcId="{E6B7B1DA-5F56-4FB8-A02E-F51EEBFA3E6B}" destId="{C45C5385-0A40-44A3-BA1F-F2FC24B2F94B}" srcOrd="0" destOrd="0" presId="urn:microsoft.com/office/officeart/2018/2/layout/IconVerticalSolidList"/>
    <dgm:cxn modelId="{7A0C3AC9-4360-41DE-BA94-11FCC8B78437}" srcId="{04A53CDC-ACA1-431E-BFCE-166695EC0F37}" destId="{F47C60D9-2CFE-48D2-9308-54A1C2A6BC46}" srcOrd="0" destOrd="0" parTransId="{1DF13378-F203-4922-8C28-23A43CACBAD4}" sibTransId="{CB7C699B-770A-44DB-83F0-88C57A6E9AE0}"/>
    <dgm:cxn modelId="{5019EED9-5B32-4EF7-95B9-90F32693DA24}" type="presOf" srcId="{8A3FB533-6C55-4C8F-8D4B-D1188E127632}" destId="{891653B6-E9AE-4663-B59E-702D19318206}" srcOrd="0" destOrd="0" presId="urn:microsoft.com/office/officeart/2018/2/layout/IconVerticalSolidList"/>
    <dgm:cxn modelId="{5EC749FE-6CEE-4028-B04E-4EED0BCEFD89}" srcId="{04A53CDC-ACA1-431E-BFCE-166695EC0F37}" destId="{8A3FB533-6C55-4C8F-8D4B-D1188E127632}" srcOrd="1" destOrd="0" parTransId="{59DD4D1B-662D-4069-BFAA-EDDF61AC0FB0}" sibTransId="{35D6788D-09DE-409F-9148-58D94EA2BD83}"/>
    <dgm:cxn modelId="{A4FDD108-3B72-4E39-A722-B68D781603AA}" type="presParOf" srcId="{555D61B8-95B4-462D-A1BB-0F8D0EC910E0}" destId="{3EB63FED-4FDE-4E79-8FD2-8F6AEEE24DDC}" srcOrd="0" destOrd="0" presId="urn:microsoft.com/office/officeart/2018/2/layout/IconVerticalSolidList"/>
    <dgm:cxn modelId="{5D5B7791-7B85-4817-8820-79A7C967C092}" type="presParOf" srcId="{3EB63FED-4FDE-4E79-8FD2-8F6AEEE24DDC}" destId="{243EF16E-481F-4D68-A959-BAB53C48B68C}" srcOrd="0" destOrd="0" presId="urn:microsoft.com/office/officeart/2018/2/layout/IconVerticalSolidList"/>
    <dgm:cxn modelId="{68361E97-4DA8-422B-BB8F-77B155CD0805}" type="presParOf" srcId="{3EB63FED-4FDE-4E79-8FD2-8F6AEEE24DDC}" destId="{CE77BDE3-ADD9-4C65-9F9D-2BB056DBF272}" srcOrd="1" destOrd="0" presId="urn:microsoft.com/office/officeart/2018/2/layout/IconVerticalSolidList"/>
    <dgm:cxn modelId="{B043E50D-7F6C-43C4-93C2-C0D7634478E5}" type="presParOf" srcId="{3EB63FED-4FDE-4E79-8FD2-8F6AEEE24DDC}" destId="{1E7BC804-53A8-4449-9885-79AB7376A2A8}" srcOrd="2" destOrd="0" presId="urn:microsoft.com/office/officeart/2018/2/layout/IconVerticalSolidList"/>
    <dgm:cxn modelId="{A3CA7EC0-8D47-468E-8D40-AA691604F7A1}" type="presParOf" srcId="{3EB63FED-4FDE-4E79-8FD2-8F6AEEE24DDC}" destId="{63DEF5A8-A0D6-42AF-BD63-B8E1D197AE4F}" srcOrd="3" destOrd="0" presId="urn:microsoft.com/office/officeart/2018/2/layout/IconVerticalSolidList"/>
    <dgm:cxn modelId="{7582C220-8DCA-40DA-A94A-41028945E674}" type="presParOf" srcId="{555D61B8-95B4-462D-A1BB-0F8D0EC910E0}" destId="{8DEFB2E8-A50A-46D3-A208-BD3AF070F8E7}" srcOrd="1" destOrd="0" presId="urn:microsoft.com/office/officeart/2018/2/layout/IconVerticalSolidList"/>
    <dgm:cxn modelId="{9776ADF8-3C77-42D7-B692-999108E3E9B4}" type="presParOf" srcId="{555D61B8-95B4-462D-A1BB-0F8D0EC910E0}" destId="{D2F7032F-2274-4594-AA4B-54CA0256D262}" srcOrd="2" destOrd="0" presId="urn:microsoft.com/office/officeart/2018/2/layout/IconVerticalSolidList"/>
    <dgm:cxn modelId="{B1A32DB6-103E-4A34-90DD-C8D6E20DA3A7}" type="presParOf" srcId="{D2F7032F-2274-4594-AA4B-54CA0256D262}" destId="{16D86A28-3026-42BC-9E14-D3FACDC1D8F8}" srcOrd="0" destOrd="0" presId="urn:microsoft.com/office/officeart/2018/2/layout/IconVerticalSolidList"/>
    <dgm:cxn modelId="{62D2E87A-E0EB-4C39-8466-C6BFD13BCA79}" type="presParOf" srcId="{D2F7032F-2274-4594-AA4B-54CA0256D262}" destId="{644236C3-C6E4-4B6A-811F-F970E3CA82C5}" srcOrd="1" destOrd="0" presId="urn:microsoft.com/office/officeart/2018/2/layout/IconVerticalSolidList"/>
    <dgm:cxn modelId="{ACEEDDD2-DA39-469A-B2FF-14A25DB41D54}" type="presParOf" srcId="{D2F7032F-2274-4594-AA4B-54CA0256D262}" destId="{0678A297-9821-4AD2-B9C2-B959D7BF723D}" srcOrd="2" destOrd="0" presId="urn:microsoft.com/office/officeart/2018/2/layout/IconVerticalSolidList"/>
    <dgm:cxn modelId="{93DE0BF6-394D-4751-90D1-8DBA7B704875}" type="presParOf" srcId="{D2F7032F-2274-4594-AA4B-54CA0256D262}" destId="{891653B6-E9AE-4663-B59E-702D19318206}" srcOrd="3" destOrd="0" presId="urn:microsoft.com/office/officeart/2018/2/layout/IconVerticalSolidList"/>
    <dgm:cxn modelId="{CFFFA887-57E6-4E38-B5C1-D1BE6383A8B1}" type="presParOf" srcId="{555D61B8-95B4-462D-A1BB-0F8D0EC910E0}" destId="{1C718325-D32A-4246-93E9-7D8400F82D57}" srcOrd="3" destOrd="0" presId="urn:microsoft.com/office/officeart/2018/2/layout/IconVerticalSolidList"/>
    <dgm:cxn modelId="{E4AD076A-7462-4864-ADEF-33443C0936F2}" type="presParOf" srcId="{555D61B8-95B4-462D-A1BB-0F8D0EC910E0}" destId="{BC05CF6A-17C6-403E-BF5A-418D02798E12}" srcOrd="4" destOrd="0" presId="urn:microsoft.com/office/officeart/2018/2/layout/IconVerticalSolidList"/>
    <dgm:cxn modelId="{27FFA47D-14C0-4203-968A-DDE76ADE3A14}" type="presParOf" srcId="{BC05CF6A-17C6-403E-BF5A-418D02798E12}" destId="{D98CC28F-D89A-4CC0-9E83-33D43E90658E}" srcOrd="0" destOrd="0" presId="urn:microsoft.com/office/officeart/2018/2/layout/IconVerticalSolidList"/>
    <dgm:cxn modelId="{6A8483BF-16A9-46A6-99A6-523B370D4C9D}" type="presParOf" srcId="{BC05CF6A-17C6-403E-BF5A-418D02798E12}" destId="{491B39CC-D27F-409E-9BD3-7ECA027A0570}" srcOrd="1" destOrd="0" presId="urn:microsoft.com/office/officeart/2018/2/layout/IconVerticalSolidList"/>
    <dgm:cxn modelId="{FA321887-B487-4B20-93A2-00B32AE8CA7D}" type="presParOf" srcId="{BC05CF6A-17C6-403E-BF5A-418D02798E12}" destId="{6288644A-4CA6-41A7-B7BE-A0A12907B99B}" srcOrd="2" destOrd="0" presId="urn:microsoft.com/office/officeart/2018/2/layout/IconVerticalSolidList"/>
    <dgm:cxn modelId="{8392BE60-0E05-4EB8-95DE-CBDBBB7B0F04}" type="presParOf" srcId="{BC05CF6A-17C6-403E-BF5A-418D02798E12}" destId="{C45C5385-0A40-44A3-BA1F-F2FC24B2F9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AD267-2441-44A3-9E1B-D7984363B0B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C7B23E-8DBA-489D-816C-70B9FC7046E2}">
      <dgm:prSet/>
      <dgm:spPr/>
      <dgm:t>
        <a:bodyPr/>
        <a:lstStyle/>
        <a:p>
          <a:r>
            <a:rPr lang="en-US"/>
            <a:t>Managing Car Parking Order (LIFO):</a:t>
          </a:r>
        </a:p>
      </dgm:t>
    </dgm:pt>
    <dgm:pt modelId="{0D1C0554-45E3-4912-AB08-239C93C7C76B}" cxnId="{491460C0-E8D6-4AD9-92E9-B2CD49182C08}" type="parTrans">
      <dgm:prSet/>
      <dgm:spPr/>
      <dgm:t>
        <a:bodyPr/>
        <a:lstStyle/>
        <a:p>
          <a:endParaRPr lang="en-US"/>
        </a:p>
      </dgm:t>
    </dgm:pt>
    <dgm:pt modelId="{384190A6-AB14-4406-B9C1-3F6B61FDE66F}" cxnId="{491460C0-E8D6-4AD9-92E9-B2CD49182C08}" type="sibTrans">
      <dgm:prSet/>
      <dgm:spPr/>
      <dgm:t>
        <a:bodyPr/>
        <a:lstStyle/>
        <a:p>
          <a:endParaRPr lang="en-US"/>
        </a:p>
      </dgm:t>
    </dgm:pt>
    <dgm:pt modelId="{294AA929-C5E8-4D84-8428-5848127C79B5}">
      <dgm:prSet/>
      <dgm:spPr/>
      <dgm:t>
        <a:bodyPr/>
        <a:lstStyle/>
        <a:p>
          <a:r>
            <a:rPr lang="en-US"/>
            <a:t>Stack ensures Last-In-First-Out behavior.</a:t>
          </a:r>
        </a:p>
      </dgm:t>
    </dgm:pt>
    <dgm:pt modelId="{58FCFF5E-F596-4192-96D4-4C73A718D28F}" cxnId="{7C4B7187-A4B1-4C38-AF6D-88724F5B0098}" type="parTrans">
      <dgm:prSet/>
      <dgm:spPr/>
      <dgm:t>
        <a:bodyPr/>
        <a:lstStyle/>
        <a:p>
          <a:endParaRPr lang="en-US"/>
        </a:p>
      </dgm:t>
    </dgm:pt>
    <dgm:pt modelId="{0383AFB7-5675-4646-979D-D53A48160600}" cxnId="{7C4B7187-A4B1-4C38-AF6D-88724F5B0098}" type="sibTrans">
      <dgm:prSet/>
      <dgm:spPr/>
      <dgm:t>
        <a:bodyPr/>
        <a:lstStyle/>
        <a:p>
          <a:endParaRPr lang="en-US"/>
        </a:p>
      </dgm:t>
    </dgm:pt>
    <dgm:pt modelId="{0EFB77EB-3E12-4B42-AD46-7E367CABEF52}">
      <dgm:prSet/>
      <dgm:spPr/>
      <dgm:t>
        <a:bodyPr/>
        <a:lstStyle/>
        <a:p>
          <a:r>
            <a:rPr lang="en-US"/>
            <a:t>The most recently parked car exits first, just like real-          life narrow parking lots.</a:t>
          </a:r>
        </a:p>
      </dgm:t>
    </dgm:pt>
    <dgm:pt modelId="{B8CFCBD5-1492-4D13-9724-D0781703EF36}" cxnId="{2C13ABC3-070A-44DD-AD72-4187CEFEA2E7}" type="parTrans">
      <dgm:prSet/>
      <dgm:spPr/>
      <dgm:t>
        <a:bodyPr/>
        <a:lstStyle/>
        <a:p>
          <a:endParaRPr lang="en-US"/>
        </a:p>
      </dgm:t>
    </dgm:pt>
    <dgm:pt modelId="{7D9F2849-3334-40EF-9182-AAF59FA851F9}" cxnId="{2C13ABC3-070A-44DD-AD72-4187CEFEA2E7}" type="sibTrans">
      <dgm:prSet/>
      <dgm:spPr/>
      <dgm:t>
        <a:bodyPr/>
        <a:lstStyle/>
        <a:p>
          <a:endParaRPr lang="en-US"/>
        </a:p>
      </dgm:t>
    </dgm:pt>
    <dgm:pt modelId="{6423DAE5-0041-4A22-8CDF-43B43294774B}">
      <dgm:prSet/>
      <dgm:spPr/>
      <dgm:t>
        <a:bodyPr/>
        <a:lstStyle/>
        <a:p>
          <a:r>
            <a:rPr lang="en-US"/>
            <a:t>2. Efficient Car Exit Handling:</a:t>
          </a:r>
        </a:p>
      </dgm:t>
    </dgm:pt>
    <dgm:pt modelId="{A4E96A45-E5D1-4DE2-8F48-87AB7AE02CB9}" cxnId="{C6E3D027-A4A6-4937-8357-3D596760DA14}" type="parTrans">
      <dgm:prSet/>
      <dgm:spPr/>
      <dgm:t>
        <a:bodyPr/>
        <a:lstStyle/>
        <a:p>
          <a:endParaRPr lang="en-US"/>
        </a:p>
      </dgm:t>
    </dgm:pt>
    <dgm:pt modelId="{6902616F-7F9B-45A9-A0C8-7AB68EDFE793}" cxnId="{C6E3D027-A4A6-4937-8357-3D596760DA14}" type="sibTrans">
      <dgm:prSet/>
      <dgm:spPr/>
      <dgm:t>
        <a:bodyPr/>
        <a:lstStyle/>
        <a:p>
          <a:endParaRPr lang="en-US"/>
        </a:p>
      </dgm:t>
    </dgm:pt>
    <dgm:pt modelId="{374B35AE-AF2C-42F7-88FB-C423141DC856}">
      <dgm:prSet/>
      <dgm:spPr/>
      <dgm:t>
        <a:bodyPr/>
        <a:lstStyle/>
        <a:p>
          <a:r>
            <a:rPr lang="en-US"/>
            <a:t>Only the car at the top of the stack can exit directly.</a:t>
          </a:r>
        </a:p>
      </dgm:t>
    </dgm:pt>
    <dgm:pt modelId="{189868EA-24BC-4660-9443-9F423F1011C4}" cxnId="{08594E51-229B-4A94-85D6-E6EEC9A7677B}" type="parTrans">
      <dgm:prSet/>
      <dgm:spPr/>
      <dgm:t>
        <a:bodyPr/>
        <a:lstStyle/>
        <a:p>
          <a:endParaRPr lang="en-US"/>
        </a:p>
      </dgm:t>
    </dgm:pt>
    <dgm:pt modelId="{DCD6EA96-4478-44FD-98B8-0DB20A22B0C8}" cxnId="{08594E51-229B-4A94-85D6-E6EEC9A7677B}" type="sibTrans">
      <dgm:prSet/>
      <dgm:spPr/>
      <dgm:t>
        <a:bodyPr/>
        <a:lstStyle/>
        <a:p>
          <a:endParaRPr lang="en-US"/>
        </a:p>
      </dgm:t>
    </dgm:pt>
    <dgm:pt modelId="{77A37D77-076E-4BB5-BAA4-C43979E37844}">
      <dgm:prSet/>
      <dgm:spPr/>
      <dgm:t>
        <a:bodyPr/>
        <a:lstStyle/>
        <a:p>
          <a:r>
            <a:rPr lang="en-US"/>
            <a:t>Single-entry/exit lanes.</a:t>
          </a:r>
        </a:p>
      </dgm:t>
    </dgm:pt>
    <dgm:pt modelId="{95D9FD6C-964A-44FF-8AFB-4D889D6D73B4}" cxnId="{FD2056C8-B35F-4462-98BF-E66DF3007D97}" type="parTrans">
      <dgm:prSet/>
      <dgm:spPr/>
      <dgm:t>
        <a:bodyPr/>
        <a:lstStyle/>
        <a:p>
          <a:endParaRPr lang="en-US"/>
        </a:p>
      </dgm:t>
    </dgm:pt>
    <dgm:pt modelId="{3EC576ED-0A2E-44BD-904A-A1E42CD2EBDF}" cxnId="{FD2056C8-B35F-4462-98BF-E66DF3007D97}" type="sibTrans">
      <dgm:prSet/>
      <dgm:spPr/>
      <dgm:t>
        <a:bodyPr/>
        <a:lstStyle/>
        <a:p>
          <a:endParaRPr lang="en-US"/>
        </a:p>
      </dgm:t>
    </dgm:pt>
    <dgm:pt modelId="{BE39D88F-C276-45B6-BD68-E178AAC6EB31}">
      <dgm:prSet/>
      <dgm:spPr/>
      <dgm:t>
        <a:bodyPr/>
        <a:lstStyle/>
        <a:p>
          <a:r>
            <a:rPr lang="en-US"/>
            <a:t>3. Easy Status Tracking:</a:t>
          </a:r>
        </a:p>
      </dgm:t>
    </dgm:pt>
    <dgm:pt modelId="{2ACB9928-2072-4A9E-BF74-3C40278A3E09}" cxnId="{B557D439-4C0C-490B-B3E2-28717AF024E6}" type="parTrans">
      <dgm:prSet/>
      <dgm:spPr/>
      <dgm:t>
        <a:bodyPr/>
        <a:lstStyle/>
        <a:p>
          <a:endParaRPr lang="en-US"/>
        </a:p>
      </dgm:t>
    </dgm:pt>
    <dgm:pt modelId="{07B881CB-2BB4-4101-865F-1675BF19CA68}" cxnId="{B557D439-4C0C-490B-B3E2-28717AF024E6}" type="sibTrans">
      <dgm:prSet/>
      <dgm:spPr/>
      <dgm:t>
        <a:bodyPr/>
        <a:lstStyle/>
        <a:p>
          <a:endParaRPr lang="en-US"/>
        </a:p>
      </dgm:t>
    </dgm:pt>
    <dgm:pt modelId="{144BF35E-D7DA-4C7C-A893-205E7629BBB6}">
      <dgm:prSet/>
      <dgm:spPr/>
      <dgm:t>
        <a:bodyPr/>
        <a:lstStyle/>
        <a:p>
          <a:r>
            <a:rPr lang="en-US"/>
            <a:t>With the stack's top() function, we can instantly know which car parked last.</a:t>
          </a:r>
        </a:p>
      </dgm:t>
    </dgm:pt>
    <dgm:pt modelId="{6675B292-D128-4571-A86F-9E3CEC71DCD8}" cxnId="{937884D4-3196-4ED5-B0E5-C99642FFD0BA}" type="parTrans">
      <dgm:prSet/>
      <dgm:spPr/>
      <dgm:t>
        <a:bodyPr/>
        <a:lstStyle/>
        <a:p>
          <a:endParaRPr lang="en-US"/>
        </a:p>
      </dgm:t>
    </dgm:pt>
    <dgm:pt modelId="{05EE0CAC-4439-4CA1-9366-6D1323B1A880}" cxnId="{937884D4-3196-4ED5-B0E5-C99642FFD0BA}" type="sibTrans">
      <dgm:prSet/>
      <dgm:spPr/>
      <dgm:t>
        <a:bodyPr/>
        <a:lstStyle/>
        <a:p>
          <a:endParaRPr lang="en-US"/>
        </a:p>
      </dgm:t>
    </dgm:pt>
    <dgm:pt modelId="{B5240834-DB83-4904-B445-35AB92563E2D}">
      <dgm:prSet/>
      <dgm:spPr/>
      <dgm:t>
        <a:bodyPr/>
        <a:lstStyle/>
        <a:p>
          <a:r>
            <a:rPr lang="en-US"/>
            <a:t>Useful for automated systems.</a:t>
          </a:r>
        </a:p>
      </dgm:t>
    </dgm:pt>
    <dgm:pt modelId="{E287948A-717B-4B77-B123-1A30FA0EC770}" cxnId="{6ECDF219-1005-4CBB-97E9-F008E74B7686}" type="parTrans">
      <dgm:prSet/>
      <dgm:spPr/>
      <dgm:t>
        <a:bodyPr/>
        <a:lstStyle/>
        <a:p>
          <a:endParaRPr lang="en-US"/>
        </a:p>
      </dgm:t>
    </dgm:pt>
    <dgm:pt modelId="{4A4C0232-3D2D-4663-A7DA-99A3ABB861F3}" cxnId="{6ECDF219-1005-4CBB-97E9-F008E74B7686}" type="sibTrans">
      <dgm:prSet/>
      <dgm:spPr/>
      <dgm:t>
        <a:bodyPr/>
        <a:lstStyle/>
        <a:p>
          <a:endParaRPr lang="en-US"/>
        </a:p>
      </dgm:t>
    </dgm:pt>
    <dgm:pt modelId="{16ED7049-2FDD-4B39-B2A2-59FD145D2C97}" type="pres">
      <dgm:prSet presAssocID="{455AD267-2441-44A3-9E1B-D7984363B0BE}" presName="Name0" presStyleCnt="0">
        <dgm:presLayoutVars>
          <dgm:dir/>
          <dgm:resizeHandles val="exact"/>
        </dgm:presLayoutVars>
      </dgm:prSet>
      <dgm:spPr/>
    </dgm:pt>
    <dgm:pt modelId="{7549F482-FD08-4EAB-AFF9-924D847289C4}" type="pres">
      <dgm:prSet presAssocID="{A1C7B23E-8DBA-489D-816C-70B9FC7046E2}" presName="node" presStyleLbl="node1" presStyleIdx="0" presStyleCnt="9">
        <dgm:presLayoutVars>
          <dgm:bulletEnabled val="1"/>
        </dgm:presLayoutVars>
      </dgm:prSet>
      <dgm:spPr/>
    </dgm:pt>
    <dgm:pt modelId="{68ECB176-5AF9-435A-8CF7-6B02A90644D5}" type="pres">
      <dgm:prSet presAssocID="{384190A6-AB14-4406-B9C1-3F6B61FDE66F}" presName="sibTrans" presStyleLbl="sibTrans1D1" presStyleIdx="0" presStyleCnt="8"/>
      <dgm:spPr/>
    </dgm:pt>
    <dgm:pt modelId="{2061944B-3D3F-4670-8813-4A5A5AE5ADD4}" type="pres">
      <dgm:prSet presAssocID="{384190A6-AB14-4406-B9C1-3F6B61FDE66F}" presName="connectorText" presStyleLbl="sibTrans1D1" presStyleIdx="0" presStyleCnt="8"/>
      <dgm:spPr/>
    </dgm:pt>
    <dgm:pt modelId="{DCE453DB-00E8-42E8-BF66-9DE505EA9A98}" type="pres">
      <dgm:prSet presAssocID="{294AA929-C5E8-4D84-8428-5848127C79B5}" presName="node" presStyleLbl="node1" presStyleIdx="1" presStyleCnt="9">
        <dgm:presLayoutVars>
          <dgm:bulletEnabled val="1"/>
        </dgm:presLayoutVars>
      </dgm:prSet>
      <dgm:spPr/>
    </dgm:pt>
    <dgm:pt modelId="{93DB2C3E-D2C0-434F-A120-E3DB4419B83B}" type="pres">
      <dgm:prSet presAssocID="{0383AFB7-5675-4646-979D-D53A48160600}" presName="sibTrans" presStyleLbl="sibTrans1D1" presStyleIdx="1" presStyleCnt="8"/>
      <dgm:spPr/>
    </dgm:pt>
    <dgm:pt modelId="{FD734273-9514-46BA-B890-CFEA122EA1E7}" type="pres">
      <dgm:prSet presAssocID="{0383AFB7-5675-4646-979D-D53A48160600}" presName="connectorText" presStyleLbl="sibTrans1D1" presStyleIdx="1" presStyleCnt="8"/>
      <dgm:spPr/>
    </dgm:pt>
    <dgm:pt modelId="{089E95B2-201F-4924-87C0-681131487F64}" type="pres">
      <dgm:prSet presAssocID="{0EFB77EB-3E12-4B42-AD46-7E367CABEF52}" presName="node" presStyleLbl="node1" presStyleIdx="2" presStyleCnt="9">
        <dgm:presLayoutVars>
          <dgm:bulletEnabled val="1"/>
        </dgm:presLayoutVars>
      </dgm:prSet>
      <dgm:spPr/>
    </dgm:pt>
    <dgm:pt modelId="{79BCE8F4-5C6A-4696-97D3-A4B12CB6D5AF}" type="pres">
      <dgm:prSet presAssocID="{7D9F2849-3334-40EF-9182-AAF59FA851F9}" presName="sibTrans" presStyleLbl="sibTrans1D1" presStyleIdx="2" presStyleCnt="8"/>
      <dgm:spPr/>
    </dgm:pt>
    <dgm:pt modelId="{1842DB8A-4FE8-45EE-B889-C8581DC8A9F1}" type="pres">
      <dgm:prSet presAssocID="{7D9F2849-3334-40EF-9182-AAF59FA851F9}" presName="connectorText" presStyleLbl="sibTrans1D1" presStyleIdx="2" presStyleCnt="8"/>
      <dgm:spPr/>
    </dgm:pt>
    <dgm:pt modelId="{473D8973-34DB-421C-818C-37623AE9DCDA}" type="pres">
      <dgm:prSet presAssocID="{6423DAE5-0041-4A22-8CDF-43B43294774B}" presName="node" presStyleLbl="node1" presStyleIdx="3" presStyleCnt="9">
        <dgm:presLayoutVars>
          <dgm:bulletEnabled val="1"/>
        </dgm:presLayoutVars>
      </dgm:prSet>
      <dgm:spPr/>
    </dgm:pt>
    <dgm:pt modelId="{6F2E031D-ECDA-4C35-A615-EDB597A3F524}" type="pres">
      <dgm:prSet presAssocID="{6902616F-7F9B-45A9-A0C8-7AB68EDFE793}" presName="sibTrans" presStyleLbl="sibTrans1D1" presStyleIdx="3" presStyleCnt="8"/>
      <dgm:spPr/>
    </dgm:pt>
    <dgm:pt modelId="{4053120A-ABCA-40BB-BA70-5DB6B3A2B791}" type="pres">
      <dgm:prSet presAssocID="{6902616F-7F9B-45A9-A0C8-7AB68EDFE793}" presName="connectorText" presStyleLbl="sibTrans1D1" presStyleIdx="3" presStyleCnt="8"/>
      <dgm:spPr/>
    </dgm:pt>
    <dgm:pt modelId="{E63C818A-0F58-4A3A-80A7-920ABDCC57F9}" type="pres">
      <dgm:prSet presAssocID="{374B35AE-AF2C-42F7-88FB-C423141DC856}" presName="node" presStyleLbl="node1" presStyleIdx="4" presStyleCnt="9">
        <dgm:presLayoutVars>
          <dgm:bulletEnabled val="1"/>
        </dgm:presLayoutVars>
      </dgm:prSet>
      <dgm:spPr/>
    </dgm:pt>
    <dgm:pt modelId="{6F76824E-B322-4003-9018-DA2E05687529}" type="pres">
      <dgm:prSet presAssocID="{DCD6EA96-4478-44FD-98B8-0DB20A22B0C8}" presName="sibTrans" presStyleLbl="sibTrans1D1" presStyleIdx="4" presStyleCnt="8"/>
      <dgm:spPr/>
    </dgm:pt>
    <dgm:pt modelId="{A25FBE72-3344-4D16-A218-07D9750C9007}" type="pres">
      <dgm:prSet presAssocID="{DCD6EA96-4478-44FD-98B8-0DB20A22B0C8}" presName="connectorText" presStyleLbl="sibTrans1D1" presStyleIdx="4" presStyleCnt="8"/>
      <dgm:spPr/>
    </dgm:pt>
    <dgm:pt modelId="{821CEF8E-8D4F-42C0-83DF-1A157F313648}" type="pres">
      <dgm:prSet presAssocID="{77A37D77-076E-4BB5-BAA4-C43979E37844}" presName="node" presStyleLbl="node1" presStyleIdx="5" presStyleCnt="9">
        <dgm:presLayoutVars>
          <dgm:bulletEnabled val="1"/>
        </dgm:presLayoutVars>
      </dgm:prSet>
      <dgm:spPr/>
    </dgm:pt>
    <dgm:pt modelId="{38D7DD64-E048-479A-A767-C43B17989CE1}" type="pres">
      <dgm:prSet presAssocID="{3EC576ED-0A2E-44BD-904A-A1E42CD2EBDF}" presName="sibTrans" presStyleLbl="sibTrans1D1" presStyleIdx="5" presStyleCnt="8"/>
      <dgm:spPr/>
    </dgm:pt>
    <dgm:pt modelId="{35FF4A47-25DB-4ED0-A6F6-D37634A90653}" type="pres">
      <dgm:prSet presAssocID="{3EC576ED-0A2E-44BD-904A-A1E42CD2EBDF}" presName="connectorText" presStyleLbl="sibTrans1D1" presStyleIdx="5" presStyleCnt="8"/>
      <dgm:spPr/>
    </dgm:pt>
    <dgm:pt modelId="{1295DFBF-66D3-40DC-94A7-D32421D6E778}" type="pres">
      <dgm:prSet presAssocID="{BE39D88F-C276-45B6-BD68-E178AAC6EB31}" presName="node" presStyleLbl="node1" presStyleIdx="6" presStyleCnt="9">
        <dgm:presLayoutVars>
          <dgm:bulletEnabled val="1"/>
        </dgm:presLayoutVars>
      </dgm:prSet>
      <dgm:spPr/>
    </dgm:pt>
    <dgm:pt modelId="{BC5BBCFF-1A62-4981-8335-D25D4FFB17E1}" type="pres">
      <dgm:prSet presAssocID="{07B881CB-2BB4-4101-865F-1675BF19CA68}" presName="sibTrans" presStyleLbl="sibTrans1D1" presStyleIdx="6" presStyleCnt="8"/>
      <dgm:spPr/>
    </dgm:pt>
    <dgm:pt modelId="{D58FA15C-B050-4F14-B302-D7234C5C742D}" type="pres">
      <dgm:prSet presAssocID="{07B881CB-2BB4-4101-865F-1675BF19CA68}" presName="connectorText" presStyleLbl="sibTrans1D1" presStyleIdx="6" presStyleCnt="8"/>
      <dgm:spPr/>
    </dgm:pt>
    <dgm:pt modelId="{E347F75B-DBDD-40F5-9E13-4C2C474B797C}" type="pres">
      <dgm:prSet presAssocID="{144BF35E-D7DA-4C7C-A893-205E7629BBB6}" presName="node" presStyleLbl="node1" presStyleIdx="7" presStyleCnt="9">
        <dgm:presLayoutVars>
          <dgm:bulletEnabled val="1"/>
        </dgm:presLayoutVars>
      </dgm:prSet>
      <dgm:spPr/>
    </dgm:pt>
    <dgm:pt modelId="{BAE45D1C-123B-4887-84ED-9F2512EBDF84}" type="pres">
      <dgm:prSet presAssocID="{05EE0CAC-4439-4CA1-9366-6D1323B1A880}" presName="sibTrans" presStyleLbl="sibTrans1D1" presStyleIdx="7" presStyleCnt="8"/>
      <dgm:spPr/>
    </dgm:pt>
    <dgm:pt modelId="{94CE3256-B183-41E9-A7E4-6A4A5EF79460}" type="pres">
      <dgm:prSet presAssocID="{05EE0CAC-4439-4CA1-9366-6D1323B1A880}" presName="connectorText" presStyleLbl="sibTrans1D1" presStyleIdx="7" presStyleCnt="8"/>
      <dgm:spPr/>
    </dgm:pt>
    <dgm:pt modelId="{6AAAA7C5-6F0F-4B81-822D-4DECD30B42D6}" type="pres">
      <dgm:prSet presAssocID="{B5240834-DB83-4904-B445-35AB92563E2D}" presName="node" presStyleLbl="node1" presStyleIdx="8" presStyleCnt="9">
        <dgm:presLayoutVars>
          <dgm:bulletEnabled val="1"/>
        </dgm:presLayoutVars>
      </dgm:prSet>
      <dgm:spPr/>
    </dgm:pt>
  </dgm:ptLst>
  <dgm:cxnLst>
    <dgm:cxn modelId="{18050302-A6D7-4338-93BC-3548FE2E53C0}" type="presOf" srcId="{3EC576ED-0A2E-44BD-904A-A1E42CD2EBDF}" destId="{38D7DD64-E048-479A-A767-C43B17989CE1}" srcOrd="0" destOrd="0" presId="urn:microsoft.com/office/officeart/2016/7/layout/RepeatingBendingProcessNew"/>
    <dgm:cxn modelId="{C9FC3B0F-2F58-4CAB-892C-1D75BA46F411}" type="presOf" srcId="{05EE0CAC-4439-4CA1-9366-6D1323B1A880}" destId="{94CE3256-B183-41E9-A7E4-6A4A5EF79460}" srcOrd="1" destOrd="0" presId="urn:microsoft.com/office/officeart/2016/7/layout/RepeatingBendingProcessNew"/>
    <dgm:cxn modelId="{6ECDF219-1005-4CBB-97E9-F008E74B7686}" srcId="{455AD267-2441-44A3-9E1B-D7984363B0BE}" destId="{B5240834-DB83-4904-B445-35AB92563E2D}" srcOrd="8" destOrd="0" parTransId="{E287948A-717B-4B77-B123-1A30FA0EC770}" sibTransId="{4A4C0232-3D2D-4663-A7DA-99A3ABB861F3}"/>
    <dgm:cxn modelId="{C676BB1B-9B89-49A6-810A-2B47C458E861}" type="presOf" srcId="{0383AFB7-5675-4646-979D-D53A48160600}" destId="{FD734273-9514-46BA-B890-CFEA122EA1E7}" srcOrd="1" destOrd="0" presId="urn:microsoft.com/office/officeart/2016/7/layout/RepeatingBendingProcessNew"/>
    <dgm:cxn modelId="{06218C20-B077-43C2-8985-15E2248C3F50}" type="presOf" srcId="{7D9F2849-3334-40EF-9182-AAF59FA851F9}" destId="{79BCE8F4-5C6A-4696-97D3-A4B12CB6D5AF}" srcOrd="0" destOrd="0" presId="urn:microsoft.com/office/officeart/2016/7/layout/RepeatingBendingProcessNew"/>
    <dgm:cxn modelId="{19E3F726-6511-44E2-9069-46371FF6913C}" type="presOf" srcId="{DCD6EA96-4478-44FD-98B8-0DB20A22B0C8}" destId="{6F76824E-B322-4003-9018-DA2E05687529}" srcOrd="0" destOrd="0" presId="urn:microsoft.com/office/officeart/2016/7/layout/RepeatingBendingProcessNew"/>
    <dgm:cxn modelId="{C6E3D027-A4A6-4937-8357-3D596760DA14}" srcId="{455AD267-2441-44A3-9E1B-D7984363B0BE}" destId="{6423DAE5-0041-4A22-8CDF-43B43294774B}" srcOrd="3" destOrd="0" parTransId="{A4E96A45-E5D1-4DE2-8F48-87AB7AE02CB9}" sibTransId="{6902616F-7F9B-45A9-A0C8-7AB68EDFE793}"/>
    <dgm:cxn modelId="{2AA70629-605C-4480-B43F-929E0B422E61}" type="presOf" srcId="{6423DAE5-0041-4A22-8CDF-43B43294774B}" destId="{473D8973-34DB-421C-818C-37623AE9DCDA}" srcOrd="0" destOrd="0" presId="urn:microsoft.com/office/officeart/2016/7/layout/RepeatingBendingProcessNew"/>
    <dgm:cxn modelId="{9A54B52A-8A32-4295-A0AC-BE13753592ED}" type="presOf" srcId="{6902616F-7F9B-45A9-A0C8-7AB68EDFE793}" destId="{4053120A-ABCA-40BB-BA70-5DB6B3A2B791}" srcOrd="1" destOrd="0" presId="urn:microsoft.com/office/officeart/2016/7/layout/RepeatingBendingProcessNew"/>
    <dgm:cxn modelId="{BD1AE02C-69C1-47E1-BDD0-027530C54537}" type="presOf" srcId="{05EE0CAC-4439-4CA1-9366-6D1323B1A880}" destId="{BAE45D1C-123B-4887-84ED-9F2512EBDF84}" srcOrd="0" destOrd="0" presId="urn:microsoft.com/office/officeart/2016/7/layout/RepeatingBendingProcessNew"/>
    <dgm:cxn modelId="{8D634A2D-F25F-4174-9EF7-D12A344779F8}" type="presOf" srcId="{BE39D88F-C276-45B6-BD68-E178AAC6EB31}" destId="{1295DFBF-66D3-40DC-94A7-D32421D6E778}" srcOrd="0" destOrd="0" presId="urn:microsoft.com/office/officeart/2016/7/layout/RepeatingBendingProcessNew"/>
    <dgm:cxn modelId="{247D8730-DA4E-436F-947F-B127772A3901}" type="presOf" srcId="{7D9F2849-3334-40EF-9182-AAF59FA851F9}" destId="{1842DB8A-4FE8-45EE-B889-C8581DC8A9F1}" srcOrd="1" destOrd="0" presId="urn:microsoft.com/office/officeart/2016/7/layout/RepeatingBendingProcessNew"/>
    <dgm:cxn modelId="{B557D439-4C0C-490B-B3E2-28717AF024E6}" srcId="{455AD267-2441-44A3-9E1B-D7984363B0BE}" destId="{BE39D88F-C276-45B6-BD68-E178AAC6EB31}" srcOrd="6" destOrd="0" parTransId="{2ACB9928-2072-4A9E-BF74-3C40278A3E09}" sibTransId="{07B881CB-2BB4-4101-865F-1675BF19CA68}"/>
    <dgm:cxn modelId="{0D75B862-56AB-41A1-942E-D8B8DAA4833E}" type="presOf" srcId="{07B881CB-2BB4-4101-865F-1675BF19CA68}" destId="{BC5BBCFF-1A62-4981-8335-D25D4FFB17E1}" srcOrd="0" destOrd="0" presId="urn:microsoft.com/office/officeart/2016/7/layout/RepeatingBendingProcessNew"/>
    <dgm:cxn modelId="{C627B065-C614-433E-BAB7-A3ABF37C1809}" type="presOf" srcId="{144BF35E-D7DA-4C7C-A893-205E7629BBB6}" destId="{E347F75B-DBDD-40F5-9E13-4C2C474B797C}" srcOrd="0" destOrd="0" presId="urn:microsoft.com/office/officeart/2016/7/layout/RepeatingBendingProcessNew"/>
    <dgm:cxn modelId="{8C23C046-469E-4DFC-AAF7-8DC40441F951}" type="presOf" srcId="{455AD267-2441-44A3-9E1B-D7984363B0BE}" destId="{16ED7049-2FDD-4B39-B2A2-59FD145D2C97}" srcOrd="0" destOrd="0" presId="urn:microsoft.com/office/officeart/2016/7/layout/RepeatingBendingProcessNew"/>
    <dgm:cxn modelId="{525BC650-2196-499E-9EE4-4029CC5B528A}" type="presOf" srcId="{384190A6-AB14-4406-B9C1-3F6B61FDE66F}" destId="{68ECB176-5AF9-435A-8CF7-6B02A90644D5}" srcOrd="0" destOrd="0" presId="urn:microsoft.com/office/officeart/2016/7/layout/RepeatingBendingProcessNew"/>
    <dgm:cxn modelId="{08594E51-229B-4A94-85D6-E6EEC9A7677B}" srcId="{455AD267-2441-44A3-9E1B-D7984363B0BE}" destId="{374B35AE-AF2C-42F7-88FB-C423141DC856}" srcOrd="4" destOrd="0" parTransId="{189868EA-24BC-4660-9443-9F423F1011C4}" sibTransId="{DCD6EA96-4478-44FD-98B8-0DB20A22B0C8}"/>
    <dgm:cxn modelId="{D2DDF771-C002-4D16-B774-A4251B5EA285}" type="presOf" srcId="{A1C7B23E-8DBA-489D-816C-70B9FC7046E2}" destId="{7549F482-FD08-4EAB-AFF9-924D847289C4}" srcOrd="0" destOrd="0" presId="urn:microsoft.com/office/officeart/2016/7/layout/RepeatingBendingProcessNew"/>
    <dgm:cxn modelId="{6E9A8B75-CAD7-410A-9F1D-302BF25C7C04}" type="presOf" srcId="{07B881CB-2BB4-4101-865F-1675BF19CA68}" destId="{D58FA15C-B050-4F14-B302-D7234C5C742D}" srcOrd="1" destOrd="0" presId="urn:microsoft.com/office/officeart/2016/7/layout/RepeatingBendingProcessNew"/>
    <dgm:cxn modelId="{76A8A77B-03AD-4DB0-B21B-360172DC97A2}" type="presOf" srcId="{0EFB77EB-3E12-4B42-AD46-7E367CABEF52}" destId="{089E95B2-201F-4924-87C0-681131487F64}" srcOrd="0" destOrd="0" presId="urn:microsoft.com/office/officeart/2016/7/layout/RepeatingBendingProcessNew"/>
    <dgm:cxn modelId="{2AC9037C-A791-4098-A5A0-69BE1A36C12E}" type="presOf" srcId="{0383AFB7-5675-4646-979D-D53A48160600}" destId="{93DB2C3E-D2C0-434F-A120-E3DB4419B83B}" srcOrd="0" destOrd="0" presId="urn:microsoft.com/office/officeart/2016/7/layout/RepeatingBendingProcessNew"/>
    <dgm:cxn modelId="{7C4B7187-A4B1-4C38-AF6D-88724F5B0098}" srcId="{455AD267-2441-44A3-9E1B-D7984363B0BE}" destId="{294AA929-C5E8-4D84-8428-5848127C79B5}" srcOrd="1" destOrd="0" parTransId="{58FCFF5E-F596-4192-96D4-4C73A718D28F}" sibTransId="{0383AFB7-5675-4646-979D-D53A48160600}"/>
    <dgm:cxn modelId="{F5409B9A-C721-4B9B-86D7-38DED6922354}" type="presOf" srcId="{DCD6EA96-4478-44FD-98B8-0DB20A22B0C8}" destId="{A25FBE72-3344-4D16-A218-07D9750C9007}" srcOrd="1" destOrd="0" presId="urn:microsoft.com/office/officeart/2016/7/layout/RepeatingBendingProcessNew"/>
    <dgm:cxn modelId="{117C2E9B-0422-44A3-AAD6-772173021BAF}" type="presOf" srcId="{294AA929-C5E8-4D84-8428-5848127C79B5}" destId="{DCE453DB-00E8-42E8-BF66-9DE505EA9A98}" srcOrd="0" destOrd="0" presId="urn:microsoft.com/office/officeart/2016/7/layout/RepeatingBendingProcessNew"/>
    <dgm:cxn modelId="{953E07B5-9026-4028-94A1-2F058E3B7738}" type="presOf" srcId="{374B35AE-AF2C-42F7-88FB-C423141DC856}" destId="{E63C818A-0F58-4A3A-80A7-920ABDCC57F9}" srcOrd="0" destOrd="0" presId="urn:microsoft.com/office/officeart/2016/7/layout/RepeatingBendingProcessNew"/>
    <dgm:cxn modelId="{491460C0-E8D6-4AD9-92E9-B2CD49182C08}" srcId="{455AD267-2441-44A3-9E1B-D7984363B0BE}" destId="{A1C7B23E-8DBA-489D-816C-70B9FC7046E2}" srcOrd="0" destOrd="0" parTransId="{0D1C0554-45E3-4912-AB08-239C93C7C76B}" sibTransId="{384190A6-AB14-4406-B9C1-3F6B61FDE66F}"/>
    <dgm:cxn modelId="{2C13ABC3-070A-44DD-AD72-4187CEFEA2E7}" srcId="{455AD267-2441-44A3-9E1B-D7984363B0BE}" destId="{0EFB77EB-3E12-4B42-AD46-7E367CABEF52}" srcOrd="2" destOrd="0" parTransId="{B8CFCBD5-1492-4D13-9724-D0781703EF36}" sibTransId="{7D9F2849-3334-40EF-9182-AAF59FA851F9}"/>
    <dgm:cxn modelId="{FD2056C8-B35F-4462-98BF-E66DF3007D97}" srcId="{455AD267-2441-44A3-9E1B-D7984363B0BE}" destId="{77A37D77-076E-4BB5-BAA4-C43979E37844}" srcOrd="5" destOrd="0" parTransId="{95D9FD6C-964A-44FF-8AFB-4D889D6D73B4}" sibTransId="{3EC576ED-0A2E-44BD-904A-A1E42CD2EBDF}"/>
    <dgm:cxn modelId="{937884D4-3196-4ED5-B0E5-C99642FFD0BA}" srcId="{455AD267-2441-44A3-9E1B-D7984363B0BE}" destId="{144BF35E-D7DA-4C7C-A893-205E7629BBB6}" srcOrd="7" destOrd="0" parTransId="{6675B292-D128-4571-A86F-9E3CEC71DCD8}" sibTransId="{05EE0CAC-4439-4CA1-9366-6D1323B1A880}"/>
    <dgm:cxn modelId="{5F96D4DA-C828-454C-AF4C-403C8D56295F}" type="presOf" srcId="{77A37D77-076E-4BB5-BAA4-C43979E37844}" destId="{821CEF8E-8D4F-42C0-83DF-1A157F313648}" srcOrd="0" destOrd="0" presId="urn:microsoft.com/office/officeart/2016/7/layout/RepeatingBendingProcessNew"/>
    <dgm:cxn modelId="{4A99BEDB-D5F7-486F-B589-189C87715FAF}" type="presOf" srcId="{384190A6-AB14-4406-B9C1-3F6B61FDE66F}" destId="{2061944B-3D3F-4670-8813-4A5A5AE5ADD4}" srcOrd="1" destOrd="0" presId="urn:microsoft.com/office/officeart/2016/7/layout/RepeatingBendingProcessNew"/>
    <dgm:cxn modelId="{312C2ADE-F77C-455A-A8C0-F3E7FC36C86F}" type="presOf" srcId="{6902616F-7F9B-45A9-A0C8-7AB68EDFE793}" destId="{6F2E031D-ECDA-4C35-A615-EDB597A3F524}" srcOrd="0" destOrd="0" presId="urn:microsoft.com/office/officeart/2016/7/layout/RepeatingBendingProcessNew"/>
    <dgm:cxn modelId="{F0F780E0-335C-4F94-B1A2-A81DBEA964E8}" type="presOf" srcId="{3EC576ED-0A2E-44BD-904A-A1E42CD2EBDF}" destId="{35FF4A47-25DB-4ED0-A6F6-D37634A90653}" srcOrd="1" destOrd="0" presId="urn:microsoft.com/office/officeart/2016/7/layout/RepeatingBendingProcessNew"/>
    <dgm:cxn modelId="{B69F2AEA-7A3F-4AB9-9D10-9071CAA4E7D4}" type="presOf" srcId="{B5240834-DB83-4904-B445-35AB92563E2D}" destId="{6AAAA7C5-6F0F-4B81-822D-4DECD30B42D6}" srcOrd="0" destOrd="0" presId="urn:microsoft.com/office/officeart/2016/7/layout/RepeatingBendingProcessNew"/>
    <dgm:cxn modelId="{9DB737DF-1CBF-481B-87C1-72DD849BD840}" type="presParOf" srcId="{16ED7049-2FDD-4B39-B2A2-59FD145D2C97}" destId="{7549F482-FD08-4EAB-AFF9-924D847289C4}" srcOrd="0" destOrd="0" presId="urn:microsoft.com/office/officeart/2016/7/layout/RepeatingBendingProcessNew"/>
    <dgm:cxn modelId="{E3063660-4424-419D-905A-1F03AC91F8A1}" type="presParOf" srcId="{16ED7049-2FDD-4B39-B2A2-59FD145D2C97}" destId="{68ECB176-5AF9-435A-8CF7-6B02A90644D5}" srcOrd="1" destOrd="0" presId="urn:microsoft.com/office/officeart/2016/7/layout/RepeatingBendingProcessNew"/>
    <dgm:cxn modelId="{E52F2945-D5CB-4436-B5FE-3FB10CF30AB9}" type="presParOf" srcId="{68ECB176-5AF9-435A-8CF7-6B02A90644D5}" destId="{2061944B-3D3F-4670-8813-4A5A5AE5ADD4}" srcOrd="0" destOrd="0" presId="urn:microsoft.com/office/officeart/2016/7/layout/RepeatingBendingProcessNew"/>
    <dgm:cxn modelId="{9039C097-DC05-4550-8555-0D9B6C7AC80B}" type="presParOf" srcId="{16ED7049-2FDD-4B39-B2A2-59FD145D2C97}" destId="{DCE453DB-00E8-42E8-BF66-9DE505EA9A98}" srcOrd="2" destOrd="0" presId="urn:microsoft.com/office/officeart/2016/7/layout/RepeatingBendingProcessNew"/>
    <dgm:cxn modelId="{EA7DA0A4-4FB6-4E90-BD66-8DEC3F37094C}" type="presParOf" srcId="{16ED7049-2FDD-4B39-B2A2-59FD145D2C97}" destId="{93DB2C3E-D2C0-434F-A120-E3DB4419B83B}" srcOrd="3" destOrd="0" presId="urn:microsoft.com/office/officeart/2016/7/layout/RepeatingBendingProcessNew"/>
    <dgm:cxn modelId="{C678473E-24BA-44F5-B797-8EECB391B98F}" type="presParOf" srcId="{93DB2C3E-D2C0-434F-A120-E3DB4419B83B}" destId="{FD734273-9514-46BA-B890-CFEA122EA1E7}" srcOrd="0" destOrd="0" presId="urn:microsoft.com/office/officeart/2016/7/layout/RepeatingBendingProcessNew"/>
    <dgm:cxn modelId="{E0374AA9-610C-4C67-99B1-20BDFE5622CD}" type="presParOf" srcId="{16ED7049-2FDD-4B39-B2A2-59FD145D2C97}" destId="{089E95B2-201F-4924-87C0-681131487F64}" srcOrd="4" destOrd="0" presId="urn:microsoft.com/office/officeart/2016/7/layout/RepeatingBendingProcessNew"/>
    <dgm:cxn modelId="{1DC5EE5F-DA9F-4553-9761-46A762A36A33}" type="presParOf" srcId="{16ED7049-2FDD-4B39-B2A2-59FD145D2C97}" destId="{79BCE8F4-5C6A-4696-97D3-A4B12CB6D5AF}" srcOrd="5" destOrd="0" presId="urn:microsoft.com/office/officeart/2016/7/layout/RepeatingBendingProcessNew"/>
    <dgm:cxn modelId="{E4415463-7431-4475-8A94-87C7469BA7FD}" type="presParOf" srcId="{79BCE8F4-5C6A-4696-97D3-A4B12CB6D5AF}" destId="{1842DB8A-4FE8-45EE-B889-C8581DC8A9F1}" srcOrd="0" destOrd="0" presId="urn:microsoft.com/office/officeart/2016/7/layout/RepeatingBendingProcessNew"/>
    <dgm:cxn modelId="{F2DCF7F8-AD70-41A5-8D18-3B1417B7AD9C}" type="presParOf" srcId="{16ED7049-2FDD-4B39-B2A2-59FD145D2C97}" destId="{473D8973-34DB-421C-818C-37623AE9DCDA}" srcOrd="6" destOrd="0" presId="urn:microsoft.com/office/officeart/2016/7/layout/RepeatingBendingProcessNew"/>
    <dgm:cxn modelId="{14C7D22A-304C-45B7-9921-D99EA45965A0}" type="presParOf" srcId="{16ED7049-2FDD-4B39-B2A2-59FD145D2C97}" destId="{6F2E031D-ECDA-4C35-A615-EDB597A3F524}" srcOrd="7" destOrd="0" presId="urn:microsoft.com/office/officeart/2016/7/layout/RepeatingBendingProcessNew"/>
    <dgm:cxn modelId="{C6EADFB4-E353-45C0-9562-49E65EB456D6}" type="presParOf" srcId="{6F2E031D-ECDA-4C35-A615-EDB597A3F524}" destId="{4053120A-ABCA-40BB-BA70-5DB6B3A2B791}" srcOrd="0" destOrd="0" presId="urn:microsoft.com/office/officeart/2016/7/layout/RepeatingBendingProcessNew"/>
    <dgm:cxn modelId="{6B5F0FF5-22B0-47CF-90DC-52EF4A8A3771}" type="presParOf" srcId="{16ED7049-2FDD-4B39-B2A2-59FD145D2C97}" destId="{E63C818A-0F58-4A3A-80A7-920ABDCC57F9}" srcOrd="8" destOrd="0" presId="urn:microsoft.com/office/officeart/2016/7/layout/RepeatingBendingProcessNew"/>
    <dgm:cxn modelId="{96713DD1-532A-4912-B66E-19CC769359FD}" type="presParOf" srcId="{16ED7049-2FDD-4B39-B2A2-59FD145D2C97}" destId="{6F76824E-B322-4003-9018-DA2E05687529}" srcOrd="9" destOrd="0" presId="urn:microsoft.com/office/officeart/2016/7/layout/RepeatingBendingProcessNew"/>
    <dgm:cxn modelId="{D9E8A620-B62A-443D-83C8-B95E948D16DD}" type="presParOf" srcId="{6F76824E-B322-4003-9018-DA2E05687529}" destId="{A25FBE72-3344-4D16-A218-07D9750C9007}" srcOrd="0" destOrd="0" presId="urn:microsoft.com/office/officeart/2016/7/layout/RepeatingBendingProcessNew"/>
    <dgm:cxn modelId="{D30EF52B-B977-4702-908D-9AA3F7650815}" type="presParOf" srcId="{16ED7049-2FDD-4B39-B2A2-59FD145D2C97}" destId="{821CEF8E-8D4F-42C0-83DF-1A157F313648}" srcOrd="10" destOrd="0" presId="urn:microsoft.com/office/officeart/2016/7/layout/RepeatingBendingProcessNew"/>
    <dgm:cxn modelId="{A6757F61-2F4C-4F8F-BDDB-8537060ED022}" type="presParOf" srcId="{16ED7049-2FDD-4B39-B2A2-59FD145D2C97}" destId="{38D7DD64-E048-479A-A767-C43B17989CE1}" srcOrd="11" destOrd="0" presId="urn:microsoft.com/office/officeart/2016/7/layout/RepeatingBendingProcessNew"/>
    <dgm:cxn modelId="{B863B776-6287-407A-8761-B462D566A91D}" type="presParOf" srcId="{38D7DD64-E048-479A-A767-C43B17989CE1}" destId="{35FF4A47-25DB-4ED0-A6F6-D37634A90653}" srcOrd="0" destOrd="0" presId="urn:microsoft.com/office/officeart/2016/7/layout/RepeatingBendingProcessNew"/>
    <dgm:cxn modelId="{6F199C6C-C578-4306-BCAD-6C2BC6223B86}" type="presParOf" srcId="{16ED7049-2FDD-4B39-B2A2-59FD145D2C97}" destId="{1295DFBF-66D3-40DC-94A7-D32421D6E778}" srcOrd="12" destOrd="0" presId="urn:microsoft.com/office/officeart/2016/7/layout/RepeatingBendingProcessNew"/>
    <dgm:cxn modelId="{E3349993-8FE1-423D-9EBA-17936E1BD265}" type="presParOf" srcId="{16ED7049-2FDD-4B39-B2A2-59FD145D2C97}" destId="{BC5BBCFF-1A62-4981-8335-D25D4FFB17E1}" srcOrd="13" destOrd="0" presId="urn:microsoft.com/office/officeart/2016/7/layout/RepeatingBendingProcessNew"/>
    <dgm:cxn modelId="{6CB3EE2D-D809-4ED7-B2F7-0E0923C7705C}" type="presParOf" srcId="{BC5BBCFF-1A62-4981-8335-D25D4FFB17E1}" destId="{D58FA15C-B050-4F14-B302-D7234C5C742D}" srcOrd="0" destOrd="0" presId="urn:microsoft.com/office/officeart/2016/7/layout/RepeatingBendingProcessNew"/>
    <dgm:cxn modelId="{3EB6163A-4841-409E-810A-EB9131118E99}" type="presParOf" srcId="{16ED7049-2FDD-4B39-B2A2-59FD145D2C97}" destId="{E347F75B-DBDD-40F5-9E13-4C2C474B797C}" srcOrd="14" destOrd="0" presId="urn:microsoft.com/office/officeart/2016/7/layout/RepeatingBendingProcessNew"/>
    <dgm:cxn modelId="{0F359E4F-1260-4532-BEF0-5FF21A21DEBC}" type="presParOf" srcId="{16ED7049-2FDD-4B39-B2A2-59FD145D2C97}" destId="{BAE45D1C-123B-4887-84ED-9F2512EBDF84}" srcOrd="15" destOrd="0" presId="urn:microsoft.com/office/officeart/2016/7/layout/RepeatingBendingProcessNew"/>
    <dgm:cxn modelId="{E627D8BF-8649-48D9-A54B-DD6FEA79B348}" type="presParOf" srcId="{BAE45D1C-123B-4887-84ED-9F2512EBDF84}" destId="{94CE3256-B183-41E9-A7E4-6A4A5EF79460}" srcOrd="0" destOrd="0" presId="urn:microsoft.com/office/officeart/2016/7/layout/RepeatingBendingProcessNew"/>
    <dgm:cxn modelId="{3372BA2B-930B-49E2-BF38-668A33634724}" type="presParOf" srcId="{16ED7049-2FDD-4B39-B2A2-59FD145D2C97}" destId="{6AAAA7C5-6F0F-4B81-822D-4DECD30B42D6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7B88FC-BF31-421C-843A-73ECD267F54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945041-9C8C-4DC6-ABF8-9A847F532208}">
      <dgm:prSet/>
      <dgm:spPr/>
      <dgm:t>
        <a:bodyPr/>
        <a:lstStyle/>
        <a:p>
          <a:r>
            <a:rPr lang="en-US"/>
            <a:t>4. Memory-Efficient Implementation:</a:t>
          </a:r>
        </a:p>
      </dgm:t>
    </dgm:pt>
    <dgm:pt modelId="{C66E9157-BE1B-4ADE-A4D6-AE1A84466A2E}" cxnId="{F1EA6B9C-FB2A-453F-8CD1-1BB36B3BA2D9}" type="parTrans">
      <dgm:prSet/>
      <dgm:spPr/>
      <dgm:t>
        <a:bodyPr/>
        <a:lstStyle/>
        <a:p>
          <a:endParaRPr lang="en-US"/>
        </a:p>
      </dgm:t>
    </dgm:pt>
    <dgm:pt modelId="{6BF0CD4A-BD4E-4665-AAEA-7AC4C8E0EBDD}" cxnId="{F1EA6B9C-FB2A-453F-8CD1-1BB36B3BA2D9}" type="sibTrans">
      <dgm:prSet/>
      <dgm:spPr/>
      <dgm:t>
        <a:bodyPr/>
        <a:lstStyle/>
        <a:p>
          <a:endParaRPr lang="en-US"/>
        </a:p>
      </dgm:t>
    </dgm:pt>
    <dgm:pt modelId="{0B258ECF-B337-4FE6-A13E-4ACC00C25B6D}">
      <dgm:prSet/>
      <dgm:spPr/>
      <dgm:t>
        <a:bodyPr/>
        <a:lstStyle/>
        <a:p>
          <a:r>
            <a:rPr lang="en-US"/>
            <a:t>Linked list-based stack saves memory by dynamically allocating space for cars.</a:t>
          </a:r>
        </a:p>
      </dgm:t>
    </dgm:pt>
    <dgm:pt modelId="{45064FF5-AE48-4060-9E67-3B15FB06E600}" cxnId="{FBB244FA-B32B-4E8B-B130-6790F4177CF9}" type="parTrans">
      <dgm:prSet/>
      <dgm:spPr/>
      <dgm:t>
        <a:bodyPr/>
        <a:lstStyle/>
        <a:p>
          <a:endParaRPr lang="en-US"/>
        </a:p>
      </dgm:t>
    </dgm:pt>
    <dgm:pt modelId="{B4B0BB35-F315-4D1F-A365-E48912119B5B}" cxnId="{FBB244FA-B32B-4E8B-B130-6790F4177CF9}" type="sibTrans">
      <dgm:prSet/>
      <dgm:spPr/>
      <dgm:t>
        <a:bodyPr/>
        <a:lstStyle/>
        <a:p>
          <a:endParaRPr lang="en-US"/>
        </a:p>
      </dgm:t>
    </dgm:pt>
    <dgm:pt modelId="{ACD7920B-FBAC-4E20-B07F-6314742F7D9E}">
      <dgm:prSet/>
      <dgm:spPr/>
      <dgm:t>
        <a:bodyPr/>
        <a:lstStyle/>
        <a:p>
          <a:r>
            <a:rPr lang="en-US"/>
            <a:t>5. Simplified Search and Display:</a:t>
          </a:r>
        </a:p>
      </dgm:t>
    </dgm:pt>
    <dgm:pt modelId="{B5638ACF-16DC-49E8-8066-39A9B34AA4D3}" cxnId="{9620F8F1-F904-4072-9371-0FAC3B0FEB6B}" type="parTrans">
      <dgm:prSet/>
      <dgm:spPr/>
      <dgm:t>
        <a:bodyPr/>
        <a:lstStyle/>
        <a:p>
          <a:endParaRPr lang="en-US"/>
        </a:p>
      </dgm:t>
    </dgm:pt>
    <dgm:pt modelId="{B4AACDA5-8280-4B5E-960A-B8FB6FBCC136}" cxnId="{9620F8F1-F904-4072-9371-0FAC3B0FEB6B}" type="sibTrans">
      <dgm:prSet/>
      <dgm:spPr/>
      <dgm:t>
        <a:bodyPr/>
        <a:lstStyle/>
        <a:p>
          <a:endParaRPr lang="en-US"/>
        </a:p>
      </dgm:t>
    </dgm:pt>
    <dgm:pt modelId="{D2C13710-76F6-4EC5-9250-956D1CCEA62F}">
      <dgm:prSet/>
      <dgm:spPr/>
      <dgm:t>
        <a:bodyPr/>
        <a:lstStyle/>
        <a:p>
          <a:r>
            <a:rPr lang="en-US"/>
            <a:t>getTopNode() lets us traverse parked cars in order.</a:t>
          </a:r>
        </a:p>
      </dgm:t>
    </dgm:pt>
    <dgm:pt modelId="{1E65E2C0-0854-4031-8DC8-2955E5BD879D}" cxnId="{089E692C-0C4A-479E-B9E1-CB5B0DC8768F}" type="parTrans">
      <dgm:prSet/>
      <dgm:spPr/>
      <dgm:t>
        <a:bodyPr/>
        <a:lstStyle/>
        <a:p>
          <a:endParaRPr lang="en-US"/>
        </a:p>
      </dgm:t>
    </dgm:pt>
    <dgm:pt modelId="{9C142FE3-C6D9-45D4-BCF9-909C72E50BB0}" cxnId="{089E692C-0C4A-479E-B9E1-CB5B0DC8768F}" type="sibTrans">
      <dgm:prSet/>
      <dgm:spPr/>
      <dgm:t>
        <a:bodyPr/>
        <a:lstStyle/>
        <a:p>
          <a:endParaRPr lang="en-US"/>
        </a:p>
      </dgm:t>
    </dgm:pt>
    <dgm:pt modelId="{75F818E2-4258-42EF-A913-8F2D89FB6A97}">
      <dgm:prSet/>
      <dgm:spPr/>
      <dgm:t>
        <a:bodyPr/>
        <a:lstStyle/>
        <a:p>
          <a:r>
            <a:rPr lang="en-US"/>
            <a:t>Helps implement features like "Show All Parked Cars" or "Find Car“</a:t>
          </a:r>
        </a:p>
      </dgm:t>
    </dgm:pt>
    <dgm:pt modelId="{6544B459-9C46-4715-9797-D575C4CE66DF}" cxnId="{17F74304-77E1-4D25-8539-2981E0EDF35E}" type="parTrans">
      <dgm:prSet/>
      <dgm:spPr/>
      <dgm:t>
        <a:bodyPr/>
        <a:lstStyle/>
        <a:p>
          <a:endParaRPr lang="en-US"/>
        </a:p>
      </dgm:t>
    </dgm:pt>
    <dgm:pt modelId="{8BDA0169-A55E-481B-BF61-921F5DA54169}" cxnId="{17F74304-77E1-4D25-8539-2981E0EDF35E}" type="sibTrans">
      <dgm:prSet/>
      <dgm:spPr/>
      <dgm:t>
        <a:bodyPr/>
        <a:lstStyle/>
        <a:p>
          <a:endParaRPr lang="en-US"/>
        </a:p>
      </dgm:t>
    </dgm:pt>
    <dgm:pt modelId="{F0136AB2-9E9B-42A2-9DB6-94CBE76E23EE}">
      <dgm:prSet/>
      <dgm:spPr/>
      <dgm:t>
        <a:bodyPr/>
        <a:lstStyle/>
        <a:p>
          <a:r>
            <a:rPr lang="en-US"/>
            <a:t>.6. Real-World Relevance:</a:t>
          </a:r>
        </a:p>
      </dgm:t>
    </dgm:pt>
    <dgm:pt modelId="{BE773BFC-2D53-4957-93DE-507C618CA38C}" cxnId="{AB98024D-4033-445B-85B0-C400D5FC92B0}" type="parTrans">
      <dgm:prSet/>
      <dgm:spPr/>
      <dgm:t>
        <a:bodyPr/>
        <a:lstStyle/>
        <a:p>
          <a:endParaRPr lang="en-US"/>
        </a:p>
      </dgm:t>
    </dgm:pt>
    <dgm:pt modelId="{62CF4ACF-2519-4D12-92FA-D77AA7826A62}" cxnId="{AB98024D-4033-445B-85B0-C400D5FC92B0}" type="sibTrans">
      <dgm:prSet/>
      <dgm:spPr/>
      <dgm:t>
        <a:bodyPr/>
        <a:lstStyle/>
        <a:p>
          <a:endParaRPr lang="en-US"/>
        </a:p>
      </dgm:t>
    </dgm:pt>
    <dgm:pt modelId="{3C2879E3-CAED-4BC6-9D9B-CAC0BDBC26F6}">
      <dgm:prSet/>
      <dgm:spPr/>
      <dgm:t>
        <a:bodyPr/>
        <a:lstStyle/>
        <a:p>
          <a:r>
            <a:rPr lang="en-US"/>
            <a:t>Reflects actual parking lot constraints.</a:t>
          </a:r>
        </a:p>
      </dgm:t>
    </dgm:pt>
    <dgm:pt modelId="{9D92225D-6656-43C4-B67E-8BC986BC98D3}" cxnId="{9B85A374-5E00-43EA-A6CF-70E35ABF26EE}" type="parTrans">
      <dgm:prSet/>
      <dgm:spPr/>
      <dgm:t>
        <a:bodyPr/>
        <a:lstStyle/>
        <a:p>
          <a:endParaRPr lang="en-US"/>
        </a:p>
      </dgm:t>
    </dgm:pt>
    <dgm:pt modelId="{701C52DB-70FE-49EE-9282-046D1279DF6C}" cxnId="{9B85A374-5E00-43EA-A6CF-70E35ABF26EE}" type="sibTrans">
      <dgm:prSet/>
      <dgm:spPr/>
      <dgm:t>
        <a:bodyPr/>
        <a:lstStyle/>
        <a:p>
          <a:endParaRPr lang="en-US"/>
        </a:p>
      </dgm:t>
    </dgm:pt>
    <dgm:pt modelId="{2447E0BE-AA3B-4DEF-9DBC-31B79E17CCB6}">
      <dgm:prSet/>
      <dgm:spPr/>
      <dgm:t>
        <a:bodyPr/>
        <a:lstStyle/>
        <a:p>
          <a:r>
            <a:rPr lang="en-US"/>
            <a:t>Helps simulate or manage tight urban parking spaces programmatically.</a:t>
          </a:r>
        </a:p>
      </dgm:t>
    </dgm:pt>
    <dgm:pt modelId="{CF652F69-58E5-4422-B8A4-D14CCDAE4AE4}" cxnId="{D6352CD9-9A42-46D1-A6EF-D9B8C4C9295B}" type="parTrans">
      <dgm:prSet/>
      <dgm:spPr/>
      <dgm:t>
        <a:bodyPr/>
        <a:lstStyle/>
        <a:p>
          <a:endParaRPr lang="en-US"/>
        </a:p>
      </dgm:t>
    </dgm:pt>
    <dgm:pt modelId="{4C48EF66-0FD5-47B7-AA41-8C3FC4A23E17}" cxnId="{D6352CD9-9A42-46D1-A6EF-D9B8C4C9295B}" type="sibTrans">
      <dgm:prSet/>
      <dgm:spPr/>
      <dgm:t>
        <a:bodyPr/>
        <a:lstStyle/>
        <a:p>
          <a:endParaRPr lang="en-US"/>
        </a:p>
      </dgm:t>
    </dgm:pt>
    <dgm:pt modelId="{01674D04-1B86-4DBF-B8CC-481F16849015}" type="pres">
      <dgm:prSet presAssocID="{8A7B88FC-BF31-421C-843A-73ECD267F544}" presName="Name0" presStyleCnt="0">
        <dgm:presLayoutVars>
          <dgm:dir/>
          <dgm:resizeHandles val="exact"/>
        </dgm:presLayoutVars>
      </dgm:prSet>
      <dgm:spPr/>
    </dgm:pt>
    <dgm:pt modelId="{3DC29CFC-F0CC-4591-AA89-C87F82254CA3}" type="pres">
      <dgm:prSet presAssocID="{66945041-9C8C-4DC6-ABF8-9A847F532208}" presName="node" presStyleLbl="node1" presStyleIdx="0" presStyleCnt="8">
        <dgm:presLayoutVars>
          <dgm:bulletEnabled val="1"/>
        </dgm:presLayoutVars>
      </dgm:prSet>
      <dgm:spPr/>
    </dgm:pt>
    <dgm:pt modelId="{2D7F77D6-4B9E-47A3-ACB6-5E6A89771E6C}" type="pres">
      <dgm:prSet presAssocID="{6BF0CD4A-BD4E-4665-AAEA-7AC4C8E0EBDD}" presName="sibTrans" presStyleLbl="sibTrans1D1" presStyleIdx="0" presStyleCnt="7"/>
      <dgm:spPr/>
    </dgm:pt>
    <dgm:pt modelId="{4986E8DD-7F80-4238-8681-6B746F180E9F}" type="pres">
      <dgm:prSet presAssocID="{6BF0CD4A-BD4E-4665-AAEA-7AC4C8E0EBDD}" presName="connectorText" presStyleLbl="sibTrans1D1" presStyleIdx="0" presStyleCnt="7"/>
      <dgm:spPr/>
    </dgm:pt>
    <dgm:pt modelId="{DB634959-2DCE-42D5-962B-69DABC542A8C}" type="pres">
      <dgm:prSet presAssocID="{0B258ECF-B337-4FE6-A13E-4ACC00C25B6D}" presName="node" presStyleLbl="node1" presStyleIdx="1" presStyleCnt="8">
        <dgm:presLayoutVars>
          <dgm:bulletEnabled val="1"/>
        </dgm:presLayoutVars>
      </dgm:prSet>
      <dgm:spPr/>
    </dgm:pt>
    <dgm:pt modelId="{3C75F9EF-EC8F-4A92-9931-0DBF95D7B9AA}" type="pres">
      <dgm:prSet presAssocID="{B4B0BB35-F315-4D1F-A365-E48912119B5B}" presName="sibTrans" presStyleLbl="sibTrans1D1" presStyleIdx="1" presStyleCnt="7"/>
      <dgm:spPr/>
    </dgm:pt>
    <dgm:pt modelId="{48701688-50F7-4CAA-8124-4A53533F63CB}" type="pres">
      <dgm:prSet presAssocID="{B4B0BB35-F315-4D1F-A365-E48912119B5B}" presName="connectorText" presStyleLbl="sibTrans1D1" presStyleIdx="1" presStyleCnt="7"/>
      <dgm:spPr/>
    </dgm:pt>
    <dgm:pt modelId="{C950C1E1-0EE0-48A5-BDE6-E0312535648C}" type="pres">
      <dgm:prSet presAssocID="{ACD7920B-FBAC-4E20-B07F-6314742F7D9E}" presName="node" presStyleLbl="node1" presStyleIdx="2" presStyleCnt="8">
        <dgm:presLayoutVars>
          <dgm:bulletEnabled val="1"/>
        </dgm:presLayoutVars>
      </dgm:prSet>
      <dgm:spPr/>
    </dgm:pt>
    <dgm:pt modelId="{41784551-6061-48D7-B2C2-C77C2A828B12}" type="pres">
      <dgm:prSet presAssocID="{B4AACDA5-8280-4B5E-960A-B8FB6FBCC136}" presName="sibTrans" presStyleLbl="sibTrans1D1" presStyleIdx="2" presStyleCnt="7"/>
      <dgm:spPr/>
    </dgm:pt>
    <dgm:pt modelId="{F691C93E-7821-4AA4-9F46-8BF92488478C}" type="pres">
      <dgm:prSet presAssocID="{B4AACDA5-8280-4B5E-960A-B8FB6FBCC136}" presName="connectorText" presStyleLbl="sibTrans1D1" presStyleIdx="2" presStyleCnt="7"/>
      <dgm:spPr/>
    </dgm:pt>
    <dgm:pt modelId="{49CC8F66-E96B-492B-B087-95E0E3B9F723}" type="pres">
      <dgm:prSet presAssocID="{D2C13710-76F6-4EC5-9250-956D1CCEA62F}" presName="node" presStyleLbl="node1" presStyleIdx="3" presStyleCnt="8">
        <dgm:presLayoutVars>
          <dgm:bulletEnabled val="1"/>
        </dgm:presLayoutVars>
      </dgm:prSet>
      <dgm:spPr/>
    </dgm:pt>
    <dgm:pt modelId="{FBC14418-B8A5-41F9-9957-91F99BD8DB6B}" type="pres">
      <dgm:prSet presAssocID="{9C142FE3-C6D9-45D4-BCF9-909C72E50BB0}" presName="sibTrans" presStyleLbl="sibTrans1D1" presStyleIdx="3" presStyleCnt="7"/>
      <dgm:spPr/>
    </dgm:pt>
    <dgm:pt modelId="{E7156B9E-7E67-430A-A850-E83B58322BE3}" type="pres">
      <dgm:prSet presAssocID="{9C142FE3-C6D9-45D4-BCF9-909C72E50BB0}" presName="connectorText" presStyleLbl="sibTrans1D1" presStyleIdx="3" presStyleCnt="7"/>
      <dgm:spPr/>
    </dgm:pt>
    <dgm:pt modelId="{570C16D7-541A-4539-912A-23D4E8909DE7}" type="pres">
      <dgm:prSet presAssocID="{75F818E2-4258-42EF-A913-8F2D89FB6A97}" presName="node" presStyleLbl="node1" presStyleIdx="4" presStyleCnt="8">
        <dgm:presLayoutVars>
          <dgm:bulletEnabled val="1"/>
        </dgm:presLayoutVars>
      </dgm:prSet>
      <dgm:spPr/>
    </dgm:pt>
    <dgm:pt modelId="{8EF83298-0B9E-4596-B0A8-EA42154404A6}" type="pres">
      <dgm:prSet presAssocID="{8BDA0169-A55E-481B-BF61-921F5DA54169}" presName="sibTrans" presStyleLbl="sibTrans1D1" presStyleIdx="4" presStyleCnt="7"/>
      <dgm:spPr/>
    </dgm:pt>
    <dgm:pt modelId="{9709F040-1A5A-4AD6-B8B0-FA8C7F49BC7C}" type="pres">
      <dgm:prSet presAssocID="{8BDA0169-A55E-481B-BF61-921F5DA54169}" presName="connectorText" presStyleLbl="sibTrans1D1" presStyleIdx="4" presStyleCnt="7"/>
      <dgm:spPr/>
    </dgm:pt>
    <dgm:pt modelId="{6272B431-5A7F-4D40-BC31-BADF81E25C6F}" type="pres">
      <dgm:prSet presAssocID="{F0136AB2-9E9B-42A2-9DB6-94CBE76E23EE}" presName="node" presStyleLbl="node1" presStyleIdx="5" presStyleCnt="8">
        <dgm:presLayoutVars>
          <dgm:bulletEnabled val="1"/>
        </dgm:presLayoutVars>
      </dgm:prSet>
      <dgm:spPr/>
    </dgm:pt>
    <dgm:pt modelId="{63606F99-982A-49F1-A3F8-DB0C9BBAE659}" type="pres">
      <dgm:prSet presAssocID="{62CF4ACF-2519-4D12-92FA-D77AA7826A62}" presName="sibTrans" presStyleLbl="sibTrans1D1" presStyleIdx="5" presStyleCnt="7"/>
      <dgm:spPr/>
    </dgm:pt>
    <dgm:pt modelId="{9973B897-5201-4F0B-94B0-310E68903EFC}" type="pres">
      <dgm:prSet presAssocID="{62CF4ACF-2519-4D12-92FA-D77AA7826A62}" presName="connectorText" presStyleLbl="sibTrans1D1" presStyleIdx="5" presStyleCnt="7"/>
      <dgm:spPr/>
    </dgm:pt>
    <dgm:pt modelId="{1AEBBD46-B616-4C97-A07B-F2A12B417F40}" type="pres">
      <dgm:prSet presAssocID="{3C2879E3-CAED-4BC6-9D9B-CAC0BDBC26F6}" presName="node" presStyleLbl="node1" presStyleIdx="6" presStyleCnt="8">
        <dgm:presLayoutVars>
          <dgm:bulletEnabled val="1"/>
        </dgm:presLayoutVars>
      </dgm:prSet>
      <dgm:spPr/>
    </dgm:pt>
    <dgm:pt modelId="{2CB385D8-7984-4170-A651-E51FBA5F17E9}" type="pres">
      <dgm:prSet presAssocID="{701C52DB-70FE-49EE-9282-046D1279DF6C}" presName="sibTrans" presStyleLbl="sibTrans1D1" presStyleIdx="6" presStyleCnt="7"/>
      <dgm:spPr/>
    </dgm:pt>
    <dgm:pt modelId="{348692CD-B0D5-4619-9C66-21F856D93843}" type="pres">
      <dgm:prSet presAssocID="{701C52DB-70FE-49EE-9282-046D1279DF6C}" presName="connectorText" presStyleLbl="sibTrans1D1" presStyleIdx="6" presStyleCnt="7"/>
      <dgm:spPr/>
    </dgm:pt>
    <dgm:pt modelId="{94DD64C6-E87A-40C4-A361-1DB211A7701A}" type="pres">
      <dgm:prSet presAssocID="{2447E0BE-AA3B-4DEF-9DBC-31B79E17CCB6}" presName="node" presStyleLbl="node1" presStyleIdx="7" presStyleCnt="8">
        <dgm:presLayoutVars>
          <dgm:bulletEnabled val="1"/>
        </dgm:presLayoutVars>
      </dgm:prSet>
      <dgm:spPr/>
    </dgm:pt>
  </dgm:ptLst>
  <dgm:cxnLst>
    <dgm:cxn modelId="{17F74304-77E1-4D25-8539-2981E0EDF35E}" srcId="{8A7B88FC-BF31-421C-843A-73ECD267F544}" destId="{75F818E2-4258-42EF-A913-8F2D89FB6A97}" srcOrd="4" destOrd="0" parTransId="{6544B459-9C46-4715-9797-D575C4CE66DF}" sibTransId="{8BDA0169-A55E-481B-BF61-921F5DA54169}"/>
    <dgm:cxn modelId="{F824FE09-19B9-42D0-9F09-81EE38C79A5E}" type="presOf" srcId="{701C52DB-70FE-49EE-9282-046D1279DF6C}" destId="{348692CD-B0D5-4619-9C66-21F856D93843}" srcOrd="1" destOrd="0" presId="urn:microsoft.com/office/officeart/2016/7/layout/RepeatingBendingProcessNew"/>
    <dgm:cxn modelId="{5875920B-C946-452F-A0AE-8CE45B3E130D}" type="presOf" srcId="{D2C13710-76F6-4EC5-9250-956D1CCEA62F}" destId="{49CC8F66-E96B-492B-B087-95E0E3B9F723}" srcOrd="0" destOrd="0" presId="urn:microsoft.com/office/officeart/2016/7/layout/RepeatingBendingProcessNew"/>
    <dgm:cxn modelId="{729C4A13-7093-40C3-BF03-DFB88A29E54F}" type="presOf" srcId="{2447E0BE-AA3B-4DEF-9DBC-31B79E17CCB6}" destId="{94DD64C6-E87A-40C4-A361-1DB211A7701A}" srcOrd="0" destOrd="0" presId="urn:microsoft.com/office/officeart/2016/7/layout/RepeatingBendingProcessNew"/>
    <dgm:cxn modelId="{35E42019-391E-47BB-90A2-D7D66A26B31A}" type="presOf" srcId="{B4AACDA5-8280-4B5E-960A-B8FB6FBCC136}" destId="{41784551-6061-48D7-B2C2-C77C2A828B12}" srcOrd="0" destOrd="0" presId="urn:microsoft.com/office/officeart/2016/7/layout/RepeatingBendingProcessNew"/>
    <dgm:cxn modelId="{CE417A1C-226C-4C6C-982B-CB606EAEF7C1}" type="presOf" srcId="{9C142FE3-C6D9-45D4-BCF9-909C72E50BB0}" destId="{FBC14418-B8A5-41F9-9957-91F99BD8DB6B}" srcOrd="0" destOrd="0" presId="urn:microsoft.com/office/officeart/2016/7/layout/RepeatingBendingProcessNew"/>
    <dgm:cxn modelId="{81292721-AAED-4977-A098-C1482ADD4BF2}" type="presOf" srcId="{66945041-9C8C-4DC6-ABF8-9A847F532208}" destId="{3DC29CFC-F0CC-4591-AA89-C87F82254CA3}" srcOrd="0" destOrd="0" presId="urn:microsoft.com/office/officeart/2016/7/layout/RepeatingBendingProcessNew"/>
    <dgm:cxn modelId="{2B4E9025-6866-47E9-B1F9-DE2B2A513F5E}" type="presOf" srcId="{B4B0BB35-F315-4D1F-A365-E48912119B5B}" destId="{3C75F9EF-EC8F-4A92-9931-0DBF95D7B9AA}" srcOrd="0" destOrd="0" presId="urn:microsoft.com/office/officeart/2016/7/layout/RepeatingBendingProcessNew"/>
    <dgm:cxn modelId="{43A19626-BD18-485D-8A1E-6C9CDE1E28A3}" type="presOf" srcId="{8A7B88FC-BF31-421C-843A-73ECD267F544}" destId="{01674D04-1B86-4DBF-B8CC-481F16849015}" srcOrd="0" destOrd="0" presId="urn:microsoft.com/office/officeart/2016/7/layout/RepeatingBendingProcessNew"/>
    <dgm:cxn modelId="{8CFAFB26-AAAF-49CA-86A3-BB1072908219}" type="presOf" srcId="{8BDA0169-A55E-481B-BF61-921F5DA54169}" destId="{8EF83298-0B9E-4596-B0A8-EA42154404A6}" srcOrd="0" destOrd="0" presId="urn:microsoft.com/office/officeart/2016/7/layout/RepeatingBendingProcessNew"/>
    <dgm:cxn modelId="{089E692C-0C4A-479E-B9E1-CB5B0DC8768F}" srcId="{8A7B88FC-BF31-421C-843A-73ECD267F544}" destId="{D2C13710-76F6-4EC5-9250-956D1CCEA62F}" srcOrd="3" destOrd="0" parTransId="{1E65E2C0-0854-4031-8DC8-2955E5BD879D}" sibTransId="{9C142FE3-C6D9-45D4-BCF9-909C72E50BB0}"/>
    <dgm:cxn modelId="{AB98024D-4033-445B-85B0-C400D5FC92B0}" srcId="{8A7B88FC-BF31-421C-843A-73ECD267F544}" destId="{F0136AB2-9E9B-42A2-9DB6-94CBE76E23EE}" srcOrd="5" destOrd="0" parTransId="{BE773BFC-2D53-4957-93DE-507C618CA38C}" sibTransId="{62CF4ACF-2519-4D12-92FA-D77AA7826A62}"/>
    <dgm:cxn modelId="{81CD1E54-0271-41F7-9E65-3AC194A04E58}" type="presOf" srcId="{B4B0BB35-F315-4D1F-A365-E48912119B5B}" destId="{48701688-50F7-4CAA-8124-4A53533F63CB}" srcOrd="1" destOrd="0" presId="urn:microsoft.com/office/officeart/2016/7/layout/RepeatingBendingProcessNew"/>
    <dgm:cxn modelId="{9B85A374-5E00-43EA-A6CF-70E35ABF26EE}" srcId="{8A7B88FC-BF31-421C-843A-73ECD267F544}" destId="{3C2879E3-CAED-4BC6-9D9B-CAC0BDBC26F6}" srcOrd="6" destOrd="0" parTransId="{9D92225D-6656-43C4-B67E-8BC986BC98D3}" sibTransId="{701C52DB-70FE-49EE-9282-046D1279DF6C}"/>
    <dgm:cxn modelId="{B4BC9859-FD54-4C35-B577-B57DE63C5A09}" type="presOf" srcId="{B4AACDA5-8280-4B5E-960A-B8FB6FBCC136}" destId="{F691C93E-7821-4AA4-9F46-8BF92488478C}" srcOrd="1" destOrd="0" presId="urn:microsoft.com/office/officeart/2016/7/layout/RepeatingBendingProcessNew"/>
    <dgm:cxn modelId="{FD40647B-DB14-41CB-9CB8-438C5D08153B}" type="presOf" srcId="{75F818E2-4258-42EF-A913-8F2D89FB6A97}" destId="{570C16D7-541A-4539-912A-23D4E8909DE7}" srcOrd="0" destOrd="0" presId="urn:microsoft.com/office/officeart/2016/7/layout/RepeatingBendingProcessNew"/>
    <dgm:cxn modelId="{F1EA6B9C-FB2A-453F-8CD1-1BB36B3BA2D9}" srcId="{8A7B88FC-BF31-421C-843A-73ECD267F544}" destId="{66945041-9C8C-4DC6-ABF8-9A847F532208}" srcOrd="0" destOrd="0" parTransId="{C66E9157-BE1B-4ADE-A4D6-AE1A84466A2E}" sibTransId="{6BF0CD4A-BD4E-4665-AAEA-7AC4C8E0EBDD}"/>
    <dgm:cxn modelId="{82E68AAD-671A-4AE2-82BF-22B78198872C}" type="presOf" srcId="{62CF4ACF-2519-4D12-92FA-D77AA7826A62}" destId="{9973B897-5201-4F0B-94B0-310E68903EFC}" srcOrd="1" destOrd="0" presId="urn:microsoft.com/office/officeart/2016/7/layout/RepeatingBendingProcessNew"/>
    <dgm:cxn modelId="{B33C50B0-6C88-4FE5-892D-6E8136930608}" type="presOf" srcId="{62CF4ACF-2519-4D12-92FA-D77AA7826A62}" destId="{63606F99-982A-49F1-A3F8-DB0C9BBAE659}" srcOrd="0" destOrd="0" presId="urn:microsoft.com/office/officeart/2016/7/layout/RepeatingBendingProcessNew"/>
    <dgm:cxn modelId="{3123DEC0-9439-4B08-A86D-2CAFB189B256}" type="presOf" srcId="{6BF0CD4A-BD4E-4665-AAEA-7AC4C8E0EBDD}" destId="{4986E8DD-7F80-4238-8681-6B746F180E9F}" srcOrd="1" destOrd="0" presId="urn:microsoft.com/office/officeart/2016/7/layout/RepeatingBendingProcessNew"/>
    <dgm:cxn modelId="{64D1A0C7-4E0F-43FD-BD33-69303C313050}" type="presOf" srcId="{9C142FE3-C6D9-45D4-BCF9-909C72E50BB0}" destId="{E7156B9E-7E67-430A-A850-E83B58322BE3}" srcOrd="1" destOrd="0" presId="urn:microsoft.com/office/officeart/2016/7/layout/RepeatingBendingProcessNew"/>
    <dgm:cxn modelId="{7E8CACCA-CF83-4C79-8D13-4977AD8FBC3A}" type="presOf" srcId="{8BDA0169-A55E-481B-BF61-921F5DA54169}" destId="{9709F040-1A5A-4AD6-B8B0-FA8C7F49BC7C}" srcOrd="1" destOrd="0" presId="urn:microsoft.com/office/officeart/2016/7/layout/RepeatingBendingProcessNew"/>
    <dgm:cxn modelId="{541AE5D3-71D7-496A-AD05-827E66495A05}" type="presOf" srcId="{F0136AB2-9E9B-42A2-9DB6-94CBE76E23EE}" destId="{6272B431-5A7F-4D40-BC31-BADF81E25C6F}" srcOrd="0" destOrd="0" presId="urn:microsoft.com/office/officeart/2016/7/layout/RepeatingBendingProcessNew"/>
    <dgm:cxn modelId="{D6352CD9-9A42-46D1-A6EF-D9B8C4C9295B}" srcId="{8A7B88FC-BF31-421C-843A-73ECD267F544}" destId="{2447E0BE-AA3B-4DEF-9DBC-31B79E17CCB6}" srcOrd="7" destOrd="0" parTransId="{CF652F69-58E5-4422-B8A4-D14CCDAE4AE4}" sibTransId="{4C48EF66-0FD5-47B7-AA41-8C3FC4A23E17}"/>
    <dgm:cxn modelId="{67D8EDDE-FBAE-4B15-B54D-4427BAC3DF45}" type="presOf" srcId="{0B258ECF-B337-4FE6-A13E-4ACC00C25B6D}" destId="{DB634959-2DCE-42D5-962B-69DABC542A8C}" srcOrd="0" destOrd="0" presId="urn:microsoft.com/office/officeart/2016/7/layout/RepeatingBendingProcessNew"/>
    <dgm:cxn modelId="{6686FAE3-ED3A-4138-9D48-3BB07D7AB128}" type="presOf" srcId="{701C52DB-70FE-49EE-9282-046D1279DF6C}" destId="{2CB385D8-7984-4170-A651-E51FBA5F17E9}" srcOrd="0" destOrd="0" presId="urn:microsoft.com/office/officeart/2016/7/layout/RepeatingBendingProcessNew"/>
    <dgm:cxn modelId="{FF9A20E7-09C4-4C15-85F2-2E5C523B1F3C}" type="presOf" srcId="{3C2879E3-CAED-4BC6-9D9B-CAC0BDBC26F6}" destId="{1AEBBD46-B616-4C97-A07B-F2A12B417F40}" srcOrd="0" destOrd="0" presId="urn:microsoft.com/office/officeart/2016/7/layout/RepeatingBendingProcessNew"/>
    <dgm:cxn modelId="{55DC53EB-85C4-4284-BB0A-AEF81056F398}" type="presOf" srcId="{6BF0CD4A-BD4E-4665-AAEA-7AC4C8E0EBDD}" destId="{2D7F77D6-4B9E-47A3-ACB6-5E6A89771E6C}" srcOrd="0" destOrd="0" presId="urn:microsoft.com/office/officeart/2016/7/layout/RepeatingBendingProcessNew"/>
    <dgm:cxn modelId="{9620F8F1-F904-4072-9371-0FAC3B0FEB6B}" srcId="{8A7B88FC-BF31-421C-843A-73ECD267F544}" destId="{ACD7920B-FBAC-4E20-B07F-6314742F7D9E}" srcOrd="2" destOrd="0" parTransId="{B5638ACF-16DC-49E8-8066-39A9B34AA4D3}" sibTransId="{B4AACDA5-8280-4B5E-960A-B8FB6FBCC136}"/>
    <dgm:cxn modelId="{FBB244FA-B32B-4E8B-B130-6790F4177CF9}" srcId="{8A7B88FC-BF31-421C-843A-73ECD267F544}" destId="{0B258ECF-B337-4FE6-A13E-4ACC00C25B6D}" srcOrd="1" destOrd="0" parTransId="{45064FF5-AE48-4060-9E67-3B15FB06E600}" sibTransId="{B4B0BB35-F315-4D1F-A365-E48912119B5B}"/>
    <dgm:cxn modelId="{13068DFA-6129-4D77-ABA9-0CCB5A5867B3}" type="presOf" srcId="{ACD7920B-FBAC-4E20-B07F-6314742F7D9E}" destId="{C950C1E1-0EE0-48A5-BDE6-E0312535648C}" srcOrd="0" destOrd="0" presId="urn:microsoft.com/office/officeart/2016/7/layout/RepeatingBendingProcessNew"/>
    <dgm:cxn modelId="{C81876BB-822E-4345-8551-1C70A83897D9}" type="presParOf" srcId="{01674D04-1B86-4DBF-B8CC-481F16849015}" destId="{3DC29CFC-F0CC-4591-AA89-C87F82254CA3}" srcOrd="0" destOrd="0" presId="urn:microsoft.com/office/officeart/2016/7/layout/RepeatingBendingProcessNew"/>
    <dgm:cxn modelId="{0B5C5DF1-A79B-4A98-898E-B54F7DC57BBB}" type="presParOf" srcId="{01674D04-1B86-4DBF-B8CC-481F16849015}" destId="{2D7F77D6-4B9E-47A3-ACB6-5E6A89771E6C}" srcOrd="1" destOrd="0" presId="urn:microsoft.com/office/officeart/2016/7/layout/RepeatingBendingProcessNew"/>
    <dgm:cxn modelId="{95533EBD-3287-47F2-B1F9-3FD66ABDF11E}" type="presParOf" srcId="{2D7F77D6-4B9E-47A3-ACB6-5E6A89771E6C}" destId="{4986E8DD-7F80-4238-8681-6B746F180E9F}" srcOrd="0" destOrd="0" presId="urn:microsoft.com/office/officeart/2016/7/layout/RepeatingBendingProcessNew"/>
    <dgm:cxn modelId="{C8E14CC2-5571-4276-B52A-B1BC92E0D56B}" type="presParOf" srcId="{01674D04-1B86-4DBF-B8CC-481F16849015}" destId="{DB634959-2DCE-42D5-962B-69DABC542A8C}" srcOrd="2" destOrd="0" presId="urn:microsoft.com/office/officeart/2016/7/layout/RepeatingBendingProcessNew"/>
    <dgm:cxn modelId="{20A0F5D1-2247-4A8D-8496-4DCC76886CEF}" type="presParOf" srcId="{01674D04-1B86-4DBF-B8CC-481F16849015}" destId="{3C75F9EF-EC8F-4A92-9931-0DBF95D7B9AA}" srcOrd="3" destOrd="0" presId="urn:microsoft.com/office/officeart/2016/7/layout/RepeatingBendingProcessNew"/>
    <dgm:cxn modelId="{E22D1EE0-51DD-4116-BB75-C2954CE959AA}" type="presParOf" srcId="{3C75F9EF-EC8F-4A92-9931-0DBF95D7B9AA}" destId="{48701688-50F7-4CAA-8124-4A53533F63CB}" srcOrd="0" destOrd="0" presId="urn:microsoft.com/office/officeart/2016/7/layout/RepeatingBendingProcessNew"/>
    <dgm:cxn modelId="{3F6BA268-B650-4AC7-9A59-E6BCDED7D526}" type="presParOf" srcId="{01674D04-1B86-4DBF-B8CC-481F16849015}" destId="{C950C1E1-0EE0-48A5-BDE6-E0312535648C}" srcOrd="4" destOrd="0" presId="urn:microsoft.com/office/officeart/2016/7/layout/RepeatingBendingProcessNew"/>
    <dgm:cxn modelId="{2CFC5AFE-8CDF-4178-8BAE-DB7C0A9A03E9}" type="presParOf" srcId="{01674D04-1B86-4DBF-B8CC-481F16849015}" destId="{41784551-6061-48D7-B2C2-C77C2A828B12}" srcOrd="5" destOrd="0" presId="urn:microsoft.com/office/officeart/2016/7/layout/RepeatingBendingProcessNew"/>
    <dgm:cxn modelId="{8CE0A666-FDAF-41AC-8720-240FD7CFF0E3}" type="presParOf" srcId="{41784551-6061-48D7-B2C2-C77C2A828B12}" destId="{F691C93E-7821-4AA4-9F46-8BF92488478C}" srcOrd="0" destOrd="0" presId="urn:microsoft.com/office/officeart/2016/7/layout/RepeatingBendingProcessNew"/>
    <dgm:cxn modelId="{B7F0CC65-5EB1-4F8A-9043-CC1EBF4212DD}" type="presParOf" srcId="{01674D04-1B86-4DBF-B8CC-481F16849015}" destId="{49CC8F66-E96B-492B-B087-95E0E3B9F723}" srcOrd="6" destOrd="0" presId="urn:microsoft.com/office/officeart/2016/7/layout/RepeatingBendingProcessNew"/>
    <dgm:cxn modelId="{2E6412DB-F732-4F5B-97CC-0BA6B40EAD11}" type="presParOf" srcId="{01674D04-1B86-4DBF-B8CC-481F16849015}" destId="{FBC14418-B8A5-41F9-9957-91F99BD8DB6B}" srcOrd="7" destOrd="0" presId="urn:microsoft.com/office/officeart/2016/7/layout/RepeatingBendingProcessNew"/>
    <dgm:cxn modelId="{3DA43DA1-59F9-4123-8F9E-C1264EF92BF3}" type="presParOf" srcId="{FBC14418-B8A5-41F9-9957-91F99BD8DB6B}" destId="{E7156B9E-7E67-430A-A850-E83B58322BE3}" srcOrd="0" destOrd="0" presId="urn:microsoft.com/office/officeart/2016/7/layout/RepeatingBendingProcessNew"/>
    <dgm:cxn modelId="{200668DB-15BE-4B44-BDC3-1534FECA26AA}" type="presParOf" srcId="{01674D04-1B86-4DBF-B8CC-481F16849015}" destId="{570C16D7-541A-4539-912A-23D4E8909DE7}" srcOrd="8" destOrd="0" presId="urn:microsoft.com/office/officeart/2016/7/layout/RepeatingBendingProcessNew"/>
    <dgm:cxn modelId="{67A792B7-96CE-4C6C-B065-05DD7AADCF77}" type="presParOf" srcId="{01674D04-1B86-4DBF-B8CC-481F16849015}" destId="{8EF83298-0B9E-4596-B0A8-EA42154404A6}" srcOrd="9" destOrd="0" presId="urn:microsoft.com/office/officeart/2016/7/layout/RepeatingBendingProcessNew"/>
    <dgm:cxn modelId="{C2300567-E61A-4FFB-9B7E-6E1CFCF30D5D}" type="presParOf" srcId="{8EF83298-0B9E-4596-B0A8-EA42154404A6}" destId="{9709F040-1A5A-4AD6-B8B0-FA8C7F49BC7C}" srcOrd="0" destOrd="0" presId="urn:microsoft.com/office/officeart/2016/7/layout/RepeatingBendingProcessNew"/>
    <dgm:cxn modelId="{8121856F-51F6-42E0-A13A-D39736087F1C}" type="presParOf" srcId="{01674D04-1B86-4DBF-B8CC-481F16849015}" destId="{6272B431-5A7F-4D40-BC31-BADF81E25C6F}" srcOrd="10" destOrd="0" presId="urn:microsoft.com/office/officeart/2016/7/layout/RepeatingBendingProcessNew"/>
    <dgm:cxn modelId="{7B804EE1-9AF7-485A-8239-22775E784C01}" type="presParOf" srcId="{01674D04-1B86-4DBF-B8CC-481F16849015}" destId="{63606F99-982A-49F1-A3F8-DB0C9BBAE659}" srcOrd="11" destOrd="0" presId="urn:microsoft.com/office/officeart/2016/7/layout/RepeatingBendingProcessNew"/>
    <dgm:cxn modelId="{528B3CBF-5B81-4CB5-A517-BE9B10D40017}" type="presParOf" srcId="{63606F99-982A-49F1-A3F8-DB0C9BBAE659}" destId="{9973B897-5201-4F0B-94B0-310E68903EFC}" srcOrd="0" destOrd="0" presId="urn:microsoft.com/office/officeart/2016/7/layout/RepeatingBendingProcessNew"/>
    <dgm:cxn modelId="{2933801B-3513-44C1-9A8B-11144C68D67A}" type="presParOf" srcId="{01674D04-1B86-4DBF-B8CC-481F16849015}" destId="{1AEBBD46-B616-4C97-A07B-F2A12B417F40}" srcOrd="12" destOrd="0" presId="urn:microsoft.com/office/officeart/2016/7/layout/RepeatingBendingProcessNew"/>
    <dgm:cxn modelId="{4DE9253C-44EC-4162-8C2E-445A6AD4095B}" type="presParOf" srcId="{01674D04-1B86-4DBF-B8CC-481F16849015}" destId="{2CB385D8-7984-4170-A651-E51FBA5F17E9}" srcOrd="13" destOrd="0" presId="urn:microsoft.com/office/officeart/2016/7/layout/RepeatingBendingProcessNew"/>
    <dgm:cxn modelId="{73A05C75-E0CB-4D8F-9C07-C7B94E067F3D}" type="presParOf" srcId="{2CB385D8-7984-4170-A651-E51FBA5F17E9}" destId="{348692CD-B0D5-4619-9C66-21F856D93843}" srcOrd="0" destOrd="0" presId="urn:microsoft.com/office/officeart/2016/7/layout/RepeatingBendingProcessNew"/>
    <dgm:cxn modelId="{552520EC-4605-4EDE-B04A-BDA644929A0D}" type="presParOf" srcId="{01674D04-1B86-4DBF-B8CC-481F16849015}" destId="{94DD64C6-E87A-40C4-A361-1DB211A7701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9889C9-A72E-4E09-A0F9-255486F6E3B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995749-5090-48BA-9C0D-84EAF82331BF}">
      <dgm:prSet/>
      <dgm:spPr/>
      <dgm:t>
        <a:bodyPr/>
        <a:lstStyle/>
        <a:p>
          <a:r>
            <a:rPr lang="en-US"/>
            <a:t>Car enters push(car) to the stack.</a:t>
          </a:r>
        </a:p>
      </dgm:t>
    </dgm:pt>
    <dgm:pt modelId="{1FC524CA-8E6D-458A-B256-485C3E35B19A}" cxnId="{E153DA4C-5CA5-4784-99A6-CA93C5DAFED9}" type="parTrans">
      <dgm:prSet/>
      <dgm:spPr/>
      <dgm:t>
        <a:bodyPr/>
        <a:lstStyle/>
        <a:p>
          <a:endParaRPr lang="en-US"/>
        </a:p>
      </dgm:t>
    </dgm:pt>
    <dgm:pt modelId="{EFA4882F-7F97-46F0-8DE8-C803D31C7728}" cxnId="{E153DA4C-5CA5-4784-99A6-CA93C5DAFED9}" type="sibTrans">
      <dgm:prSet/>
      <dgm:spPr/>
      <dgm:t>
        <a:bodyPr/>
        <a:lstStyle/>
        <a:p>
          <a:endParaRPr lang="en-US"/>
        </a:p>
      </dgm:t>
    </dgm:pt>
    <dgm:pt modelId="{0719F070-E0A2-4AC7-A6FF-31C9FC3FB868}">
      <dgm:prSet/>
      <dgm:spPr/>
      <dgm:t>
        <a:bodyPr/>
        <a:lstStyle/>
        <a:p>
          <a:r>
            <a:rPr lang="en-US"/>
            <a:t>Car exits:</a:t>
          </a:r>
        </a:p>
      </dgm:t>
    </dgm:pt>
    <dgm:pt modelId="{31B48E3E-6EE2-436A-9F82-8F6C55AA377C}" cxnId="{4C965072-E095-41B6-AF40-4CD474EC3E10}" type="parTrans">
      <dgm:prSet/>
      <dgm:spPr/>
      <dgm:t>
        <a:bodyPr/>
        <a:lstStyle/>
        <a:p>
          <a:endParaRPr lang="en-US"/>
        </a:p>
      </dgm:t>
    </dgm:pt>
    <dgm:pt modelId="{1CC1543E-B984-4A9A-B7C9-1105FA3240F2}" cxnId="{4C965072-E095-41B6-AF40-4CD474EC3E10}" type="sibTrans">
      <dgm:prSet/>
      <dgm:spPr/>
      <dgm:t>
        <a:bodyPr/>
        <a:lstStyle/>
        <a:p>
          <a:endParaRPr lang="en-US"/>
        </a:p>
      </dgm:t>
    </dgm:pt>
    <dgm:pt modelId="{B733F48A-6564-43C4-A7A4-389F6935A981}">
      <dgm:prSet/>
      <dgm:spPr/>
      <dgm:t>
        <a:bodyPr/>
        <a:lstStyle/>
        <a:p>
          <a:r>
            <a:rPr lang="en-US"/>
            <a:t>a. If on top, pop()</a:t>
          </a:r>
        </a:p>
      </dgm:t>
    </dgm:pt>
    <dgm:pt modelId="{8C0FE730-F954-496C-9575-AC7E6B2B42CF}" cxnId="{EF43FDDB-6957-4D8F-935D-59C7F4A778CB}" type="parTrans">
      <dgm:prSet/>
      <dgm:spPr/>
      <dgm:t>
        <a:bodyPr/>
        <a:lstStyle/>
        <a:p>
          <a:endParaRPr lang="en-US"/>
        </a:p>
      </dgm:t>
    </dgm:pt>
    <dgm:pt modelId="{B0B2B368-A044-46C6-8D3B-DE11326DFDC2}" cxnId="{EF43FDDB-6957-4D8F-935D-59C7F4A778CB}" type="sibTrans">
      <dgm:prSet/>
      <dgm:spPr/>
      <dgm:t>
        <a:bodyPr/>
        <a:lstStyle/>
        <a:p>
          <a:endParaRPr lang="en-US"/>
        </a:p>
      </dgm:t>
    </dgm:pt>
    <dgm:pt modelId="{DB119661-922E-4ED5-AAFC-AF69BC346D85}">
      <dgm:prSet/>
      <dgm:spPr/>
      <dgm:t>
        <a:bodyPr/>
        <a:lstStyle/>
        <a:p>
          <a:r>
            <a:rPr lang="en-US"/>
            <a:t>b. If not, pop until found, store temporarily, then restore.</a:t>
          </a:r>
        </a:p>
      </dgm:t>
    </dgm:pt>
    <dgm:pt modelId="{3B690584-1C71-49E8-AB7E-C4F9E9543E9C}" cxnId="{73A83E61-65AA-4B0A-8C88-618D8E575DEF}" type="parTrans">
      <dgm:prSet/>
      <dgm:spPr/>
      <dgm:t>
        <a:bodyPr/>
        <a:lstStyle/>
        <a:p>
          <a:endParaRPr lang="en-US"/>
        </a:p>
      </dgm:t>
    </dgm:pt>
    <dgm:pt modelId="{C5CC5040-254E-4BD1-9677-4325ADE81633}" cxnId="{73A83E61-65AA-4B0A-8C88-618D8E575DEF}" type="sibTrans">
      <dgm:prSet/>
      <dgm:spPr/>
      <dgm:t>
        <a:bodyPr/>
        <a:lstStyle/>
        <a:p>
          <a:endParaRPr lang="en-US"/>
        </a:p>
      </dgm:t>
    </dgm:pt>
    <dgm:pt modelId="{8D01D322-D301-46AE-A825-00F5205B5E0A}">
      <dgm:prSet/>
      <dgm:spPr/>
      <dgm:t>
        <a:bodyPr/>
        <a:lstStyle/>
        <a:p>
          <a:r>
            <a:rPr lang="en-US"/>
            <a:t>3. Visualize using two stacks: main and temporary.</a:t>
          </a:r>
        </a:p>
      </dgm:t>
    </dgm:pt>
    <dgm:pt modelId="{C765A55F-9657-4873-A5D0-3F7EA46643C2}" cxnId="{1E660A01-5130-4C3A-BE81-8590BD5FFD0F}" type="parTrans">
      <dgm:prSet/>
      <dgm:spPr/>
      <dgm:t>
        <a:bodyPr/>
        <a:lstStyle/>
        <a:p>
          <a:endParaRPr lang="en-US"/>
        </a:p>
      </dgm:t>
    </dgm:pt>
    <dgm:pt modelId="{50EAB6F9-FEB1-49BC-B938-4EB0CB41CD33}" cxnId="{1E660A01-5130-4C3A-BE81-8590BD5FFD0F}" type="sibTrans">
      <dgm:prSet/>
      <dgm:spPr/>
      <dgm:t>
        <a:bodyPr/>
        <a:lstStyle/>
        <a:p>
          <a:endParaRPr lang="en-US"/>
        </a:p>
      </dgm:t>
    </dgm:pt>
    <dgm:pt modelId="{1CA6DC50-13E1-47C1-BF95-8E0AA25588DE}">
      <dgm:prSet/>
      <dgm:spPr/>
      <dgm:t>
        <a:bodyPr/>
        <a:lstStyle/>
        <a:p>
          <a:r>
            <a:rPr lang="en-US"/>
            <a:t>4. Reinforce the idea of restricted access (only top accessible).</a:t>
          </a:r>
        </a:p>
      </dgm:t>
    </dgm:pt>
    <dgm:pt modelId="{1BC04455-EC64-4982-A622-35B07D8B649F}" cxnId="{9981D46A-E1F1-405F-AC40-4E4B029D6EE3}" type="parTrans">
      <dgm:prSet/>
      <dgm:spPr/>
      <dgm:t>
        <a:bodyPr/>
        <a:lstStyle/>
        <a:p>
          <a:endParaRPr lang="en-US"/>
        </a:p>
      </dgm:t>
    </dgm:pt>
    <dgm:pt modelId="{0F10C1A5-DF61-41BB-AAAA-5B018B6A5B11}" cxnId="{9981D46A-E1F1-405F-AC40-4E4B029D6EE3}" type="sibTrans">
      <dgm:prSet/>
      <dgm:spPr/>
      <dgm:t>
        <a:bodyPr/>
        <a:lstStyle/>
        <a:p>
          <a:endParaRPr lang="en-US"/>
        </a:p>
      </dgm:t>
    </dgm:pt>
    <dgm:pt modelId="{78991A76-1BCE-4EFC-8899-3318B4FB7AC1}" type="pres">
      <dgm:prSet presAssocID="{5B9889C9-A72E-4E09-A0F9-255486F6E3B1}" presName="Name0" presStyleCnt="0">
        <dgm:presLayoutVars>
          <dgm:dir/>
          <dgm:resizeHandles val="exact"/>
        </dgm:presLayoutVars>
      </dgm:prSet>
      <dgm:spPr/>
    </dgm:pt>
    <dgm:pt modelId="{7E68BB8D-5323-4BAB-AC09-BD64ECC987B1}" type="pres">
      <dgm:prSet presAssocID="{90995749-5090-48BA-9C0D-84EAF82331BF}" presName="node" presStyleLbl="node1" presStyleIdx="0" presStyleCnt="6">
        <dgm:presLayoutVars>
          <dgm:bulletEnabled val="1"/>
        </dgm:presLayoutVars>
      </dgm:prSet>
      <dgm:spPr/>
    </dgm:pt>
    <dgm:pt modelId="{EDD20011-8147-4D3C-9566-EA05D676EF8D}" type="pres">
      <dgm:prSet presAssocID="{EFA4882F-7F97-46F0-8DE8-C803D31C7728}" presName="sibTrans" presStyleLbl="sibTrans1D1" presStyleIdx="0" presStyleCnt="5"/>
      <dgm:spPr/>
    </dgm:pt>
    <dgm:pt modelId="{59EC14CB-05D5-46C6-8344-0A34FEEA2EFC}" type="pres">
      <dgm:prSet presAssocID="{EFA4882F-7F97-46F0-8DE8-C803D31C7728}" presName="connectorText" presStyleLbl="sibTrans1D1" presStyleIdx="0" presStyleCnt="5"/>
      <dgm:spPr/>
    </dgm:pt>
    <dgm:pt modelId="{B8E84105-4F00-4022-8ACB-6150EEE745C2}" type="pres">
      <dgm:prSet presAssocID="{0719F070-E0A2-4AC7-A6FF-31C9FC3FB868}" presName="node" presStyleLbl="node1" presStyleIdx="1" presStyleCnt="6">
        <dgm:presLayoutVars>
          <dgm:bulletEnabled val="1"/>
        </dgm:presLayoutVars>
      </dgm:prSet>
      <dgm:spPr/>
    </dgm:pt>
    <dgm:pt modelId="{95EFC74C-2C20-4AE2-9C07-F08B24C5D969}" type="pres">
      <dgm:prSet presAssocID="{1CC1543E-B984-4A9A-B7C9-1105FA3240F2}" presName="sibTrans" presStyleLbl="sibTrans1D1" presStyleIdx="1" presStyleCnt="5"/>
      <dgm:spPr/>
    </dgm:pt>
    <dgm:pt modelId="{81115199-DFB4-4651-A82E-6EEC2A98D5FA}" type="pres">
      <dgm:prSet presAssocID="{1CC1543E-B984-4A9A-B7C9-1105FA3240F2}" presName="connectorText" presStyleLbl="sibTrans1D1" presStyleIdx="1" presStyleCnt="5"/>
      <dgm:spPr/>
    </dgm:pt>
    <dgm:pt modelId="{4A8E642D-8F33-449C-B4B7-F63B6B79C874}" type="pres">
      <dgm:prSet presAssocID="{B733F48A-6564-43C4-A7A4-389F6935A981}" presName="node" presStyleLbl="node1" presStyleIdx="2" presStyleCnt="6">
        <dgm:presLayoutVars>
          <dgm:bulletEnabled val="1"/>
        </dgm:presLayoutVars>
      </dgm:prSet>
      <dgm:spPr/>
    </dgm:pt>
    <dgm:pt modelId="{BB725AE5-5100-44C5-ABEF-05FC4292A886}" type="pres">
      <dgm:prSet presAssocID="{B0B2B368-A044-46C6-8D3B-DE11326DFDC2}" presName="sibTrans" presStyleLbl="sibTrans1D1" presStyleIdx="2" presStyleCnt="5"/>
      <dgm:spPr/>
    </dgm:pt>
    <dgm:pt modelId="{5000DE5A-BED4-4C86-B92F-A41FBB8CCD0C}" type="pres">
      <dgm:prSet presAssocID="{B0B2B368-A044-46C6-8D3B-DE11326DFDC2}" presName="connectorText" presStyleLbl="sibTrans1D1" presStyleIdx="2" presStyleCnt="5"/>
      <dgm:spPr/>
    </dgm:pt>
    <dgm:pt modelId="{94FF9285-233C-4F02-B3AD-2134893522AD}" type="pres">
      <dgm:prSet presAssocID="{DB119661-922E-4ED5-AAFC-AF69BC346D85}" presName="node" presStyleLbl="node1" presStyleIdx="3" presStyleCnt="6">
        <dgm:presLayoutVars>
          <dgm:bulletEnabled val="1"/>
        </dgm:presLayoutVars>
      </dgm:prSet>
      <dgm:spPr/>
    </dgm:pt>
    <dgm:pt modelId="{F5C50E34-7D01-4600-86B2-3BC6C1181E44}" type="pres">
      <dgm:prSet presAssocID="{C5CC5040-254E-4BD1-9677-4325ADE81633}" presName="sibTrans" presStyleLbl="sibTrans1D1" presStyleIdx="3" presStyleCnt="5"/>
      <dgm:spPr/>
    </dgm:pt>
    <dgm:pt modelId="{4054EAF9-AAD5-4BE4-A03C-20D3A5AC0D44}" type="pres">
      <dgm:prSet presAssocID="{C5CC5040-254E-4BD1-9677-4325ADE81633}" presName="connectorText" presStyleLbl="sibTrans1D1" presStyleIdx="3" presStyleCnt="5"/>
      <dgm:spPr/>
    </dgm:pt>
    <dgm:pt modelId="{90DE7101-F6F6-4AC9-ABEB-3CA838E8D563}" type="pres">
      <dgm:prSet presAssocID="{8D01D322-D301-46AE-A825-00F5205B5E0A}" presName="node" presStyleLbl="node1" presStyleIdx="4" presStyleCnt="6">
        <dgm:presLayoutVars>
          <dgm:bulletEnabled val="1"/>
        </dgm:presLayoutVars>
      </dgm:prSet>
      <dgm:spPr/>
    </dgm:pt>
    <dgm:pt modelId="{3DA7124A-9233-4624-9C32-A263BF45F697}" type="pres">
      <dgm:prSet presAssocID="{50EAB6F9-FEB1-49BC-B938-4EB0CB41CD33}" presName="sibTrans" presStyleLbl="sibTrans1D1" presStyleIdx="4" presStyleCnt="5"/>
      <dgm:spPr/>
    </dgm:pt>
    <dgm:pt modelId="{7DE54802-282C-4E2F-8699-BCCB2CBA3A46}" type="pres">
      <dgm:prSet presAssocID="{50EAB6F9-FEB1-49BC-B938-4EB0CB41CD33}" presName="connectorText" presStyleLbl="sibTrans1D1" presStyleIdx="4" presStyleCnt="5"/>
      <dgm:spPr/>
    </dgm:pt>
    <dgm:pt modelId="{48A28C6F-05B0-45A3-A0C3-89792F5655F2}" type="pres">
      <dgm:prSet presAssocID="{1CA6DC50-13E1-47C1-BF95-8E0AA25588DE}" presName="node" presStyleLbl="node1" presStyleIdx="5" presStyleCnt="6">
        <dgm:presLayoutVars>
          <dgm:bulletEnabled val="1"/>
        </dgm:presLayoutVars>
      </dgm:prSet>
      <dgm:spPr/>
    </dgm:pt>
  </dgm:ptLst>
  <dgm:cxnLst>
    <dgm:cxn modelId="{1E660A01-5130-4C3A-BE81-8590BD5FFD0F}" srcId="{5B9889C9-A72E-4E09-A0F9-255486F6E3B1}" destId="{8D01D322-D301-46AE-A825-00F5205B5E0A}" srcOrd="4" destOrd="0" parTransId="{C765A55F-9657-4873-A5D0-3F7EA46643C2}" sibTransId="{50EAB6F9-FEB1-49BC-B938-4EB0CB41CD33}"/>
    <dgm:cxn modelId="{BC50DA01-147A-416A-B175-C1FE822DA8F9}" type="presOf" srcId="{C5CC5040-254E-4BD1-9677-4325ADE81633}" destId="{4054EAF9-AAD5-4BE4-A03C-20D3A5AC0D44}" srcOrd="1" destOrd="0" presId="urn:microsoft.com/office/officeart/2016/7/layout/RepeatingBendingProcessNew"/>
    <dgm:cxn modelId="{F4B22203-8605-408B-98DE-E61C0C954A48}" type="presOf" srcId="{1CA6DC50-13E1-47C1-BF95-8E0AA25588DE}" destId="{48A28C6F-05B0-45A3-A0C3-89792F5655F2}" srcOrd="0" destOrd="0" presId="urn:microsoft.com/office/officeart/2016/7/layout/RepeatingBendingProcessNew"/>
    <dgm:cxn modelId="{CA65C512-73BA-4F90-AFCE-A47303809BCB}" type="presOf" srcId="{B0B2B368-A044-46C6-8D3B-DE11326DFDC2}" destId="{5000DE5A-BED4-4C86-B92F-A41FBB8CCD0C}" srcOrd="1" destOrd="0" presId="urn:microsoft.com/office/officeart/2016/7/layout/RepeatingBendingProcessNew"/>
    <dgm:cxn modelId="{D7DB8C30-7849-403B-8DDB-97BAFB20FD59}" type="presOf" srcId="{EFA4882F-7F97-46F0-8DE8-C803D31C7728}" destId="{59EC14CB-05D5-46C6-8344-0A34FEEA2EFC}" srcOrd="1" destOrd="0" presId="urn:microsoft.com/office/officeart/2016/7/layout/RepeatingBendingProcessNew"/>
    <dgm:cxn modelId="{73A83E61-65AA-4B0A-8C88-618D8E575DEF}" srcId="{5B9889C9-A72E-4E09-A0F9-255486F6E3B1}" destId="{DB119661-922E-4ED5-AAFC-AF69BC346D85}" srcOrd="3" destOrd="0" parTransId="{3B690584-1C71-49E8-AB7E-C4F9E9543E9C}" sibTransId="{C5CC5040-254E-4BD1-9677-4325ADE81633}"/>
    <dgm:cxn modelId="{21D0EB42-079B-409F-A412-93A99009876E}" type="presOf" srcId="{EFA4882F-7F97-46F0-8DE8-C803D31C7728}" destId="{EDD20011-8147-4D3C-9566-EA05D676EF8D}" srcOrd="0" destOrd="0" presId="urn:microsoft.com/office/officeart/2016/7/layout/RepeatingBendingProcessNew"/>
    <dgm:cxn modelId="{9981D46A-E1F1-405F-AC40-4E4B029D6EE3}" srcId="{5B9889C9-A72E-4E09-A0F9-255486F6E3B1}" destId="{1CA6DC50-13E1-47C1-BF95-8E0AA25588DE}" srcOrd="5" destOrd="0" parTransId="{1BC04455-EC64-4982-A622-35B07D8B649F}" sibTransId="{0F10C1A5-DF61-41BB-AAAA-5B018B6A5B11}"/>
    <dgm:cxn modelId="{E153DA4C-5CA5-4784-99A6-CA93C5DAFED9}" srcId="{5B9889C9-A72E-4E09-A0F9-255486F6E3B1}" destId="{90995749-5090-48BA-9C0D-84EAF82331BF}" srcOrd="0" destOrd="0" parTransId="{1FC524CA-8E6D-458A-B256-485C3E35B19A}" sibTransId="{EFA4882F-7F97-46F0-8DE8-C803D31C7728}"/>
    <dgm:cxn modelId="{5A27FF6F-AB3E-4027-A6C3-9044DEFB3D55}" type="presOf" srcId="{50EAB6F9-FEB1-49BC-B938-4EB0CB41CD33}" destId="{3DA7124A-9233-4624-9C32-A263BF45F697}" srcOrd="0" destOrd="0" presId="urn:microsoft.com/office/officeart/2016/7/layout/RepeatingBendingProcessNew"/>
    <dgm:cxn modelId="{4C965072-E095-41B6-AF40-4CD474EC3E10}" srcId="{5B9889C9-A72E-4E09-A0F9-255486F6E3B1}" destId="{0719F070-E0A2-4AC7-A6FF-31C9FC3FB868}" srcOrd="1" destOrd="0" parTransId="{31B48E3E-6EE2-436A-9F82-8F6C55AA377C}" sibTransId="{1CC1543E-B984-4A9A-B7C9-1105FA3240F2}"/>
    <dgm:cxn modelId="{7CDEEF57-13F8-4DD5-8EC4-F5BDDC375796}" type="presOf" srcId="{5B9889C9-A72E-4E09-A0F9-255486F6E3B1}" destId="{78991A76-1BCE-4EFC-8899-3318B4FB7AC1}" srcOrd="0" destOrd="0" presId="urn:microsoft.com/office/officeart/2016/7/layout/RepeatingBendingProcessNew"/>
    <dgm:cxn modelId="{5A20037B-8C36-479F-85D3-C310D5B1FC6E}" type="presOf" srcId="{B733F48A-6564-43C4-A7A4-389F6935A981}" destId="{4A8E642D-8F33-449C-B4B7-F63B6B79C874}" srcOrd="0" destOrd="0" presId="urn:microsoft.com/office/officeart/2016/7/layout/RepeatingBendingProcessNew"/>
    <dgm:cxn modelId="{F08F8F86-59B5-4B47-B921-8F127435CFB3}" type="presOf" srcId="{1CC1543E-B984-4A9A-B7C9-1105FA3240F2}" destId="{81115199-DFB4-4651-A82E-6EEC2A98D5FA}" srcOrd="1" destOrd="0" presId="urn:microsoft.com/office/officeart/2016/7/layout/RepeatingBendingProcessNew"/>
    <dgm:cxn modelId="{9FDD9D8B-34E6-4CC6-8646-20711651B612}" type="presOf" srcId="{90995749-5090-48BA-9C0D-84EAF82331BF}" destId="{7E68BB8D-5323-4BAB-AC09-BD64ECC987B1}" srcOrd="0" destOrd="0" presId="urn:microsoft.com/office/officeart/2016/7/layout/RepeatingBendingProcessNew"/>
    <dgm:cxn modelId="{E3FA3EA4-18D1-4D96-B2EE-26E0EABDACBE}" type="presOf" srcId="{0719F070-E0A2-4AC7-A6FF-31C9FC3FB868}" destId="{B8E84105-4F00-4022-8ACB-6150EEE745C2}" srcOrd="0" destOrd="0" presId="urn:microsoft.com/office/officeart/2016/7/layout/RepeatingBendingProcessNew"/>
    <dgm:cxn modelId="{CC80A5B6-360C-4FF7-9B00-DC62FE799BA7}" type="presOf" srcId="{50EAB6F9-FEB1-49BC-B938-4EB0CB41CD33}" destId="{7DE54802-282C-4E2F-8699-BCCB2CBA3A46}" srcOrd="1" destOrd="0" presId="urn:microsoft.com/office/officeart/2016/7/layout/RepeatingBendingProcessNew"/>
    <dgm:cxn modelId="{9D5570D1-D609-46A7-A71B-5F3E09478EE1}" type="presOf" srcId="{C5CC5040-254E-4BD1-9677-4325ADE81633}" destId="{F5C50E34-7D01-4600-86B2-3BC6C1181E44}" srcOrd="0" destOrd="0" presId="urn:microsoft.com/office/officeart/2016/7/layout/RepeatingBendingProcessNew"/>
    <dgm:cxn modelId="{748563D4-886C-4346-B3D7-735E627D492F}" type="presOf" srcId="{DB119661-922E-4ED5-AAFC-AF69BC346D85}" destId="{94FF9285-233C-4F02-B3AD-2134893522AD}" srcOrd="0" destOrd="0" presId="urn:microsoft.com/office/officeart/2016/7/layout/RepeatingBendingProcessNew"/>
    <dgm:cxn modelId="{EF43FDDB-6957-4D8F-935D-59C7F4A778CB}" srcId="{5B9889C9-A72E-4E09-A0F9-255486F6E3B1}" destId="{B733F48A-6564-43C4-A7A4-389F6935A981}" srcOrd="2" destOrd="0" parTransId="{8C0FE730-F954-496C-9575-AC7E6B2B42CF}" sibTransId="{B0B2B368-A044-46C6-8D3B-DE11326DFDC2}"/>
    <dgm:cxn modelId="{DC6477DC-752D-436F-8278-79D1C215EC47}" type="presOf" srcId="{B0B2B368-A044-46C6-8D3B-DE11326DFDC2}" destId="{BB725AE5-5100-44C5-ABEF-05FC4292A886}" srcOrd="0" destOrd="0" presId="urn:microsoft.com/office/officeart/2016/7/layout/RepeatingBendingProcessNew"/>
    <dgm:cxn modelId="{490367F5-5C2E-4AA4-92A1-A29D665FEC48}" type="presOf" srcId="{1CC1543E-B984-4A9A-B7C9-1105FA3240F2}" destId="{95EFC74C-2C20-4AE2-9C07-F08B24C5D969}" srcOrd="0" destOrd="0" presId="urn:microsoft.com/office/officeart/2016/7/layout/RepeatingBendingProcessNew"/>
    <dgm:cxn modelId="{400BEDFD-8DDA-4AAD-AFB3-A228ED3040FE}" type="presOf" srcId="{8D01D322-D301-46AE-A825-00F5205B5E0A}" destId="{90DE7101-F6F6-4AC9-ABEB-3CA838E8D563}" srcOrd="0" destOrd="0" presId="urn:microsoft.com/office/officeart/2016/7/layout/RepeatingBendingProcessNew"/>
    <dgm:cxn modelId="{724E43C0-1D50-401B-87C9-6F9CE183631C}" type="presParOf" srcId="{78991A76-1BCE-4EFC-8899-3318B4FB7AC1}" destId="{7E68BB8D-5323-4BAB-AC09-BD64ECC987B1}" srcOrd="0" destOrd="0" presId="urn:microsoft.com/office/officeart/2016/7/layout/RepeatingBendingProcessNew"/>
    <dgm:cxn modelId="{4D388B5D-7B7B-46D0-9DC2-03958F1F6AF5}" type="presParOf" srcId="{78991A76-1BCE-4EFC-8899-3318B4FB7AC1}" destId="{EDD20011-8147-4D3C-9566-EA05D676EF8D}" srcOrd="1" destOrd="0" presId="urn:microsoft.com/office/officeart/2016/7/layout/RepeatingBendingProcessNew"/>
    <dgm:cxn modelId="{463268F6-D6BA-4E10-BFC7-27F9A1424564}" type="presParOf" srcId="{EDD20011-8147-4D3C-9566-EA05D676EF8D}" destId="{59EC14CB-05D5-46C6-8344-0A34FEEA2EFC}" srcOrd="0" destOrd="0" presId="urn:microsoft.com/office/officeart/2016/7/layout/RepeatingBendingProcessNew"/>
    <dgm:cxn modelId="{3503DD7D-4778-43B3-BE08-574CCE21CDCF}" type="presParOf" srcId="{78991A76-1BCE-4EFC-8899-3318B4FB7AC1}" destId="{B8E84105-4F00-4022-8ACB-6150EEE745C2}" srcOrd="2" destOrd="0" presId="urn:microsoft.com/office/officeart/2016/7/layout/RepeatingBendingProcessNew"/>
    <dgm:cxn modelId="{42422544-C0A9-477B-A493-28EED0D5D013}" type="presParOf" srcId="{78991A76-1BCE-4EFC-8899-3318B4FB7AC1}" destId="{95EFC74C-2C20-4AE2-9C07-F08B24C5D969}" srcOrd="3" destOrd="0" presId="urn:microsoft.com/office/officeart/2016/7/layout/RepeatingBendingProcessNew"/>
    <dgm:cxn modelId="{10DA6FFB-1F17-4EEE-ABAE-9B0BCBEB7165}" type="presParOf" srcId="{95EFC74C-2C20-4AE2-9C07-F08B24C5D969}" destId="{81115199-DFB4-4651-A82E-6EEC2A98D5FA}" srcOrd="0" destOrd="0" presId="urn:microsoft.com/office/officeart/2016/7/layout/RepeatingBendingProcessNew"/>
    <dgm:cxn modelId="{EF0AC7C6-B45D-4AF5-BD20-E026B3CBCAA2}" type="presParOf" srcId="{78991A76-1BCE-4EFC-8899-3318B4FB7AC1}" destId="{4A8E642D-8F33-449C-B4B7-F63B6B79C874}" srcOrd="4" destOrd="0" presId="urn:microsoft.com/office/officeart/2016/7/layout/RepeatingBendingProcessNew"/>
    <dgm:cxn modelId="{D920A385-2CAF-4D4B-AE11-39509BAB010F}" type="presParOf" srcId="{78991A76-1BCE-4EFC-8899-3318B4FB7AC1}" destId="{BB725AE5-5100-44C5-ABEF-05FC4292A886}" srcOrd="5" destOrd="0" presId="urn:microsoft.com/office/officeart/2016/7/layout/RepeatingBendingProcessNew"/>
    <dgm:cxn modelId="{4F6540A0-66B1-4CC5-8752-ADBF32E3F7B9}" type="presParOf" srcId="{BB725AE5-5100-44C5-ABEF-05FC4292A886}" destId="{5000DE5A-BED4-4C86-B92F-A41FBB8CCD0C}" srcOrd="0" destOrd="0" presId="urn:microsoft.com/office/officeart/2016/7/layout/RepeatingBendingProcessNew"/>
    <dgm:cxn modelId="{7A3A43BC-A31F-4ABF-9F6F-070482D1E771}" type="presParOf" srcId="{78991A76-1BCE-4EFC-8899-3318B4FB7AC1}" destId="{94FF9285-233C-4F02-B3AD-2134893522AD}" srcOrd="6" destOrd="0" presId="urn:microsoft.com/office/officeart/2016/7/layout/RepeatingBendingProcessNew"/>
    <dgm:cxn modelId="{EA675965-CB21-4EF8-8081-25E9314077E1}" type="presParOf" srcId="{78991A76-1BCE-4EFC-8899-3318B4FB7AC1}" destId="{F5C50E34-7D01-4600-86B2-3BC6C1181E44}" srcOrd="7" destOrd="0" presId="urn:microsoft.com/office/officeart/2016/7/layout/RepeatingBendingProcessNew"/>
    <dgm:cxn modelId="{DCCC7097-1508-440E-86FC-90A2AC27A8EE}" type="presParOf" srcId="{F5C50E34-7D01-4600-86B2-3BC6C1181E44}" destId="{4054EAF9-AAD5-4BE4-A03C-20D3A5AC0D44}" srcOrd="0" destOrd="0" presId="urn:microsoft.com/office/officeart/2016/7/layout/RepeatingBendingProcessNew"/>
    <dgm:cxn modelId="{5C667456-39D9-467E-A6A2-60794E81AF30}" type="presParOf" srcId="{78991A76-1BCE-4EFC-8899-3318B4FB7AC1}" destId="{90DE7101-F6F6-4AC9-ABEB-3CA838E8D563}" srcOrd="8" destOrd="0" presId="urn:microsoft.com/office/officeart/2016/7/layout/RepeatingBendingProcessNew"/>
    <dgm:cxn modelId="{1890232E-2EA6-482C-BE39-1827AF4593D9}" type="presParOf" srcId="{78991A76-1BCE-4EFC-8899-3318B4FB7AC1}" destId="{3DA7124A-9233-4624-9C32-A263BF45F697}" srcOrd="9" destOrd="0" presId="urn:microsoft.com/office/officeart/2016/7/layout/RepeatingBendingProcessNew"/>
    <dgm:cxn modelId="{35136CA7-12CD-472D-A789-FC207358994D}" type="presParOf" srcId="{3DA7124A-9233-4624-9C32-A263BF45F697}" destId="{7DE54802-282C-4E2F-8699-BCCB2CBA3A46}" srcOrd="0" destOrd="0" presId="urn:microsoft.com/office/officeart/2016/7/layout/RepeatingBendingProcessNew"/>
    <dgm:cxn modelId="{5AEA8339-CE66-4E64-8D2E-07410B238B11}" type="presParOf" srcId="{78991A76-1BCE-4EFC-8899-3318B4FB7AC1}" destId="{48A28C6F-05B0-45A3-A0C3-89792F5655F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C2A52A9C-0DFF-426E-BD2E-DD118EC4184E}">
      <dsp:nvSpPr>
        <dsp:cNvPr id="3" name="Rounded Rectangle 2"/>
        <dsp:cNvSpPr/>
      </dsp:nvSpPr>
      <dsp:spPr bwMode="white">
        <a:xfrm>
          <a:off x="0" y="0"/>
          <a:ext cx="8229600" cy="952834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8229600" cy="952834"/>
      </dsp:txXfrm>
    </dsp:sp>
    <dsp:sp modelId="{F064B3FF-3ACD-49E9-A3C5-802A1D0C0DDF}">
      <dsp:nvSpPr>
        <dsp:cNvPr id="4" name="Rectangles 3"/>
        <dsp:cNvSpPr/>
      </dsp:nvSpPr>
      <dsp:spPr bwMode="white">
        <a:xfrm>
          <a:off x="288232" y="214388"/>
          <a:ext cx="524059" cy="52405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8232" y="214388"/>
        <a:ext cx="524059" cy="524059"/>
      </dsp:txXfrm>
    </dsp:sp>
    <dsp:sp modelId="{5397FC48-978C-496E-BF0A-E8A85A7132D8}">
      <dsp:nvSpPr>
        <dsp:cNvPr id="5" name="Rectangles 4"/>
        <dsp:cNvSpPr/>
      </dsp:nvSpPr>
      <dsp:spPr bwMode="white">
        <a:xfrm>
          <a:off x="1100524" y="0"/>
          <a:ext cx="7129076" cy="95283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0841" tIns="100841" rIns="100841" bIns="100841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Simulates real-world stack operations.</a:t>
          </a:r>
          <a:endParaRPr>
            <a:solidFill>
              <a:schemeClr val="tx1"/>
            </a:solidFill>
          </a:endParaRPr>
        </a:p>
      </dsp:txBody>
      <dsp:txXfrm>
        <a:off x="1100524" y="0"/>
        <a:ext cx="7129076" cy="952834"/>
      </dsp:txXfrm>
    </dsp:sp>
    <dsp:sp modelId="{170827B6-98FE-49ED-9059-3B986311E98F}">
      <dsp:nvSpPr>
        <dsp:cNvPr id="6" name="Rounded Rectangle 5"/>
        <dsp:cNvSpPr/>
      </dsp:nvSpPr>
      <dsp:spPr bwMode="white">
        <a:xfrm>
          <a:off x="0" y="1191043"/>
          <a:ext cx="8229600" cy="952834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191043"/>
        <a:ext cx="8229600" cy="952834"/>
      </dsp:txXfrm>
    </dsp:sp>
    <dsp:sp modelId="{AEBC137A-5361-4666-857E-6DCC9C4FE521}">
      <dsp:nvSpPr>
        <dsp:cNvPr id="7" name="Rectangles 6"/>
        <dsp:cNvSpPr/>
      </dsp:nvSpPr>
      <dsp:spPr bwMode="white">
        <a:xfrm>
          <a:off x="288232" y="1405431"/>
          <a:ext cx="524059" cy="52405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8232" y="1405431"/>
        <a:ext cx="524059" cy="524059"/>
      </dsp:txXfrm>
    </dsp:sp>
    <dsp:sp modelId="{0477B22D-99E2-4D00-A26C-8B8863B38C98}">
      <dsp:nvSpPr>
        <dsp:cNvPr id="8" name="Rectangles 7"/>
        <dsp:cNvSpPr/>
      </dsp:nvSpPr>
      <dsp:spPr bwMode="white">
        <a:xfrm>
          <a:off x="1100524" y="1191043"/>
          <a:ext cx="7129076" cy="95283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0841" tIns="100841" rIns="100841" bIns="100841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Helps understand memory management (like function call stacks).</a:t>
          </a:r>
          <a:endParaRPr>
            <a:solidFill>
              <a:schemeClr val="tx1"/>
            </a:solidFill>
          </a:endParaRPr>
        </a:p>
      </dsp:txBody>
      <dsp:txXfrm>
        <a:off x="1100524" y="1191043"/>
        <a:ext cx="7129076" cy="952834"/>
      </dsp:txXfrm>
    </dsp:sp>
    <dsp:sp modelId="{7E4B0763-E592-46B6-B981-A1C274561501}">
      <dsp:nvSpPr>
        <dsp:cNvPr id="9" name="Rounded Rectangle 8"/>
        <dsp:cNvSpPr/>
      </dsp:nvSpPr>
      <dsp:spPr bwMode="white">
        <a:xfrm>
          <a:off x="0" y="2382086"/>
          <a:ext cx="8229600" cy="952834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382086"/>
        <a:ext cx="8229600" cy="952834"/>
      </dsp:txXfrm>
    </dsp:sp>
    <dsp:sp modelId="{E0516950-13B8-4A92-88FC-03CE05D568EC}">
      <dsp:nvSpPr>
        <dsp:cNvPr id="10" name="Rectangles 9"/>
        <dsp:cNvSpPr/>
      </dsp:nvSpPr>
      <dsp:spPr bwMode="white">
        <a:xfrm>
          <a:off x="288232" y="2596474"/>
          <a:ext cx="524059" cy="52405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8232" y="2596474"/>
        <a:ext cx="524059" cy="524059"/>
      </dsp:txXfrm>
    </dsp:sp>
    <dsp:sp modelId="{26F7EF79-3E77-4E61-A7F5-EEB18F9DAFA9}">
      <dsp:nvSpPr>
        <dsp:cNvPr id="11" name="Rectangles 10"/>
        <dsp:cNvSpPr/>
      </dsp:nvSpPr>
      <dsp:spPr bwMode="white">
        <a:xfrm>
          <a:off x="1100524" y="2382086"/>
          <a:ext cx="7129076" cy="95283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0841" tIns="100841" rIns="100841" bIns="100841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Useful in backtracking algorithms (e.g., maze solving).</a:t>
          </a:r>
          <a:endParaRPr>
            <a:solidFill>
              <a:schemeClr val="tx1"/>
            </a:solidFill>
          </a:endParaRPr>
        </a:p>
      </dsp:txBody>
      <dsp:txXfrm>
        <a:off x="1100524" y="2382086"/>
        <a:ext cx="7129076" cy="952834"/>
      </dsp:txXfrm>
    </dsp:sp>
    <dsp:sp modelId="{6C45E5D2-3721-4BE7-852E-83A3884B78F5}">
      <dsp:nvSpPr>
        <dsp:cNvPr id="12" name="Rounded Rectangle 11"/>
        <dsp:cNvSpPr/>
      </dsp:nvSpPr>
      <dsp:spPr bwMode="white">
        <a:xfrm>
          <a:off x="0" y="3573129"/>
          <a:ext cx="8229600" cy="952834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3573129"/>
        <a:ext cx="8229600" cy="952834"/>
      </dsp:txXfrm>
    </dsp:sp>
    <dsp:sp modelId="{C3F03BA1-FA30-486F-84F0-D5CE74922128}">
      <dsp:nvSpPr>
        <dsp:cNvPr id="13" name="Rectangles 12"/>
        <dsp:cNvSpPr/>
      </dsp:nvSpPr>
      <dsp:spPr bwMode="white">
        <a:xfrm>
          <a:off x="288232" y="3787516"/>
          <a:ext cx="524059" cy="524059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8232" y="3787516"/>
        <a:ext cx="524059" cy="524059"/>
      </dsp:txXfrm>
    </dsp:sp>
    <dsp:sp modelId="{7554457F-C46A-4019-974D-9E8EE6462019}">
      <dsp:nvSpPr>
        <dsp:cNvPr id="14" name="Rectangles 13"/>
        <dsp:cNvSpPr/>
      </dsp:nvSpPr>
      <dsp:spPr bwMode="white">
        <a:xfrm>
          <a:off x="1100524" y="3573129"/>
          <a:ext cx="7129076" cy="95283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00841" tIns="100841" rIns="100841" bIns="100841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Demonstrates practical uses of push/pop operations in system design.</a:t>
          </a:r>
          <a:endParaRPr>
            <a:solidFill>
              <a:schemeClr val="tx1"/>
            </a:solidFill>
          </a:endParaRPr>
        </a:p>
      </dsp:txBody>
      <dsp:txXfrm>
        <a:off x="1100524" y="3573129"/>
        <a:ext cx="7129076" cy="952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243EF16E-481F-4D68-A959-BAB53C48B68C}">
      <dsp:nvSpPr>
        <dsp:cNvPr id="3" name="Rounded Rectangle 2"/>
        <dsp:cNvSpPr/>
      </dsp:nvSpPr>
      <dsp:spPr bwMode="white">
        <a:xfrm>
          <a:off x="0" y="0"/>
          <a:ext cx="8229600" cy="1293132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8229600" cy="1293132"/>
      </dsp:txXfrm>
    </dsp:sp>
    <dsp:sp modelId="{CE77BDE3-ADD9-4C65-9F9D-2BB056DBF272}">
      <dsp:nvSpPr>
        <dsp:cNvPr id="4" name="Rectangles 3"/>
        <dsp:cNvSpPr/>
      </dsp:nvSpPr>
      <dsp:spPr bwMode="white">
        <a:xfrm>
          <a:off x="391173" y="290955"/>
          <a:ext cx="711223" cy="711223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1173" y="290955"/>
        <a:ext cx="711223" cy="711223"/>
      </dsp:txXfrm>
    </dsp:sp>
    <dsp:sp modelId="{63DEF5A8-A0D6-42AF-BD63-B8E1D197AE4F}">
      <dsp:nvSpPr>
        <dsp:cNvPr id="5" name="Rectangles 4"/>
        <dsp:cNvSpPr/>
      </dsp:nvSpPr>
      <dsp:spPr bwMode="white">
        <a:xfrm>
          <a:off x="1493568" y="0"/>
          <a:ext cx="6736032" cy="129313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6856" tIns="136856" rIns="136856" bIns="136856" anchor="ctr"/>
        <a:lstStyle>
          <a:lvl1pPr algn="l">
            <a:defRPr sz="33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Simple and efficient for linear access systems.</a:t>
          </a:r>
          <a:endParaRPr>
            <a:solidFill>
              <a:schemeClr val="tx1"/>
            </a:solidFill>
          </a:endParaRPr>
        </a:p>
      </dsp:txBody>
      <dsp:txXfrm>
        <a:off x="1493568" y="0"/>
        <a:ext cx="6736032" cy="1293132"/>
      </dsp:txXfrm>
    </dsp:sp>
    <dsp:sp modelId="{16D86A28-3026-42BC-9E14-D3FACDC1D8F8}">
      <dsp:nvSpPr>
        <dsp:cNvPr id="6" name="Rounded Rectangle 5"/>
        <dsp:cNvSpPr/>
      </dsp:nvSpPr>
      <dsp:spPr bwMode="white">
        <a:xfrm>
          <a:off x="0" y="1616415"/>
          <a:ext cx="8229600" cy="1293132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616415"/>
        <a:ext cx="8229600" cy="1293132"/>
      </dsp:txXfrm>
    </dsp:sp>
    <dsp:sp modelId="{644236C3-C6E4-4B6A-811F-F970E3CA82C5}">
      <dsp:nvSpPr>
        <dsp:cNvPr id="7" name="Rectangles 6"/>
        <dsp:cNvSpPr/>
      </dsp:nvSpPr>
      <dsp:spPr bwMode="white">
        <a:xfrm>
          <a:off x="391173" y="1907370"/>
          <a:ext cx="711223" cy="711223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1173" y="1907370"/>
        <a:ext cx="711223" cy="711223"/>
      </dsp:txXfrm>
    </dsp:sp>
    <dsp:sp modelId="{891653B6-E9AE-4663-B59E-702D19318206}">
      <dsp:nvSpPr>
        <dsp:cNvPr id="8" name="Rectangles 7"/>
        <dsp:cNvSpPr/>
      </dsp:nvSpPr>
      <dsp:spPr bwMode="white">
        <a:xfrm>
          <a:off x="1493568" y="1616415"/>
          <a:ext cx="6736032" cy="129313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6856" tIns="136856" rIns="136856" bIns="136856" anchor="ctr"/>
        <a:lstStyle>
          <a:lvl1pPr algn="l">
            <a:defRPr sz="33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Ideal for LIFO-based entry/exit mechanisms.</a:t>
          </a:r>
          <a:endParaRPr>
            <a:solidFill>
              <a:schemeClr val="tx1"/>
            </a:solidFill>
          </a:endParaRPr>
        </a:p>
      </dsp:txBody>
      <dsp:txXfrm>
        <a:off x="1493568" y="1616415"/>
        <a:ext cx="6736032" cy="1293132"/>
      </dsp:txXfrm>
    </dsp:sp>
    <dsp:sp modelId="{D98CC28F-D89A-4CC0-9E83-33D43E90658E}">
      <dsp:nvSpPr>
        <dsp:cNvPr id="9" name="Rounded Rectangle 8"/>
        <dsp:cNvSpPr/>
      </dsp:nvSpPr>
      <dsp:spPr bwMode="white">
        <a:xfrm>
          <a:off x="0" y="3232831"/>
          <a:ext cx="8229600" cy="1293132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3232831"/>
        <a:ext cx="8229600" cy="1293132"/>
      </dsp:txXfrm>
    </dsp:sp>
    <dsp:sp modelId="{491B39CC-D27F-409E-9BD3-7ECA027A0570}">
      <dsp:nvSpPr>
        <dsp:cNvPr id="10" name="Rectangles 9"/>
        <dsp:cNvSpPr/>
      </dsp:nvSpPr>
      <dsp:spPr bwMode="white">
        <a:xfrm>
          <a:off x="391173" y="3523785"/>
          <a:ext cx="711223" cy="711223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91173" y="3523785"/>
        <a:ext cx="711223" cy="711223"/>
      </dsp:txXfrm>
    </dsp:sp>
    <dsp:sp modelId="{C45C5385-0A40-44A3-BA1F-F2FC24B2F94B}">
      <dsp:nvSpPr>
        <dsp:cNvPr id="11" name="Rectangles 10"/>
        <dsp:cNvSpPr/>
      </dsp:nvSpPr>
      <dsp:spPr bwMode="white">
        <a:xfrm>
          <a:off x="1493568" y="3232831"/>
          <a:ext cx="6736032" cy="129313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6856" tIns="136856" rIns="136856" bIns="136856" anchor="ctr"/>
        <a:lstStyle>
          <a:lvl1pPr algn="l">
            <a:defRPr sz="3300"/>
          </a:lvl1pPr>
          <a:lvl2pPr marL="228600" indent="-228600" algn="l">
            <a:defRPr sz="2500"/>
          </a:lvl2pPr>
          <a:lvl3pPr marL="457200" indent="-228600" algn="l">
            <a:defRPr sz="2500"/>
          </a:lvl3pPr>
          <a:lvl4pPr marL="685800" indent="-228600" algn="l">
            <a:defRPr sz="2500"/>
          </a:lvl4pPr>
          <a:lvl5pPr marL="914400" indent="-228600" algn="l">
            <a:defRPr sz="2500"/>
          </a:lvl5pPr>
          <a:lvl6pPr marL="1143000" indent="-228600" algn="l">
            <a:defRPr sz="2500"/>
          </a:lvl6pPr>
          <a:lvl7pPr marL="1371600" indent="-228600" algn="l">
            <a:defRPr sz="2500"/>
          </a:lvl7pPr>
          <a:lvl8pPr marL="1600200" indent="-228600" algn="l">
            <a:defRPr sz="2500"/>
          </a:lvl8pPr>
          <a:lvl9pPr marL="1828800" indent="-228600" algn="l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Allows clear demonstration of data manipulation and algorithm tracing.</a:t>
          </a:r>
          <a:endParaRPr>
            <a:solidFill>
              <a:schemeClr val="tx1"/>
            </a:solidFill>
          </a:endParaRPr>
        </a:p>
      </dsp:txBody>
      <dsp:txXfrm>
        <a:off x="1493568" y="3232831"/>
        <a:ext cx="6736032" cy="1293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68ECB176-5AF9-435A-8CF7-6B02A90644D5}">
      <dsp:nvSpPr>
        <dsp:cNvPr id="4" name="Freeform 3"/>
        <dsp:cNvSpPr/>
      </dsp:nvSpPr>
      <dsp:spPr bwMode="white">
        <a:xfrm>
          <a:off x="2657984" y="601109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7984" y="601109"/>
        <a:ext cx="461187" cy="0"/>
      </dsp:txXfrm>
    </dsp:sp>
    <dsp:sp modelId="{7549F482-FD08-4EAB-AFF9-924D847289C4}">
      <dsp:nvSpPr>
        <dsp:cNvPr id="3" name="Rectangles 2"/>
        <dsp:cNvSpPr/>
      </dsp:nvSpPr>
      <dsp:spPr bwMode="white">
        <a:xfrm>
          <a:off x="652823" y="-440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Managing Car Parking Order (LIFO):</a:t>
          </a:r>
        </a:p>
      </dsp:txBody>
      <dsp:txXfrm>
        <a:off x="652823" y="-440"/>
        <a:ext cx="2005161" cy="1203097"/>
      </dsp:txXfrm>
    </dsp:sp>
    <dsp:sp modelId="{93DB2C3E-D2C0-434F-A120-E3DB4419B83B}">
      <dsp:nvSpPr>
        <dsp:cNvPr id="6" name="Freeform 5"/>
        <dsp:cNvSpPr/>
      </dsp:nvSpPr>
      <dsp:spPr bwMode="white">
        <a:xfrm>
          <a:off x="5124332" y="601109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24332" y="601109"/>
        <a:ext cx="461187" cy="0"/>
      </dsp:txXfrm>
    </dsp:sp>
    <dsp:sp modelId="{DCE453DB-00E8-42E8-BF66-9DE505EA9A98}">
      <dsp:nvSpPr>
        <dsp:cNvPr id="5" name="Rectangles 4"/>
        <dsp:cNvSpPr/>
      </dsp:nvSpPr>
      <dsp:spPr bwMode="white">
        <a:xfrm>
          <a:off x="3119171" y="-440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Stack ensures Last-In-First-Out behavior.</a:t>
          </a:r>
        </a:p>
      </dsp:txBody>
      <dsp:txXfrm>
        <a:off x="3119171" y="-440"/>
        <a:ext cx="2005161" cy="1203097"/>
      </dsp:txXfrm>
    </dsp:sp>
    <dsp:sp modelId="{79BCE8F4-5C6A-4696-97D3-A4B12CB6D5AF}">
      <dsp:nvSpPr>
        <dsp:cNvPr id="8" name="Freeform 7"/>
        <dsp:cNvSpPr/>
      </dsp:nvSpPr>
      <dsp:spPr bwMode="white">
        <a:xfrm>
          <a:off x="1655403" y="1202657"/>
          <a:ext cx="4932697" cy="458776"/>
        </a:xfrm>
        <a:custGeom>
          <a:avLst/>
          <a:gdLst/>
          <a:ahLst/>
          <a:cxnLst/>
          <a:pathLst>
            <a:path w="7768" h="722">
              <a:moveTo>
                <a:pt x="7768" y="0"/>
              </a:moveTo>
              <a:lnTo>
                <a:pt x="7768" y="361"/>
              </a:lnTo>
              <a:lnTo>
                <a:pt x="0" y="361"/>
              </a:lnTo>
              <a:lnTo>
                <a:pt x="0" y="722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55403" y="1202657"/>
        <a:ext cx="4932697" cy="458776"/>
      </dsp:txXfrm>
    </dsp:sp>
    <dsp:sp modelId="{089E95B2-201F-4924-87C0-681131487F64}">
      <dsp:nvSpPr>
        <dsp:cNvPr id="7" name="Rectangles 6"/>
        <dsp:cNvSpPr/>
      </dsp:nvSpPr>
      <dsp:spPr bwMode="white">
        <a:xfrm>
          <a:off x="5585520" y="-440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The most recently parked car exits first, just like real-          life narrow parking lots.</a:t>
          </a:r>
        </a:p>
      </dsp:txBody>
      <dsp:txXfrm>
        <a:off x="5585520" y="-440"/>
        <a:ext cx="2005161" cy="1203097"/>
      </dsp:txXfrm>
    </dsp:sp>
    <dsp:sp modelId="{6F2E031D-ECDA-4C35-A615-EDB597A3F524}">
      <dsp:nvSpPr>
        <dsp:cNvPr id="10" name="Freeform 9"/>
        <dsp:cNvSpPr/>
      </dsp:nvSpPr>
      <dsp:spPr bwMode="white">
        <a:xfrm>
          <a:off x="2657984" y="2262982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7984" y="2262982"/>
        <a:ext cx="461187" cy="0"/>
      </dsp:txXfrm>
    </dsp:sp>
    <dsp:sp modelId="{473D8973-34DB-421C-818C-37623AE9DCDA}">
      <dsp:nvSpPr>
        <dsp:cNvPr id="9" name="Rectangles 8"/>
        <dsp:cNvSpPr/>
      </dsp:nvSpPr>
      <dsp:spPr bwMode="white">
        <a:xfrm>
          <a:off x="652823" y="1661433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2. Efficient Car Exit Handling:</a:t>
          </a:r>
        </a:p>
      </dsp:txBody>
      <dsp:txXfrm>
        <a:off x="652823" y="1661433"/>
        <a:ext cx="2005161" cy="1203097"/>
      </dsp:txXfrm>
    </dsp:sp>
    <dsp:sp modelId="{6F76824E-B322-4003-9018-DA2E05687529}">
      <dsp:nvSpPr>
        <dsp:cNvPr id="12" name="Freeform 11"/>
        <dsp:cNvSpPr/>
      </dsp:nvSpPr>
      <dsp:spPr bwMode="white">
        <a:xfrm>
          <a:off x="5124332" y="2262982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24332" y="2262982"/>
        <a:ext cx="461187" cy="0"/>
      </dsp:txXfrm>
    </dsp:sp>
    <dsp:sp modelId="{E63C818A-0F58-4A3A-80A7-920ABDCC57F9}">
      <dsp:nvSpPr>
        <dsp:cNvPr id="11" name="Rectangles 10"/>
        <dsp:cNvSpPr/>
      </dsp:nvSpPr>
      <dsp:spPr bwMode="white">
        <a:xfrm>
          <a:off x="3119171" y="1661433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Only the car at the top of the stack can exit directly.</a:t>
          </a:r>
        </a:p>
      </dsp:txBody>
      <dsp:txXfrm>
        <a:off x="3119171" y="1661433"/>
        <a:ext cx="2005161" cy="1203097"/>
      </dsp:txXfrm>
    </dsp:sp>
    <dsp:sp modelId="{38D7DD64-E048-479A-A767-C43B17989CE1}">
      <dsp:nvSpPr>
        <dsp:cNvPr id="14" name="Freeform 13"/>
        <dsp:cNvSpPr/>
      </dsp:nvSpPr>
      <dsp:spPr bwMode="white">
        <a:xfrm>
          <a:off x="1655403" y="2864530"/>
          <a:ext cx="4932697" cy="458776"/>
        </a:xfrm>
        <a:custGeom>
          <a:avLst/>
          <a:gdLst/>
          <a:ahLst/>
          <a:cxnLst/>
          <a:pathLst>
            <a:path w="7768" h="722">
              <a:moveTo>
                <a:pt x="7768" y="0"/>
              </a:moveTo>
              <a:lnTo>
                <a:pt x="7768" y="361"/>
              </a:lnTo>
              <a:lnTo>
                <a:pt x="0" y="361"/>
              </a:lnTo>
              <a:lnTo>
                <a:pt x="0" y="722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55403" y="2864530"/>
        <a:ext cx="4932697" cy="458776"/>
      </dsp:txXfrm>
    </dsp:sp>
    <dsp:sp modelId="{821CEF8E-8D4F-42C0-83DF-1A157F313648}">
      <dsp:nvSpPr>
        <dsp:cNvPr id="13" name="Rectangles 12"/>
        <dsp:cNvSpPr/>
      </dsp:nvSpPr>
      <dsp:spPr bwMode="white">
        <a:xfrm>
          <a:off x="5585520" y="1661433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Single-entry/exit lanes.</a:t>
          </a:r>
        </a:p>
      </dsp:txBody>
      <dsp:txXfrm>
        <a:off x="5585520" y="1661433"/>
        <a:ext cx="2005161" cy="1203097"/>
      </dsp:txXfrm>
    </dsp:sp>
    <dsp:sp modelId="{BC5BBCFF-1A62-4981-8335-D25D4FFB17E1}">
      <dsp:nvSpPr>
        <dsp:cNvPr id="16" name="Freeform 15"/>
        <dsp:cNvSpPr/>
      </dsp:nvSpPr>
      <dsp:spPr bwMode="white">
        <a:xfrm>
          <a:off x="2657984" y="3924854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7984" y="3924854"/>
        <a:ext cx="461187" cy="0"/>
      </dsp:txXfrm>
    </dsp:sp>
    <dsp:sp modelId="{1295DFBF-66D3-40DC-94A7-D32421D6E778}">
      <dsp:nvSpPr>
        <dsp:cNvPr id="15" name="Rectangles 14"/>
        <dsp:cNvSpPr/>
      </dsp:nvSpPr>
      <dsp:spPr bwMode="white">
        <a:xfrm>
          <a:off x="652823" y="3323306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3. Easy Status Tracking:</a:t>
          </a:r>
        </a:p>
      </dsp:txBody>
      <dsp:txXfrm>
        <a:off x="652823" y="3323306"/>
        <a:ext cx="2005161" cy="1203097"/>
      </dsp:txXfrm>
    </dsp:sp>
    <dsp:sp modelId="{BAE45D1C-123B-4887-84ED-9F2512EBDF84}">
      <dsp:nvSpPr>
        <dsp:cNvPr id="18" name="Freeform 17"/>
        <dsp:cNvSpPr/>
      </dsp:nvSpPr>
      <dsp:spPr bwMode="white">
        <a:xfrm>
          <a:off x="5124332" y="3924854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24332" y="3924854"/>
        <a:ext cx="461187" cy="0"/>
      </dsp:txXfrm>
    </dsp:sp>
    <dsp:sp modelId="{E347F75B-DBDD-40F5-9E13-4C2C474B797C}">
      <dsp:nvSpPr>
        <dsp:cNvPr id="17" name="Rectangles 16"/>
        <dsp:cNvSpPr/>
      </dsp:nvSpPr>
      <dsp:spPr bwMode="white">
        <a:xfrm>
          <a:off x="3119171" y="3323306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With the stack's top() function, we can instantly know which car parked last.</a:t>
          </a:r>
        </a:p>
      </dsp:txBody>
      <dsp:txXfrm>
        <a:off x="3119171" y="3323306"/>
        <a:ext cx="2005161" cy="1203097"/>
      </dsp:txXfrm>
    </dsp:sp>
    <dsp:sp modelId="{6AAAA7C5-6F0F-4B81-822D-4DECD30B42D6}">
      <dsp:nvSpPr>
        <dsp:cNvPr id="19" name="Rectangles 18"/>
        <dsp:cNvSpPr/>
      </dsp:nvSpPr>
      <dsp:spPr bwMode="white">
        <a:xfrm>
          <a:off x="5585520" y="3323306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Useful for automated systems.</a:t>
          </a:r>
        </a:p>
      </dsp:txBody>
      <dsp:txXfrm>
        <a:off x="5585520" y="3323306"/>
        <a:ext cx="2005161" cy="1203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9600" cy="4525963"/>
        <a:chOff x="0" y="0"/>
        <a:chExt cx="8229600" cy="4525963"/>
      </a:xfrm>
    </dsp:grpSpPr>
    <dsp:sp modelId="{2D7F77D6-4B9E-47A3-ACB6-5E6A89771E6C}">
      <dsp:nvSpPr>
        <dsp:cNvPr id="4" name="Freeform 3"/>
        <dsp:cNvSpPr/>
      </dsp:nvSpPr>
      <dsp:spPr bwMode="white">
        <a:xfrm>
          <a:off x="2657984" y="601109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7984" y="601109"/>
        <a:ext cx="461187" cy="0"/>
      </dsp:txXfrm>
    </dsp:sp>
    <dsp:sp modelId="{3DC29CFC-F0CC-4591-AA89-C87F82254CA3}">
      <dsp:nvSpPr>
        <dsp:cNvPr id="3" name="Rectangles 2"/>
        <dsp:cNvSpPr/>
      </dsp:nvSpPr>
      <dsp:spPr bwMode="white">
        <a:xfrm>
          <a:off x="652823" y="-440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4. Memory-Efficient Implementation:</a:t>
          </a:r>
        </a:p>
      </dsp:txBody>
      <dsp:txXfrm>
        <a:off x="652823" y="-440"/>
        <a:ext cx="2005161" cy="1203097"/>
      </dsp:txXfrm>
    </dsp:sp>
    <dsp:sp modelId="{3C75F9EF-EC8F-4A92-9931-0DBF95D7B9AA}">
      <dsp:nvSpPr>
        <dsp:cNvPr id="6" name="Freeform 5"/>
        <dsp:cNvSpPr/>
      </dsp:nvSpPr>
      <dsp:spPr bwMode="white">
        <a:xfrm>
          <a:off x="5124332" y="601109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24332" y="601109"/>
        <a:ext cx="461187" cy="0"/>
      </dsp:txXfrm>
    </dsp:sp>
    <dsp:sp modelId="{DB634959-2DCE-42D5-962B-69DABC542A8C}">
      <dsp:nvSpPr>
        <dsp:cNvPr id="5" name="Rectangles 4"/>
        <dsp:cNvSpPr/>
      </dsp:nvSpPr>
      <dsp:spPr bwMode="white">
        <a:xfrm>
          <a:off x="3119171" y="-440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Linked list-based stack saves memory by dynamically allocating space for cars.</a:t>
          </a:r>
        </a:p>
      </dsp:txBody>
      <dsp:txXfrm>
        <a:off x="3119171" y="-440"/>
        <a:ext cx="2005161" cy="1203097"/>
      </dsp:txXfrm>
    </dsp:sp>
    <dsp:sp modelId="{41784551-6061-48D7-B2C2-C77C2A828B12}">
      <dsp:nvSpPr>
        <dsp:cNvPr id="8" name="Freeform 7"/>
        <dsp:cNvSpPr/>
      </dsp:nvSpPr>
      <dsp:spPr bwMode="white">
        <a:xfrm>
          <a:off x="1655403" y="1202657"/>
          <a:ext cx="4932697" cy="458776"/>
        </a:xfrm>
        <a:custGeom>
          <a:avLst/>
          <a:gdLst/>
          <a:ahLst/>
          <a:cxnLst/>
          <a:pathLst>
            <a:path w="7768" h="722">
              <a:moveTo>
                <a:pt x="7768" y="0"/>
              </a:moveTo>
              <a:lnTo>
                <a:pt x="7768" y="361"/>
              </a:lnTo>
              <a:lnTo>
                <a:pt x="0" y="361"/>
              </a:lnTo>
              <a:lnTo>
                <a:pt x="0" y="722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55403" y="1202657"/>
        <a:ext cx="4932697" cy="458776"/>
      </dsp:txXfrm>
    </dsp:sp>
    <dsp:sp modelId="{C950C1E1-0EE0-48A5-BDE6-E0312535648C}">
      <dsp:nvSpPr>
        <dsp:cNvPr id="7" name="Rectangles 6"/>
        <dsp:cNvSpPr/>
      </dsp:nvSpPr>
      <dsp:spPr bwMode="white">
        <a:xfrm>
          <a:off x="5585520" y="-440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5. Simplified Search and Display:</a:t>
          </a:r>
        </a:p>
      </dsp:txBody>
      <dsp:txXfrm>
        <a:off x="5585520" y="-440"/>
        <a:ext cx="2005161" cy="1203097"/>
      </dsp:txXfrm>
    </dsp:sp>
    <dsp:sp modelId="{FBC14418-B8A5-41F9-9957-91F99BD8DB6B}">
      <dsp:nvSpPr>
        <dsp:cNvPr id="10" name="Freeform 9"/>
        <dsp:cNvSpPr/>
      </dsp:nvSpPr>
      <dsp:spPr bwMode="white">
        <a:xfrm>
          <a:off x="2657984" y="2262982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7984" y="2262982"/>
        <a:ext cx="461187" cy="0"/>
      </dsp:txXfrm>
    </dsp:sp>
    <dsp:sp modelId="{49CC8F66-E96B-492B-B087-95E0E3B9F723}">
      <dsp:nvSpPr>
        <dsp:cNvPr id="9" name="Rectangles 8"/>
        <dsp:cNvSpPr/>
      </dsp:nvSpPr>
      <dsp:spPr bwMode="white">
        <a:xfrm>
          <a:off x="652823" y="1661433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getTopNode() lets us traverse parked cars in order.</a:t>
          </a:r>
        </a:p>
      </dsp:txBody>
      <dsp:txXfrm>
        <a:off x="652823" y="1661433"/>
        <a:ext cx="2005161" cy="1203097"/>
      </dsp:txXfrm>
    </dsp:sp>
    <dsp:sp modelId="{8EF83298-0B9E-4596-B0A8-EA42154404A6}">
      <dsp:nvSpPr>
        <dsp:cNvPr id="12" name="Freeform 11"/>
        <dsp:cNvSpPr/>
      </dsp:nvSpPr>
      <dsp:spPr bwMode="white">
        <a:xfrm>
          <a:off x="5124332" y="2262982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124332" y="2262982"/>
        <a:ext cx="461187" cy="0"/>
      </dsp:txXfrm>
    </dsp:sp>
    <dsp:sp modelId="{570C16D7-541A-4539-912A-23D4E8909DE7}">
      <dsp:nvSpPr>
        <dsp:cNvPr id="11" name="Rectangles 10"/>
        <dsp:cNvSpPr/>
      </dsp:nvSpPr>
      <dsp:spPr bwMode="white">
        <a:xfrm>
          <a:off x="3119171" y="1661433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Helps implement features like "Show All Parked Cars" or "Find Car“</a:t>
          </a:r>
        </a:p>
      </dsp:txBody>
      <dsp:txXfrm>
        <a:off x="3119171" y="1661433"/>
        <a:ext cx="2005161" cy="1203097"/>
      </dsp:txXfrm>
    </dsp:sp>
    <dsp:sp modelId="{63606F99-982A-49F1-A3F8-DB0C9BBAE659}">
      <dsp:nvSpPr>
        <dsp:cNvPr id="14" name="Freeform 13"/>
        <dsp:cNvSpPr/>
      </dsp:nvSpPr>
      <dsp:spPr bwMode="white">
        <a:xfrm>
          <a:off x="1655403" y="2864530"/>
          <a:ext cx="4932697" cy="458776"/>
        </a:xfrm>
        <a:custGeom>
          <a:avLst/>
          <a:gdLst/>
          <a:ahLst/>
          <a:cxnLst/>
          <a:pathLst>
            <a:path w="7768" h="722">
              <a:moveTo>
                <a:pt x="7768" y="0"/>
              </a:moveTo>
              <a:lnTo>
                <a:pt x="7768" y="361"/>
              </a:lnTo>
              <a:lnTo>
                <a:pt x="0" y="361"/>
              </a:lnTo>
              <a:lnTo>
                <a:pt x="0" y="722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655403" y="2864530"/>
        <a:ext cx="4932697" cy="458776"/>
      </dsp:txXfrm>
    </dsp:sp>
    <dsp:sp modelId="{6272B431-5A7F-4D40-BC31-BADF81E25C6F}">
      <dsp:nvSpPr>
        <dsp:cNvPr id="13" name="Rectangles 12"/>
        <dsp:cNvSpPr/>
      </dsp:nvSpPr>
      <dsp:spPr bwMode="white">
        <a:xfrm>
          <a:off x="5585520" y="1661433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.6. Real-World Relevance:</a:t>
          </a:r>
        </a:p>
      </dsp:txBody>
      <dsp:txXfrm>
        <a:off x="5585520" y="1661433"/>
        <a:ext cx="2005161" cy="1203097"/>
      </dsp:txXfrm>
    </dsp:sp>
    <dsp:sp modelId="{2CB385D8-7984-4170-A651-E51FBA5F17E9}">
      <dsp:nvSpPr>
        <dsp:cNvPr id="16" name="Freeform 15"/>
        <dsp:cNvSpPr/>
      </dsp:nvSpPr>
      <dsp:spPr bwMode="white">
        <a:xfrm>
          <a:off x="2657984" y="3924854"/>
          <a:ext cx="461187" cy="0"/>
        </a:xfrm>
        <a:custGeom>
          <a:avLst/>
          <a:gdLst/>
          <a:ahLst/>
          <a:cxnLst/>
          <a:pathLst>
            <a:path w="726">
              <a:moveTo>
                <a:pt x="0" y="0"/>
              </a:moveTo>
              <a:lnTo>
                <a:pt x="72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57984" y="3924854"/>
        <a:ext cx="461187" cy="0"/>
      </dsp:txXfrm>
    </dsp:sp>
    <dsp:sp modelId="{1AEBBD46-B616-4C97-A07B-F2A12B417F40}">
      <dsp:nvSpPr>
        <dsp:cNvPr id="15" name="Rectangles 14"/>
        <dsp:cNvSpPr/>
      </dsp:nvSpPr>
      <dsp:spPr bwMode="white">
        <a:xfrm>
          <a:off x="652823" y="3323306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Reflects actual parking lot constraints.</a:t>
          </a:r>
        </a:p>
      </dsp:txBody>
      <dsp:txXfrm>
        <a:off x="652823" y="3323306"/>
        <a:ext cx="2005161" cy="1203097"/>
      </dsp:txXfrm>
    </dsp:sp>
    <dsp:sp modelId="{94DD64C6-E87A-40C4-A361-1DB211A7701A}">
      <dsp:nvSpPr>
        <dsp:cNvPr id="17" name="Rectangles 16"/>
        <dsp:cNvSpPr/>
      </dsp:nvSpPr>
      <dsp:spPr bwMode="white">
        <a:xfrm>
          <a:off x="3119171" y="3323306"/>
          <a:ext cx="2005161" cy="1203097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8254" tIns="103135" rIns="98254" bIns="103135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Helps simulate or manage tight urban parking spaces programmatically.</a:t>
          </a:r>
        </a:p>
      </dsp:txBody>
      <dsp:txXfrm>
        <a:off x="3119171" y="3323306"/>
        <a:ext cx="2005161" cy="1203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73168" cy="5513832"/>
        <a:chOff x="0" y="0"/>
        <a:chExt cx="4773168" cy="5513832"/>
      </a:xfrm>
    </dsp:grpSpPr>
    <dsp:sp modelId="{EDD20011-8147-4D3C-9566-EA05D676EF8D}">
      <dsp:nvSpPr>
        <dsp:cNvPr id="4" name="Freeform 3"/>
        <dsp:cNvSpPr/>
      </dsp:nvSpPr>
      <dsp:spPr bwMode="white">
        <a:xfrm>
          <a:off x="2142868" y="980566"/>
          <a:ext cx="492629" cy="0"/>
        </a:xfrm>
        <a:custGeom>
          <a:avLst/>
          <a:gdLst/>
          <a:ahLst/>
          <a:cxnLst/>
          <a:pathLst>
            <a:path w="776">
              <a:moveTo>
                <a:pt x="0" y="0"/>
              </a:moveTo>
              <a:lnTo>
                <a:pt x="77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42868" y="980566"/>
        <a:ext cx="492629" cy="0"/>
      </dsp:txXfrm>
    </dsp:sp>
    <dsp:sp modelId="{7E68BB8D-5323-4BAB-AC09-BD64ECC987B1}">
      <dsp:nvSpPr>
        <dsp:cNvPr id="3" name="Rectangles 2"/>
        <dsp:cNvSpPr/>
      </dsp:nvSpPr>
      <dsp:spPr bwMode="white">
        <a:xfrm>
          <a:off x="1002" y="338006"/>
          <a:ext cx="2141866" cy="128512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953" tIns="110166" rIns="104953" bIns="110166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Car enters push(car) to the stack.</a:t>
          </a:r>
        </a:p>
      </dsp:txBody>
      <dsp:txXfrm>
        <a:off x="1002" y="338006"/>
        <a:ext cx="2141866" cy="1285120"/>
      </dsp:txXfrm>
    </dsp:sp>
    <dsp:sp modelId="{95EFC74C-2C20-4AE2-9C07-F08B24C5D969}">
      <dsp:nvSpPr>
        <dsp:cNvPr id="6" name="Freeform 5"/>
        <dsp:cNvSpPr/>
      </dsp:nvSpPr>
      <dsp:spPr bwMode="white">
        <a:xfrm>
          <a:off x="1071935" y="1623125"/>
          <a:ext cx="2634495" cy="491231"/>
        </a:xfrm>
        <a:custGeom>
          <a:avLst/>
          <a:gdLst/>
          <a:ahLst/>
          <a:cxnLst/>
          <a:pathLst>
            <a:path w="4149" h="774">
              <a:moveTo>
                <a:pt x="4149" y="0"/>
              </a:moveTo>
              <a:lnTo>
                <a:pt x="4149" y="387"/>
              </a:lnTo>
              <a:lnTo>
                <a:pt x="0" y="387"/>
              </a:lnTo>
              <a:lnTo>
                <a:pt x="0" y="774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71935" y="1623125"/>
        <a:ext cx="2634495" cy="491231"/>
      </dsp:txXfrm>
    </dsp:sp>
    <dsp:sp modelId="{B8E84105-4F00-4022-8ACB-6150EEE745C2}">
      <dsp:nvSpPr>
        <dsp:cNvPr id="5" name="Rectangles 4"/>
        <dsp:cNvSpPr/>
      </dsp:nvSpPr>
      <dsp:spPr bwMode="white">
        <a:xfrm>
          <a:off x="2635497" y="338006"/>
          <a:ext cx="2141866" cy="128512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953" tIns="110166" rIns="104953" bIns="110166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Car exits:</a:t>
          </a:r>
        </a:p>
      </dsp:txBody>
      <dsp:txXfrm>
        <a:off x="2635497" y="338006"/>
        <a:ext cx="2141866" cy="1285120"/>
      </dsp:txXfrm>
    </dsp:sp>
    <dsp:sp modelId="{BB725AE5-5100-44C5-ABEF-05FC4292A886}">
      <dsp:nvSpPr>
        <dsp:cNvPr id="8" name="Freeform 7"/>
        <dsp:cNvSpPr/>
      </dsp:nvSpPr>
      <dsp:spPr bwMode="white">
        <a:xfrm>
          <a:off x="2142868" y="2756916"/>
          <a:ext cx="492629" cy="0"/>
        </a:xfrm>
        <a:custGeom>
          <a:avLst/>
          <a:gdLst/>
          <a:ahLst/>
          <a:cxnLst/>
          <a:pathLst>
            <a:path w="776">
              <a:moveTo>
                <a:pt x="0" y="0"/>
              </a:moveTo>
              <a:lnTo>
                <a:pt x="77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42868" y="2756916"/>
        <a:ext cx="492629" cy="0"/>
      </dsp:txXfrm>
    </dsp:sp>
    <dsp:sp modelId="{4A8E642D-8F33-449C-B4B7-F63B6B79C874}">
      <dsp:nvSpPr>
        <dsp:cNvPr id="7" name="Rectangles 6"/>
        <dsp:cNvSpPr/>
      </dsp:nvSpPr>
      <dsp:spPr bwMode="white">
        <a:xfrm>
          <a:off x="1002" y="2114356"/>
          <a:ext cx="2141866" cy="128512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953" tIns="110166" rIns="104953" bIns="110166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a. If on top, pop()</a:t>
          </a:r>
        </a:p>
      </dsp:txBody>
      <dsp:txXfrm>
        <a:off x="1002" y="2114356"/>
        <a:ext cx="2141866" cy="1285120"/>
      </dsp:txXfrm>
    </dsp:sp>
    <dsp:sp modelId="{F5C50E34-7D01-4600-86B2-3BC6C1181E44}">
      <dsp:nvSpPr>
        <dsp:cNvPr id="10" name="Freeform 9"/>
        <dsp:cNvSpPr/>
      </dsp:nvSpPr>
      <dsp:spPr bwMode="white">
        <a:xfrm>
          <a:off x="1071935" y="3399476"/>
          <a:ext cx="2634495" cy="491231"/>
        </a:xfrm>
        <a:custGeom>
          <a:avLst/>
          <a:gdLst/>
          <a:ahLst/>
          <a:cxnLst/>
          <a:pathLst>
            <a:path w="4149" h="774">
              <a:moveTo>
                <a:pt x="4149" y="0"/>
              </a:moveTo>
              <a:lnTo>
                <a:pt x="4149" y="387"/>
              </a:lnTo>
              <a:lnTo>
                <a:pt x="0" y="387"/>
              </a:lnTo>
              <a:lnTo>
                <a:pt x="0" y="774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071935" y="3399476"/>
        <a:ext cx="2634495" cy="491231"/>
      </dsp:txXfrm>
    </dsp:sp>
    <dsp:sp modelId="{94FF9285-233C-4F02-B3AD-2134893522AD}">
      <dsp:nvSpPr>
        <dsp:cNvPr id="9" name="Rectangles 8"/>
        <dsp:cNvSpPr/>
      </dsp:nvSpPr>
      <dsp:spPr bwMode="white">
        <a:xfrm>
          <a:off x="2635497" y="2114356"/>
          <a:ext cx="2141866" cy="128512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953" tIns="110166" rIns="104953" bIns="110166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b. If not, pop until found, store temporarily, then restore.</a:t>
          </a:r>
        </a:p>
      </dsp:txBody>
      <dsp:txXfrm>
        <a:off x="2635497" y="2114356"/>
        <a:ext cx="2141866" cy="1285120"/>
      </dsp:txXfrm>
    </dsp:sp>
    <dsp:sp modelId="{3DA7124A-9233-4624-9C32-A263BF45F697}">
      <dsp:nvSpPr>
        <dsp:cNvPr id="12" name="Freeform 11"/>
        <dsp:cNvSpPr/>
      </dsp:nvSpPr>
      <dsp:spPr bwMode="white">
        <a:xfrm>
          <a:off x="2142868" y="4533266"/>
          <a:ext cx="492629" cy="0"/>
        </a:xfrm>
        <a:custGeom>
          <a:avLst/>
          <a:gdLst/>
          <a:ahLst/>
          <a:cxnLst/>
          <a:pathLst>
            <a:path w="776">
              <a:moveTo>
                <a:pt x="0" y="0"/>
              </a:moveTo>
              <a:lnTo>
                <a:pt x="776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42868" y="4533266"/>
        <a:ext cx="492629" cy="0"/>
      </dsp:txXfrm>
    </dsp:sp>
    <dsp:sp modelId="{90DE7101-F6F6-4AC9-ABEB-3CA838E8D563}">
      <dsp:nvSpPr>
        <dsp:cNvPr id="11" name="Rectangles 10"/>
        <dsp:cNvSpPr/>
      </dsp:nvSpPr>
      <dsp:spPr bwMode="white">
        <a:xfrm>
          <a:off x="1002" y="3890707"/>
          <a:ext cx="2141866" cy="128512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953" tIns="110166" rIns="104953" bIns="110166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3. Visualize using two stacks: main and temporary.</a:t>
          </a:r>
        </a:p>
      </dsp:txBody>
      <dsp:txXfrm>
        <a:off x="1002" y="3890707"/>
        <a:ext cx="2141866" cy="1285120"/>
      </dsp:txXfrm>
    </dsp:sp>
    <dsp:sp modelId="{48A28C6F-05B0-45A3-A0C3-89792F5655F2}">
      <dsp:nvSpPr>
        <dsp:cNvPr id="13" name="Rectangles 12"/>
        <dsp:cNvSpPr/>
      </dsp:nvSpPr>
      <dsp:spPr bwMode="white">
        <a:xfrm>
          <a:off x="2635497" y="3890707"/>
          <a:ext cx="2141866" cy="128512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4953" tIns="110166" rIns="104953" bIns="110166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4. Reinforce the idea of restricted access (only top accessible).</a:t>
          </a:r>
        </a:p>
      </dsp:txBody>
      <dsp:txXfrm>
        <a:off x="2635497" y="3890707"/>
        <a:ext cx="2141866" cy="1285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car parking lot from above"/>
          <p:cNvPicPr>
            <a:picLocks noChangeAspect="1"/>
          </p:cNvPicPr>
          <p:nvPr/>
        </p:nvPicPr>
        <p:blipFill>
          <a:blip r:embed="rId1"/>
          <a:srcRect r="11334"/>
          <a:stretch>
            <a:fillRect/>
          </a:stretch>
        </p:blipFill>
        <p:spPr>
          <a:xfrm>
            <a:off x="7903" y="7893"/>
            <a:ext cx="9143980" cy="6857990"/>
          </a:xfrm>
          <a:prstGeom prst="rect">
            <a:avLst/>
          </a:prstGeom>
        </p:spPr>
      </p:pic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100"/>
              <a:t>Parking Lot System using Stack (LIFO)</a:t>
            </a:r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600"/>
              <a:t>Stack-Based Parking Systems in DSA</a:t>
            </a:r>
            <a:endParaRPr lang="en-US" sz="160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525" y="90805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Summary &amp; Takeaways</a:t>
            </a:r>
            <a:endParaRPr 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Arial" panose="020B0604020202020204"/>
              </a:rPr>
              <a:t>Stack-based parking is a great analogy for understanding LIFO.</a:t>
            </a:r>
            <a:endParaRPr lang="en-US" sz="2000">
              <a:latin typeface="Arial" panose="020B0604020202020204"/>
            </a:endParaRPr>
          </a:p>
          <a:p>
            <a:pPr marL="0" indent="0">
              <a:buNone/>
            </a:pPr>
            <a:endParaRPr lang="en-US" sz="2000">
              <a:latin typeface="Arial" panose="020B0604020202020204"/>
            </a:endParaRPr>
          </a:p>
          <a:p>
            <a:r>
              <a:rPr lang="en-US" sz="2000">
                <a:latin typeface="Arial" panose="020B0604020202020204"/>
              </a:rPr>
              <a:t>Reinforces stack usage in constrained environments.</a:t>
            </a:r>
            <a:endParaRPr lang="en-US" sz="2000">
              <a:latin typeface="Arial" panose="020B0604020202020204"/>
            </a:endParaRPr>
          </a:p>
          <a:p>
            <a:pPr marL="0" indent="0">
              <a:buNone/>
            </a:pPr>
            <a:endParaRPr lang="en-US" sz="2000">
              <a:latin typeface="Arial" panose="020B0604020202020204"/>
            </a:endParaRPr>
          </a:p>
          <a:p>
            <a:r>
              <a:rPr lang="en-US" sz="2000">
                <a:latin typeface="Arial" panose="020B0604020202020204"/>
              </a:rPr>
              <a:t>Practical example for teaching fundamental DSA concepts.</a:t>
            </a:r>
            <a:endParaRPr lang="en-US" sz="2000">
              <a:latin typeface="Arial" panose="020B0604020202020204"/>
            </a:endParaRPr>
          </a:p>
        </p:txBody>
      </p:sp>
      <p:pic>
        <p:nvPicPr>
          <p:cNvPr id="5" name="Picture 4" descr="Large car parking lot from above"/>
          <p:cNvPicPr>
            <a:picLocks noChangeAspect="1"/>
          </p:cNvPicPr>
          <p:nvPr/>
        </p:nvPicPr>
        <p:blipFill>
          <a:blip r:embed="rId1"/>
          <a:srcRect l="14562" r="46706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/>
          <p:cNvPicPr>
            <a:picLocks noChangeAspect="1"/>
          </p:cNvPicPr>
          <p:nvPr/>
        </p:nvPicPr>
        <p:blipFill>
          <a:blip r:embed="rId1"/>
          <a:srcRect l="11332" r="7828" b="1"/>
          <a:stretch>
            <a:fillRect/>
          </a:stretch>
        </p:blipFill>
        <p:spPr>
          <a:xfrm>
            <a:off x="20" y="-1"/>
            <a:ext cx="8562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9" name="Overlay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051286" y="1051286"/>
            <a:ext cx="6858000" cy="4755427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8" y="1948171"/>
            <a:ext cx="3375793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Screenshots of Code of Parking lot System: </a:t>
            </a:r>
            <a:endParaRPr lang="en-US" sz="4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2292290"/>
            <a:ext cx="3971037" cy="2273418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screen shot of a program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62" y="2247616"/>
            <a:ext cx="3971037" cy="23627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program code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910077"/>
            <a:ext cx="3971037" cy="3037843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 program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62" y="1880296"/>
            <a:ext cx="3971037" cy="3097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2346891"/>
            <a:ext cx="3971037" cy="2164215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62" y="1781020"/>
            <a:ext cx="3971037" cy="3295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984534"/>
            <a:ext cx="3971037" cy="2888929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62" y="1964680"/>
            <a:ext cx="3971037" cy="29286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830657"/>
            <a:ext cx="3971037" cy="3196684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62" y="1751237"/>
            <a:ext cx="3971037" cy="33555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435418"/>
            <a:ext cx="8178799" cy="39871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data lines to infinity"/>
          <p:cNvPicPr>
            <a:picLocks noChangeAspect="1"/>
          </p:cNvPicPr>
          <p:nvPr/>
        </p:nvPicPr>
        <p:blipFill>
          <a:blip r:embed="rId1"/>
          <a:srcRect l="11332" r="7828" b="1"/>
          <a:stretch>
            <a:fillRect/>
          </a:stretch>
        </p:blipFill>
        <p:spPr>
          <a:xfrm>
            <a:off x="20" y="-1"/>
            <a:ext cx="8562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9" name="Overlay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051286" y="1051286"/>
            <a:ext cx="6858000" cy="4755427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8" y="1948171"/>
            <a:ext cx="3375793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DEMO OUTPUT:</a:t>
            </a:r>
            <a:endParaRPr lang="en-US" sz="4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black screen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1" y="573647"/>
            <a:ext cx="4070073" cy="2401343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black screen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5" y="595227"/>
            <a:ext cx="3834446" cy="2358184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black screen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841230"/>
            <a:ext cx="4070073" cy="2340291"/>
          </a:xfrm>
          <a:prstGeom prst="rect">
            <a:avLst/>
          </a:prstGeom>
        </p:spPr>
      </p:pic>
      <p:pic>
        <p:nvPicPr>
          <p:cNvPr id="3" name="Picture 2" descr="A screen shot of a black screen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25" y="3861042"/>
            <a:ext cx="3834446" cy="23006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top view of a parking lot with cars and trees&#10;&#10;AI-generated content may be incorrect."/>
          <p:cNvPicPr>
            <a:picLocks noChangeAspect="1"/>
          </p:cNvPicPr>
          <p:nvPr/>
        </p:nvPicPr>
        <p:blipFill>
          <a:blip r:embed="rId1"/>
          <a:srcRect t="1827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black screen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1" y="833115"/>
            <a:ext cx="4070073" cy="1882408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screen with white text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5" y="691088"/>
            <a:ext cx="3834446" cy="2166461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156661"/>
            <a:ext cx="4070073" cy="1709430"/>
          </a:xfrm>
          <a:prstGeom prst="rect">
            <a:avLst/>
          </a:prstGeom>
        </p:spPr>
      </p:pic>
      <p:pic>
        <p:nvPicPr>
          <p:cNvPr id="9" name="Picture 8" descr="A black screen with white text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25" y="3971283"/>
            <a:ext cx="3834446" cy="20801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creen with white text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1" y="1031531"/>
            <a:ext cx="4070073" cy="1485576"/>
          </a:xfrm>
          <a:prstGeom prst="rect">
            <a:avLst/>
          </a:prstGeo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black screen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025" y="590434"/>
            <a:ext cx="3834446" cy="2367770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299113"/>
            <a:ext cx="4070073" cy="1424525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025" y="4311590"/>
            <a:ext cx="3834446" cy="1399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0" y="626746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  <a:endParaRPr lang="en-US" sz="350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1350" y="2470244"/>
            <a:ext cx="400064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noAutofit/>
          </a:bodyPr>
          <a:lstStyle/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Parking Lot System using Stack (LIFO)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mirrors a real-world, linear parking scenario.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LIFO (Last In, First Out)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means the last car to enter is the first one that can leave.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It simulates narrow or single-lane parking,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where vehicles cannot overtake each other.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Only the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topmost (last parked) car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can exit directly without moving others.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Cars parked earlier must be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temporarily moved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 allow access to cars below.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Large car parking lot from above"/>
          <p:cNvPicPr>
            <a:picLocks noChangeAspect="1"/>
          </p:cNvPicPr>
          <p:nvPr/>
        </p:nvPicPr>
        <p:blipFill>
          <a:blip r:embed="rId1"/>
          <a:srcRect l="14562" r="46706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DSA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71907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Stack?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Stack Applications in Our Parking Lot Project</a:t>
            </a:r>
            <a:endParaRPr lang="en-US" sz="4000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Stack Utilities in Parking Management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Workflow of Stack-Based Parking</a:t>
            </a:r>
            <a:endParaRPr lang="en-US" sz="3500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Content Placeholder 2"/>
          <p:cNvGraphicFramePr>
            <a:graphicFrameLocks noGrp="1"/>
          </p:cNvGraphicFramePr>
          <p:nvPr>
            <p:ph idx="1"/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1" y="0"/>
            <a:ext cx="9143999" cy="4783510"/>
          </a:xfrm>
          <a:custGeom>
            <a:avLst/>
            <a:gdLst>
              <a:gd name="connsiteX0" fmla="*/ 54039 w 12192000"/>
              <a:gd name="connsiteY0" fmla="*/ 133 h 4783510"/>
              <a:gd name="connsiteX1" fmla="*/ 83989 w 12192000"/>
              <a:gd name="connsiteY1" fmla="*/ 21326 h 4783510"/>
              <a:gd name="connsiteX2" fmla="*/ 127696 w 12192000"/>
              <a:gd name="connsiteY2" fmla="*/ 48217 h 4783510"/>
              <a:gd name="connsiteX3" fmla="*/ 195328 w 12192000"/>
              <a:gd name="connsiteY3" fmla="*/ 60745 h 4783510"/>
              <a:gd name="connsiteX4" fmla="*/ 217130 w 12192000"/>
              <a:gd name="connsiteY4" fmla="*/ 52754 h 4783510"/>
              <a:gd name="connsiteX5" fmla="*/ 232932 w 12192000"/>
              <a:gd name="connsiteY5" fmla="*/ 50560 h 4783510"/>
              <a:gd name="connsiteX6" fmla="*/ 296960 w 12192000"/>
              <a:gd name="connsiteY6" fmla="*/ 85674 h 4783510"/>
              <a:gd name="connsiteX7" fmla="*/ 329442 w 12192000"/>
              <a:gd name="connsiteY7" fmla="*/ 61820 h 4783510"/>
              <a:gd name="connsiteX8" fmla="*/ 386012 w 12192000"/>
              <a:gd name="connsiteY8" fmla="*/ 80741 h 4783510"/>
              <a:gd name="connsiteX9" fmla="*/ 425496 w 12192000"/>
              <a:gd name="connsiteY9" fmla="*/ 47729 h 4783510"/>
              <a:gd name="connsiteX10" fmla="*/ 459561 w 12192000"/>
              <a:gd name="connsiteY10" fmla="*/ 55824 h 4783510"/>
              <a:gd name="connsiteX11" fmla="*/ 559233 w 12192000"/>
              <a:gd name="connsiteY11" fmla="*/ 72799 h 4783510"/>
              <a:gd name="connsiteX12" fmla="*/ 661345 w 12192000"/>
              <a:gd name="connsiteY12" fmla="*/ 147481 h 4783510"/>
              <a:gd name="connsiteX13" fmla="*/ 725095 w 12192000"/>
              <a:gd name="connsiteY13" fmla="*/ 161274 h 4783510"/>
              <a:gd name="connsiteX14" fmla="*/ 755536 w 12192000"/>
              <a:gd name="connsiteY14" fmla="*/ 180724 h 4783510"/>
              <a:gd name="connsiteX15" fmla="*/ 776480 w 12192000"/>
              <a:gd name="connsiteY15" fmla="*/ 182273 h 4783510"/>
              <a:gd name="connsiteX16" fmla="*/ 789058 w 12192000"/>
              <a:gd name="connsiteY16" fmla="*/ 184824 h 4783510"/>
              <a:gd name="connsiteX17" fmla="*/ 811171 w 12192000"/>
              <a:gd name="connsiteY17" fmla="*/ 216295 h 4783510"/>
              <a:gd name="connsiteX18" fmla="*/ 878029 w 12192000"/>
              <a:gd name="connsiteY18" fmla="*/ 215023 h 4783510"/>
              <a:gd name="connsiteX19" fmla="*/ 884769 w 12192000"/>
              <a:gd name="connsiteY19" fmla="*/ 220986 h 4783510"/>
              <a:gd name="connsiteX20" fmla="*/ 884769 w 12192000"/>
              <a:gd name="connsiteY20" fmla="*/ 115817 h 4783510"/>
              <a:gd name="connsiteX21" fmla="*/ 11269135 w 12192000"/>
              <a:gd name="connsiteY21" fmla="*/ 115817 h 4783510"/>
              <a:gd name="connsiteX22" fmla="*/ 11269135 w 12192000"/>
              <a:gd name="connsiteY22" fmla="*/ 1154978 h 4783510"/>
              <a:gd name="connsiteX23" fmla="*/ 11276593 w 12192000"/>
              <a:gd name="connsiteY23" fmla="*/ 1158504 h 4783510"/>
              <a:gd name="connsiteX24" fmla="*/ 11298713 w 12192000"/>
              <a:gd name="connsiteY24" fmla="*/ 1157049 h 4783510"/>
              <a:gd name="connsiteX25" fmla="*/ 11380829 w 12192000"/>
              <a:gd name="connsiteY25" fmla="*/ 1144822 h 4783510"/>
              <a:gd name="connsiteX26" fmla="*/ 11402942 w 12192000"/>
              <a:gd name="connsiteY26" fmla="*/ 1113350 h 4783510"/>
              <a:gd name="connsiteX27" fmla="*/ 11415520 w 12192000"/>
              <a:gd name="connsiteY27" fmla="*/ 1110800 h 4783510"/>
              <a:gd name="connsiteX28" fmla="*/ 11436464 w 12192000"/>
              <a:gd name="connsiteY28" fmla="*/ 1109251 h 4783510"/>
              <a:gd name="connsiteX29" fmla="*/ 11466905 w 12192000"/>
              <a:gd name="connsiteY29" fmla="*/ 1089800 h 4783510"/>
              <a:gd name="connsiteX30" fmla="*/ 11530655 w 12192000"/>
              <a:gd name="connsiteY30" fmla="*/ 1076007 h 4783510"/>
              <a:gd name="connsiteX31" fmla="*/ 11632767 w 12192000"/>
              <a:gd name="connsiteY31" fmla="*/ 1001326 h 4783510"/>
              <a:gd name="connsiteX32" fmla="*/ 11732439 w 12192000"/>
              <a:gd name="connsiteY32" fmla="*/ 984350 h 4783510"/>
              <a:gd name="connsiteX33" fmla="*/ 11766504 w 12192000"/>
              <a:gd name="connsiteY33" fmla="*/ 976255 h 4783510"/>
              <a:gd name="connsiteX34" fmla="*/ 11805989 w 12192000"/>
              <a:gd name="connsiteY34" fmla="*/ 1009267 h 4783510"/>
              <a:gd name="connsiteX35" fmla="*/ 11862559 w 12192000"/>
              <a:gd name="connsiteY35" fmla="*/ 990346 h 4783510"/>
              <a:gd name="connsiteX36" fmla="*/ 11895040 w 12192000"/>
              <a:gd name="connsiteY36" fmla="*/ 1014200 h 4783510"/>
              <a:gd name="connsiteX37" fmla="*/ 11959068 w 12192000"/>
              <a:gd name="connsiteY37" fmla="*/ 979087 h 4783510"/>
              <a:gd name="connsiteX38" fmla="*/ 11974871 w 12192000"/>
              <a:gd name="connsiteY38" fmla="*/ 981280 h 4783510"/>
              <a:gd name="connsiteX39" fmla="*/ 11996673 w 12192000"/>
              <a:gd name="connsiteY39" fmla="*/ 989271 h 4783510"/>
              <a:gd name="connsiteX40" fmla="*/ 12064304 w 12192000"/>
              <a:gd name="connsiteY40" fmla="*/ 976743 h 4783510"/>
              <a:gd name="connsiteX41" fmla="*/ 12108011 w 12192000"/>
              <a:gd name="connsiteY41" fmla="*/ 949852 h 4783510"/>
              <a:gd name="connsiteX42" fmla="*/ 12137961 w 12192000"/>
              <a:gd name="connsiteY42" fmla="*/ 928659 h 4783510"/>
              <a:gd name="connsiteX43" fmla="*/ 12152392 w 12192000"/>
              <a:gd name="connsiteY43" fmla="*/ 940852 h 4783510"/>
              <a:gd name="connsiteX44" fmla="*/ 12187275 w 12192000"/>
              <a:gd name="connsiteY44" fmla="*/ 939175 h 4783510"/>
              <a:gd name="connsiteX45" fmla="*/ 12192000 w 12192000"/>
              <a:gd name="connsiteY45" fmla="*/ 932202 h 4783510"/>
              <a:gd name="connsiteX46" fmla="*/ 12192000 w 12192000"/>
              <a:gd name="connsiteY46" fmla="*/ 1423622 h 4783510"/>
              <a:gd name="connsiteX47" fmla="*/ 12192000 w 12192000"/>
              <a:gd name="connsiteY47" fmla="*/ 2783600 h 4783510"/>
              <a:gd name="connsiteX48" fmla="*/ 12192000 w 12192000"/>
              <a:gd name="connsiteY48" fmla="*/ 4783510 h 4783510"/>
              <a:gd name="connsiteX49" fmla="*/ 2 w 12192000"/>
              <a:gd name="connsiteY49" fmla="*/ 4783510 h 4783510"/>
              <a:gd name="connsiteX50" fmla="*/ 2 w 12192000"/>
              <a:gd name="connsiteY50" fmla="*/ 1855074 h 4783510"/>
              <a:gd name="connsiteX51" fmla="*/ 0 w 12192000"/>
              <a:gd name="connsiteY51" fmla="*/ 1855074 h 4783510"/>
              <a:gd name="connsiteX52" fmla="*/ 0 w 12192000"/>
              <a:gd name="connsiteY52" fmla="*/ 3676 h 4783510"/>
              <a:gd name="connsiteX53" fmla="*/ 4725 w 12192000"/>
              <a:gd name="connsiteY53" fmla="*/ 10649 h 4783510"/>
              <a:gd name="connsiteX54" fmla="*/ 39608 w 12192000"/>
              <a:gd name="connsiteY54" fmla="*/ 12325 h 4783510"/>
              <a:gd name="connsiteX55" fmla="*/ 54039 w 12192000"/>
              <a:gd name="connsiteY55" fmla="*/ 133 h 4783510"/>
              <a:gd name="connsiteX0-1" fmla="*/ 54039 w 12192000"/>
              <a:gd name="connsiteY0-2" fmla="*/ 133 h 4783510"/>
              <a:gd name="connsiteX1-3" fmla="*/ 83989 w 12192000"/>
              <a:gd name="connsiteY1-4" fmla="*/ 21326 h 4783510"/>
              <a:gd name="connsiteX2-5" fmla="*/ 127696 w 12192000"/>
              <a:gd name="connsiteY2-6" fmla="*/ 48217 h 4783510"/>
              <a:gd name="connsiteX3-7" fmla="*/ 195328 w 12192000"/>
              <a:gd name="connsiteY3-8" fmla="*/ 60745 h 4783510"/>
              <a:gd name="connsiteX4-9" fmla="*/ 217130 w 12192000"/>
              <a:gd name="connsiteY4-10" fmla="*/ 52754 h 4783510"/>
              <a:gd name="connsiteX5-11" fmla="*/ 232932 w 12192000"/>
              <a:gd name="connsiteY5-12" fmla="*/ 50560 h 4783510"/>
              <a:gd name="connsiteX6-13" fmla="*/ 296960 w 12192000"/>
              <a:gd name="connsiteY6-14" fmla="*/ 85674 h 4783510"/>
              <a:gd name="connsiteX7-15" fmla="*/ 329442 w 12192000"/>
              <a:gd name="connsiteY7-16" fmla="*/ 61820 h 4783510"/>
              <a:gd name="connsiteX8-17" fmla="*/ 386012 w 12192000"/>
              <a:gd name="connsiteY8-18" fmla="*/ 80741 h 4783510"/>
              <a:gd name="connsiteX9-19" fmla="*/ 425496 w 12192000"/>
              <a:gd name="connsiteY9-20" fmla="*/ 47729 h 4783510"/>
              <a:gd name="connsiteX10-21" fmla="*/ 459561 w 12192000"/>
              <a:gd name="connsiteY10-22" fmla="*/ 55824 h 4783510"/>
              <a:gd name="connsiteX11-23" fmla="*/ 559233 w 12192000"/>
              <a:gd name="connsiteY11-24" fmla="*/ 72799 h 4783510"/>
              <a:gd name="connsiteX12-25" fmla="*/ 661345 w 12192000"/>
              <a:gd name="connsiteY12-26" fmla="*/ 147481 h 4783510"/>
              <a:gd name="connsiteX13-27" fmla="*/ 725095 w 12192000"/>
              <a:gd name="connsiteY13-28" fmla="*/ 161274 h 4783510"/>
              <a:gd name="connsiteX14-29" fmla="*/ 755536 w 12192000"/>
              <a:gd name="connsiteY14-30" fmla="*/ 180724 h 4783510"/>
              <a:gd name="connsiteX15-31" fmla="*/ 776480 w 12192000"/>
              <a:gd name="connsiteY15-32" fmla="*/ 182273 h 4783510"/>
              <a:gd name="connsiteX16-33" fmla="*/ 789058 w 12192000"/>
              <a:gd name="connsiteY16-34" fmla="*/ 184824 h 4783510"/>
              <a:gd name="connsiteX17-35" fmla="*/ 811171 w 12192000"/>
              <a:gd name="connsiteY17-36" fmla="*/ 216295 h 4783510"/>
              <a:gd name="connsiteX18-37" fmla="*/ 878029 w 12192000"/>
              <a:gd name="connsiteY18-38" fmla="*/ 215023 h 4783510"/>
              <a:gd name="connsiteX19-39" fmla="*/ 884769 w 12192000"/>
              <a:gd name="connsiteY19-40" fmla="*/ 220986 h 4783510"/>
              <a:gd name="connsiteX20-41" fmla="*/ 884769 w 12192000"/>
              <a:gd name="connsiteY20-42" fmla="*/ 115817 h 4783510"/>
              <a:gd name="connsiteX21-43" fmla="*/ 9012952 w 12192000"/>
              <a:gd name="connsiteY21-44" fmla="*/ 1139547 h 4783510"/>
              <a:gd name="connsiteX22-45" fmla="*/ 11269135 w 12192000"/>
              <a:gd name="connsiteY22-46" fmla="*/ 1154978 h 4783510"/>
              <a:gd name="connsiteX23-47" fmla="*/ 11276593 w 12192000"/>
              <a:gd name="connsiteY23-48" fmla="*/ 1158504 h 4783510"/>
              <a:gd name="connsiteX24-49" fmla="*/ 11298713 w 12192000"/>
              <a:gd name="connsiteY24-50" fmla="*/ 1157049 h 4783510"/>
              <a:gd name="connsiteX25-51" fmla="*/ 11380829 w 12192000"/>
              <a:gd name="connsiteY25-52" fmla="*/ 1144822 h 4783510"/>
              <a:gd name="connsiteX26-53" fmla="*/ 11402942 w 12192000"/>
              <a:gd name="connsiteY26-54" fmla="*/ 1113350 h 4783510"/>
              <a:gd name="connsiteX27-55" fmla="*/ 11415520 w 12192000"/>
              <a:gd name="connsiteY27-56" fmla="*/ 1110800 h 4783510"/>
              <a:gd name="connsiteX28-57" fmla="*/ 11436464 w 12192000"/>
              <a:gd name="connsiteY28-58" fmla="*/ 1109251 h 4783510"/>
              <a:gd name="connsiteX29-59" fmla="*/ 11466905 w 12192000"/>
              <a:gd name="connsiteY29-60" fmla="*/ 1089800 h 4783510"/>
              <a:gd name="connsiteX30-61" fmla="*/ 11530655 w 12192000"/>
              <a:gd name="connsiteY30-62" fmla="*/ 1076007 h 4783510"/>
              <a:gd name="connsiteX31-63" fmla="*/ 11632767 w 12192000"/>
              <a:gd name="connsiteY31-64" fmla="*/ 1001326 h 4783510"/>
              <a:gd name="connsiteX32-65" fmla="*/ 11732439 w 12192000"/>
              <a:gd name="connsiteY32-66" fmla="*/ 984350 h 4783510"/>
              <a:gd name="connsiteX33-67" fmla="*/ 11766504 w 12192000"/>
              <a:gd name="connsiteY33-68" fmla="*/ 976255 h 4783510"/>
              <a:gd name="connsiteX34-69" fmla="*/ 11805989 w 12192000"/>
              <a:gd name="connsiteY34-70" fmla="*/ 1009267 h 4783510"/>
              <a:gd name="connsiteX35-71" fmla="*/ 11862559 w 12192000"/>
              <a:gd name="connsiteY35-72" fmla="*/ 990346 h 4783510"/>
              <a:gd name="connsiteX36-73" fmla="*/ 11895040 w 12192000"/>
              <a:gd name="connsiteY36-74" fmla="*/ 1014200 h 4783510"/>
              <a:gd name="connsiteX37-75" fmla="*/ 11959068 w 12192000"/>
              <a:gd name="connsiteY37-76" fmla="*/ 979087 h 4783510"/>
              <a:gd name="connsiteX38-77" fmla="*/ 11974871 w 12192000"/>
              <a:gd name="connsiteY38-78" fmla="*/ 981280 h 4783510"/>
              <a:gd name="connsiteX39-79" fmla="*/ 11996673 w 12192000"/>
              <a:gd name="connsiteY39-80" fmla="*/ 989271 h 4783510"/>
              <a:gd name="connsiteX40-81" fmla="*/ 12064304 w 12192000"/>
              <a:gd name="connsiteY40-82" fmla="*/ 976743 h 4783510"/>
              <a:gd name="connsiteX41-83" fmla="*/ 12108011 w 12192000"/>
              <a:gd name="connsiteY41-84" fmla="*/ 949852 h 4783510"/>
              <a:gd name="connsiteX42-85" fmla="*/ 12137961 w 12192000"/>
              <a:gd name="connsiteY42-86" fmla="*/ 928659 h 4783510"/>
              <a:gd name="connsiteX43-87" fmla="*/ 12152392 w 12192000"/>
              <a:gd name="connsiteY43-88" fmla="*/ 940852 h 4783510"/>
              <a:gd name="connsiteX44-89" fmla="*/ 12187275 w 12192000"/>
              <a:gd name="connsiteY44-90" fmla="*/ 939175 h 4783510"/>
              <a:gd name="connsiteX45-91" fmla="*/ 12192000 w 12192000"/>
              <a:gd name="connsiteY45-92" fmla="*/ 932202 h 4783510"/>
              <a:gd name="connsiteX46-93" fmla="*/ 12192000 w 12192000"/>
              <a:gd name="connsiteY46-94" fmla="*/ 1423622 h 4783510"/>
              <a:gd name="connsiteX47-95" fmla="*/ 12192000 w 12192000"/>
              <a:gd name="connsiteY47-96" fmla="*/ 2783600 h 4783510"/>
              <a:gd name="connsiteX48-97" fmla="*/ 12192000 w 12192000"/>
              <a:gd name="connsiteY48-98" fmla="*/ 4783510 h 4783510"/>
              <a:gd name="connsiteX49-99" fmla="*/ 2 w 12192000"/>
              <a:gd name="connsiteY49-100" fmla="*/ 4783510 h 4783510"/>
              <a:gd name="connsiteX50-101" fmla="*/ 2 w 12192000"/>
              <a:gd name="connsiteY50-102" fmla="*/ 1855074 h 4783510"/>
              <a:gd name="connsiteX51-103" fmla="*/ 0 w 12192000"/>
              <a:gd name="connsiteY51-104" fmla="*/ 1855074 h 4783510"/>
              <a:gd name="connsiteX52-105" fmla="*/ 0 w 12192000"/>
              <a:gd name="connsiteY52-106" fmla="*/ 3676 h 4783510"/>
              <a:gd name="connsiteX53-107" fmla="*/ 4725 w 12192000"/>
              <a:gd name="connsiteY53-108" fmla="*/ 10649 h 4783510"/>
              <a:gd name="connsiteX54-109" fmla="*/ 39608 w 12192000"/>
              <a:gd name="connsiteY54-110" fmla="*/ 12325 h 4783510"/>
              <a:gd name="connsiteX55-111" fmla="*/ 54039 w 12192000"/>
              <a:gd name="connsiteY55-112" fmla="*/ 133 h 4783510"/>
              <a:gd name="connsiteX0-113" fmla="*/ 54039 w 12192000"/>
              <a:gd name="connsiteY0-114" fmla="*/ 133 h 4783510"/>
              <a:gd name="connsiteX1-115" fmla="*/ 83989 w 12192000"/>
              <a:gd name="connsiteY1-116" fmla="*/ 21326 h 4783510"/>
              <a:gd name="connsiteX2-117" fmla="*/ 127696 w 12192000"/>
              <a:gd name="connsiteY2-118" fmla="*/ 48217 h 4783510"/>
              <a:gd name="connsiteX3-119" fmla="*/ 195328 w 12192000"/>
              <a:gd name="connsiteY3-120" fmla="*/ 60745 h 4783510"/>
              <a:gd name="connsiteX4-121" fmla="*/ 217130 w 12192000"/>
              <a:gd name="connsiteY4-122" fmla="*/ 52754 h 4783510"/>
              <a:gd name="connsiteX5-123" fmla="*/ 232932 w 12192000"/>
              <a:gd name="connsiteY5-124" fmla="*/ 50560 h 4783510"/>
              <a:gd name="connsiteX6-125" fmla="*/ 296960 w 12192000"/>
              <a:gd name="connsiteY6-126" fmla="*/ 85674 h 4783510"/>
              <a:gd name="connsiteX7-127" fmla="*/ 329442 w 12192000"/>
              <a:gd name="connsiteY7-128" fmla="*/ 61820 h 4783510"/>
              <a:gd name="connsiteX8-129" fmla="*/ 386012 w 12192000"/>
              <a:gd name="connsiteY8-130" fmla="*/ 80741 h 4783510"/>
              <a:gd name="connsiteX9-131" fmla="*/ 425496 w 12192000"/>
              <a:gd name="connsiteY9-132" fmla="*/ 47729 h 4783510"/>
              <a:gd name="connsiteX10-133" fmla="*/ 459561 w 12192000"/>
              <a:gd name="connsiteY10-134" fmla="*/ 55824 h 4783510"/>
              <a:gd name="connsiteX11-135" fmla="*/ 559233 w 12192000"/>
              <a:gd name="connsiteY11-136" fmla="*/ 72799 h 4783510"/>
              <a:gd name="connsiteX12-137" fmla="*/ 661345 w 12192000"/>
              <a:gd name="connsiteY12-138" fmla="*/ 147481 h 4783510"/>
              <a:gd name="connsiteX13-139" fmla="*/ 725095 w 12192000"/>
              <a:gd name="connsiteY13-140" fmla="*/ 161274 h 4783510"/>
              <a:gd name="connsiteX14-141" fmla="*/ 755536 w 12192000"/>
              <a:gd name="connsiteY14-142" fmla="*/ 180724 h 4783510"/>
              <a:gd name="connsiteX15-143" fmla="*/ 776480 w 12192000"/>
              <a:gd name="connsiteY15-144" fmla="*/ 182273 h 4783510"/>
              <a:gd name="connsiteX16-145" fmla="*/ 789058 w 12192000"/>
              <a:gd name="connsiteY16-146" fmla="*/ 184824 h 4783510"/>
              <a:gd name="connsiteX17-147" fmla="*/ 811171 w 12192000"/>
              <a:gd name="connsiteY17-148" fmla="*/ 216295 h 4783510"/>
              <a:gd name="connsiteX18-149" fmla="*/ 878029 w 12192000"/>
              <a:gd name="connsiteY18-150" fmla="*/ 215023 h 4783510"/>
              <a:gd name="connsiteX19-151" fmla="*/ 884769 w 12192000"/>
              <a:gd name="connsiteY19-152" fmla="*/ 220986 h 4783510"/>
              <a:gd name="connsiteX20-153" fmla="*/ 1600387 w 12192000"/>
              <a:gd name="connsiteY20-154" fmla="*/ 354356 h 4783510"/>
              <a:gd name="connsiteX21-155" fmla="*/ 9012952 w 12192000"/>
              <a:gd name="connsiteY21-156" fmla="*/ 1139547 h 4783510"/>
              <a:gd name="connsiteX22-157" fmla="*/ 11269135 w 12192000"/>
              <a:gd name="connsiteY22-158" fmla="*/ 1154978 h 4783510"/>
              <a:gd name="connsiteX23-159" fmla="*/ 11276593 w 12192000"/>
              <a:gd name="connsiteY23-160" fmla="*/ 1158504 h 4783510"/>
              <a:gd name="connsiteX24-161" fmla="*/ 11298713 w 12192000"/>
              <a:gd name="connsiteY24-162" fmla="*/ 1157049 h 4783510"/>
              <a:gd name="connsiteX25-163" fmla="*/ 11380829 w 12192000"/>
              <a:gd name="connsiteY25-164" fmla="*/ 1144822 h 4783510"/>
              <a:gd name="connsiteX26-165" fmla="*/ 11402942 w 12192000"/>
              <a:gd name="connsiteY26-166" fmla="*/ 1113350 h 4783510"/>
              <a:gd name="connsiteX27-167" fmla="*/ 11415520 w 12192000"/>
              <a:gd name="connsiteY27-168" fmla="*/ 1110800 h 4783510"/>
              <a:gd name="connsiteX28-169" fmla="*/ 11436464 w 12192000"/>
              <a:gd name="connsiteY28-170" fmla="*/ 1109251 h 4783510"/>
              <a:gd name="connsiteX29-171" fmla="*/ 11466905 w 12192000"/>
              <a:gd name="connsiteY29-172" fmla="*/ 1089800 h 4783510"/>
              <a:gd name="connsiteX30-173" fmla="*/ 11530655 w 12192000"/>
              <a:gd name="connsiteY30-174" fmla="*/ 1076007 h 4783510"/>
              <a:gd name="connsiteX31-175" fmla="*/ 11632767 w 12192000"/>
              <a:gd name="connsiteY31-176" fmla="*/ 1001326 h 4783510"/>
              <a:gd name="connsiteX32-177" fmla="*/ 11732439 w 12192000"/>
              <a:gd name="connsiteY32-178" fmla="*/ 984350 h 4783510"/>
              <a:gd name="connsiteX33-179" fmla="*/ 11766504 w 12192000"/>
              <a:gd name="connsiteY33-180" fmla="*/ 976255 h 4783510"/>
              <a:gd name="connsiteX34-181" fmla="*/ 11805989 w 12192000"/>
              <a:gd name="connsiteY34-182" fmla="*/ 1009267 h 4783510"/>
              <a:gd name="connsiteX35-183" fmla="*/ 11862559 w 12192000"/>
              <a:gd name="connsiteY35-184" fmla="*/ 990346 h 4783510"/>
              <a:gd name="connsiteX36-185" fmla="*/ 11895040 w 12192000"/>
              <a:gd name="connsiteY36-186" fmla="*/ 1014200 h 4783510"/>
              <a:gd name="connsiteX37-187" fmla="*/ 11959068 w 12192000"/>
              <a:gd name="connsiteY37-188" fmla="*/ 979087 h 4783510"/>
              <a:gd name="connsiteX38-189" fmla="*/ 11974871 w 12192000"/>
              <a:gd name="connsiteY38-190" fmla="*/ 981280 h 4783510"/>
              <a:gd name="connsiteX39-191" fmla="*/ 11996673 w 12192000"/>
              <a:gd name="connsiteY39-192" fmla="*/ 989271 h 4783510"/>
              <a:gd name="connsiteX40-193" fmla="*/ 12064304 w 12192000"/>
              <a:gd name="connsiteY40-194" fmla="*/ 976743 h 4783510"/>
              <a:gd name="connsiteX41-195" fmla="*/ 12108011 w 12192000"/>
              <a:gd name="connsiteY41-196" fmla="*/ 949852 h 4783510"/>
              <a:gd name="connsiteX42-197" fmla="*/ 12137961 w 12192000"/>
              <a:gd name="connsiteY42-198" fmla="*/ 928659 h 4783510"/>
              <a:gd name="connsiteX43-199" fmla="*/ 12152392 w 12192000"/>
              <a:gd name="connsiteY43-200" fmla="*/ 940852 h 4783510"/>
              <a:gd name="connsiteX44-201" fmla="*/ 12187275 w 12192000"/>
              <a:gd name="connsiteY44-202" fmla="*/ 939175 h 4783510"/>
              <a:gd name="connsiteX45-203" fmla="*/ 12192000 w 12192000"/>
              <a:gd name="connsiteY45-204" fmla="*/ 932202 h 4783510"/>
              <a:gd name="connsiteX46-205" fmla="*/ 12192000 w 12192000"/>
              <a:gd name="connsiteY46-206" fmla="*/ 1423622 h 4783510"/>
              <a:gd name="connsiteX47-207" fmla="*/ 12192000 w 12192000"/>
              <a:gd name="connsiteY47-208" fmla="*/ 2783600 h 4783510"/>
              <a:gd name="connsiteX48-209" fmla="*/ 12192000 w 12192000"/>
              <a:gd name="connsiteY48-210" fmla="*/ 4783510 h 4783510"/>
              <a:gd name="connsiteX49-211" fmla="*/ 2 w 12192000"/>
              <a:gd name="connsiteY49-212" fmla="*/ 4783510 h 4783510"/>
              <a:gd name="connsiteX50-213" fmla="*/ 2 w 12192000"/>
              <a:gd name="connsiteY50-214" fmla="*/ 1855074 h 4783510"/>
              <a:gd name="connsiteX51-215" fmla="*/ 0 w 12192000"/>
              <a:gd name="connsiteY51-216" fmla="*/ 1855074 h 4783510"/>
              <a:gd name="connsiteX52-217" fmla="*/ 0 w 12192000"/>
              <a:gd name="connsiteY52-218" fmla="*/ 3676 h 4783510"/>
              <a:gd name="connsiteX53-219" fmla="*/ 4725 w 12192000"/>
              <a:gd name="connsiteY53-220" fmla="*/ 10649 h 4783510"/>
              <a:gd name="connsiteX54-221" fmla="*/ 39608 w 12192000"/>
              <a:gd name="connsiteY54-222" fmla="*/ 12325 h 4783510"/>
              <a:gd name="connsiteX55-223" fmla="*/ 54039 w 12192000"/>
              <a:gd name="connsiteY55-224" fmla="*/ 133 h 4783510"/>
              <a:gd name="connsiteX0-225" fmla="*/ 54039 w 12192000"/>
              <a:gd name="connsiteY0-226" fmla="*/ 133 h 4783510"/>
              <a:gd name="connsiteX1-227" fmla="*/ 83989 w 12192000"/>
              <a:gd name="connsiteY1-228" fmla="*/ 21326 h 4783510"/>
              <a:gd name="connsiteX2-229" fmla="*/ 127696 w 12192000"/>
              <a:gd name="connsiteY2-230" fmla="*/ 48217 h 4783510"/>
              <a:gd name="connsiteX3-231" fmla="*/ 195328 w 12192000"/>
              <a:gd name="connsiteY3-232" fmla="*/ 60745 h 4783510"/>
              <a:gd name="connsiteX4-233" fmla="*/ 217130 w 12192000"/>
              <a:gd name="connsiteY4-234" fmla="*/ 52754 h 4783510"/>
              <a:gd name="connsiteX5-235" fmla="*/ 232932 w 12192000"/>
              <a:gd name="connsiteY5-236" fmla="*/ 50560 h 4783510"/>
              <a:gd name="connsiteX6-237" fmla="*/ 296960 w 12192000"/>
              <a:gd name="connsiteY6-238" fmla="*/ 85674 h 4783510"/>
              <a:gd name="connsiteX7-239" fmla="*/ 329442 w 12192000"/>
              <a:gd name="connsiteY7-240" fmla="*/ 61820 h 4783510"/>
              <a:gd name="connsiteX8-241" fmla="*/ 386012 w 12192000"/>
              <a:gd name="connsiteY8-242" fmla="*/ 80741 h 4783510"/>
              <a:gd name="connsiteX9-243" fmla="*/ 425496 w 12192000"/>
              <a:gd name="connsiteY9-244" fmla="*/ 47729 h 4783510"/>
              <a:gd name="connsiteX10-245" fmla="*/ 459561 w 12192000"/>
              <a:gd name="connsiteY10-246" fmla="*/ 55824 h 4783510"/>
              <a:gd name="connsiteX11-247" fmla="*/ 559233 w 12192000"/>
              <a:gd name="connsiteY11-248" fmla="*/ 72799 h 4783510"/>
              <a:gd name="connsiteX12-249" fmla="*/ 661345 w 12192000"/>
              <a:gd name="connsiteY12-250" fmla="*/ 147481 h 4783510"/>
              <a:gd name="connsiteX13-251" fmla="*/ 725095 w 12192000"/>
              <a:gd name="connsiteY13-252" fmla="*/ 161274 h 4783510"/>
              <a:gd name="connsiteX14-253" fmla="*/ 755536 w 12192000"/>
              <a:gd name="connsiteY14-254" fmla="*/ 180724 h 4783510"/>
              <a:gd name="connsiteX15-255" fmla="*/ 776480 w 12192000"/>
              <a:gd name="connsiteY15-256" fmla="*/ 182273 h 4783510"/>
              <a:gd name="connsiteX16-257" fmla="*/ 789058 w 12192000"/>
              <a:gd name="connsiteY16-258" fmla="*/ 184824 h 4783510"/>
              <a:gd name="connsiteX17-259" fmla="*/ 811171 w 12192000"/>
              <a:gd name="connsiteY17-260" fmla="*/ 216295 h 4783510"/>
              <a:gd name="connsiteX18-261" fmla="*/ 878029 w 12192000"/>
              <a:gd name="connsiteY18-262" fmla="*/ 215023 h 4783510"/>
              <a:gd name="connsiteX19-263" fmla="*/ 884769 w 12192000"/>
              <a:gd name="connsiteY19-264" fmla="*/ 220986 h 4783510"/>
              <a:gd name="connsiteX20-265" fmla="*/ 1600387 w 12192000"/>
              <a:gd name="connsiteY20-266" fmla="*/ 354356 h 4783510"/>
              <a:gd name="connsiteX21-267" fmla="*/ 9012952 w 12192000"/>
              <a:gd name="connsiteY21-268" fmla="*/ 1139547 h 4783510"/>
              <a:gd name="connsiteX22-269" fmla="*/ 11269135 w 12192000"/>
              <a:gd name="connsiteY22-270" fmla="*/ 1154978 h 4783510"/>
              <a:gd name="connsiteX23-271" fmla="*/ 11276593 w 12192000"/>
              <a:gd name="connsiteY23-272" fmla="*/ 1158504 h 4783510"/>
              <a:gd name="connsiteX24-273" fmla="*/ 11298713 w 12192000"/>
              <a:gd name="connsiteY24-274" fmla="*/ 1157049 h 4783510"/>
              <a:gd name="connsiteX25-275" fmla="*/ 11380829 w 12192000"/>
              <a:gd name="connsiteY25-276" fmla="*/ 1144822 h 4783510"/>
              <a:gd name="connsiteX26-277" fmla="*/ 11402942 w 12192000"/>
              <a:gd name="connsiteY26-278" fmla="*/ 1113350 h 4783510"/>
              <a:gd name="connsiteX27-279" fmla="*/ 11415520 w 12192000"/>
              <a:gd name="connsiteY27-280" fmla="*/ 1110800 h 4783510"/>
              <a:gd name="connsiteX28-281" fmla="*/ 11436464 w 12192000"/>
              <a:gd name="connsiteY28-282" fmla="*/ 1109251 h 4783510"/>
              <a:gd name="connsiteX29-283" fmla="*/ 11466905 w 12192000"/>
              <a:gd name="connsiteY29-284" fmla="*/ 1089800 h 4783510"/>
              <a:gd name="connsiteX30-285" fmla="*/ 11530655 w 12192000"/>
              <a:gd name="connsiteY30-286" fmla="*/ 1076007 h 4783510"/>
              <a:gd name="connsiteX31-287" fmla="*/ 11632767 w 12192000"/>
              <a:gd name="connsiteY31-288" fmla="*/ 1001326 h 4783510"/>
              <a:gd name="connsiteX32-289" fmla="*/ 11732439 w 12192000"/>
              <a:gd name="connsiteY32-290" fmla="*/ 984350 h 4783510"/>
              <a:gd name="connsiteX33-291" fmla="*/ 11766504 w 12192000"/>
              <a:gd name="connsiteY33-292" fmla="*/ 976255 h 4783510"/>
              <a:gd name="connsiteX34-293" fmla="*/ 11805989 w 12192000"/>
              <a:gd name="connsiteY34-294" fmla="*/ 1009267 h 4783510"/>
              <a:gd name="connsiteX35-295" fmla="*/ 11895040 w 12192000"/>
              <a:gd name="connsiteY35-296" fmla="*/ 1014200 h 4783510"/>
              <a:gd name="connsiteX36-297" fmla="*/ 11959068 w 12192000"/>
              <a:gd name="connsiteY36-298" fmla="*/ 979087 h 4783510"/>
              <a:gd name="connsiteX37-299" fmla="*/ 11974871 w 12192000"/>
              <a:gd name="connsiteY37-300" fmla="*/ 981280 h 4783510"/>
              <a:gd name="connsiteX38-301" fmla="*/ 11996673 w 12192000"/>
              <a:gd name="connsiteY38-302" fmla="*/ 989271 h 4783510"/>
              <a:gd name="connsiteX39-303" fmla="*/ 12064304 w 12192000"/>
              <a:gd name="connsiteY39-304" fmla="*/ 976743 h 4783510"/>
              <a:gd name="connsiteX40-305" fmla="*/ 12108011 w 12192000"/>
              <a:gd name="connsiteY40-306" fmla="*/ 949852 h 4783510"/>
              <a:gd name="connsiteX41-307" fmla="*/ 12137961 w 12192000"/>
              <a:gd name="connsiteY41-308" fmla="*/ 928659 h 4783510"/>
              <a:gd name="connsiteX42-309" fmla="*/ 12152392 w 12192000"/>
              <a:gd name="connsiteY42-310" fmla="*/ 940852 h 4783510"/>
              <a:gd name="connsiteX43-311" fmla="*/ 12187275 w 12192000"/>
              <a:gd name="connsiteY43-312" fmla="*/ 939175 h 4783510"/>
              <a:gd name="connsiteX44-313" fmla="*/ 12192000 w 12192000"/>
              <a:gd name="connsiteY44-314" fmla="*/ 932202 h 4783510"/>
              <a:gd name="connsiteX45-315" fmla="*/ 12192000 w 12192000"/>
              <a:gd name="connsiteY45-316" fmla="*/ 1423622 h 4783510"/>
              <a:gd name="connsiteX46-317" fmla="*/ 12192000 w 12192000"/>
              <a:gd name="connsiteY46-318" fmla="*/ 2783600 h 4783510"/>
              <a:gd name="connsiteX47-319" fmla="*/ 12192000 w 12192000"/>
              <a:gd name="connsiteY47-320" fmla="*/ 4783510 h 4783510"/>
              <a:gd name="connsiteX48-321" fmla="*/ 2 w 12192000"/>
              <a:gd name="connsiteY48-322" fmla="*/ 4783510 h 4783510"/>
              <a:gd name="connsiteX49-323" fmla="*/ 2 w 12192000"/>
              <a:gd name="connsiteY49-324" fmla="*/ 1855074 h 4783510"/>
              <a:gd name="connsiteX50-325" fmla="*/ 0 w 12192000"/>
              <a:gd name="connsiteY50-326" fmla="*/ 1855074 h 4783510"/>
              <a:gd name="connsiteX51-327" fmla="*/ 0 w 12192000"/>
              <a:gd name="connsiteY51-328" fmla="*/ 3676 h 4783510"/>
              <a:gd name="connsiteX52-329" fmla="*/ 4725 w 12192000"/>
              <a:gd name="connsiteY52-330" fmla="*/ 10649 h 4783510"/>
              <a:gd name="connsiteX53-331" fmla="*/ 39608 w 12192000"/>
              <a:gd name="connsiteY53-332" fmla="*/ 12325 h 4783510"/>
              <a:gd name="connsiteX54-333" fmla="*/ 54039 w 12192000"/>
              <a:gd name="connsiteY54-334" fmla="*/ 133 h 4783510"/>
              <a:gd name="connsiteX0-335" fmla="*/ 54039 w 12192000"/>
              <a:gd name="connsiteY0-336" fmla="*/ 133 h 4783510"/>
              <a:gd name="connsiteX1-337" fmla="*/ 83989 w 12192000"/>
              <a:gd name="connsiteY1-338" fmla="*/ 21326 h 4783510"/>
              <a:gd name="connsiteX2-339" fmla="*/ 127696 w 12192000"/>
              <a:gd name="connsiteY2-340" fmla="*/ 48217 h 4783510"/>
              <a:gd name="connsiteX3-341" fmla="*/ 195328 w 12192000"/>
              <a:gd name="connsiteY3-342" fmla="*/ 60745 h 4783510"/>
              <a:gd name="connsiteX4-343" fmla="*/ 217130 w 12192000"/>
              <a:gd name="connsiteY4-344" fmla="*/ 52754 h 4783510"/>
              <a:gd name="connsiteX5-345" fmla="*/ 232932 w 12192000"/>
              <a:gd name="connsiteY5-346" fmla="*/ 50560 h 4783510"/>
              <a:gd name="connsiteX6-347" fmla="*/ 296960 w 12192000"/>
              <a:gd name="connsiteY6-348" fmla="*/ 85674 h 4783510"/>
              <a:gd name="connsiteX7-349" fmla="*/ 329442 w 12192000"/>
              <a:gd name="connsiteY7-350" fmla="*/ 61820 h 4783510"/>
              <a:gd name="connsiteX8-351" fmla="*/ 386012 w 12192000"/>
              <a:gd name="connsiteY8-352" fmla="*/ 80741 h 4783510"/>
              <a:gd name="connsiteX9-353" fmla="*/ 425496 w 12192000"/>
              <a:gd name="connsiteY9-354" fmla="*/ 47729 h 4783510"/>
              <a:gd name="connsiteX10-355" fmla="*/ 459561 w 12192000"/>
              <a:gd name="connsiteY10-356" fmla="*/ 55824 h 4783510"/>
              <a:gd name="connsiteX11-357" fmla="*/ 559233 w 12192000"/>
              <a:gd name="connsiteY11-358" fmla="*/ 72799 h 4783510"/>
              <a:gd name="connsiteX12-359" fmla="*/ 661345 w 12192000"/>
              <a:gd name="connsiteY12-360" fmla="*/ 147481 h 4783510"/>
              <a:gd name="connsiteX13-361" fmla="*/ 725095 w 12192000"/>
              <a:gd name="connsiteY13-362" fmla="*/ 161274 h 4783510"/>
              <a:gd name="connsiteX14-363" fmla="*/ 755536 w 12192000"/>
              <a:gd name="connsiteY14-364" fmla="*/ 180724 h 4783510"/>
              <a:gd name="connsiteX15-365" fmla="*/ 776480 w 12192000"/>
              <a:gd name="connsiteY15-366" fmla="*/ 182273 h 4783510"/>
              <a:gd name="connsiteX16-367" fmla="*/ 789058 w 12192000"/>
              <a:gd name="connsiteY16-368" fmla="*/ 184824 h 4783510"/>
              <a:gd name="connsiteX17-369" fmla="*/ 811171 w 12192000"/>
              <a:gd name="connsiteY17-370" fmla="*/ 216295 h 4783510"/>
              <a:gd name="connsiteX18-371" fmla="*/ 878029 w 12192000"/>
              <a:gd name="connsiteY18-372" fmla="*/ 215023 h 4783510"/>
              <a:gd name="connsiteX19-373" fmla="*/ 884769 w 12192000"/>
              <a:gd name="connsiteY19-374" fmla="*/ 220986 h 4783510"/>
              <a:gd name="connsiteX20-375" fmla="*/ 1600387 w 12192000"/>
              <a:gd name="connsiteY20-376" fmla="*/ 354356 h 4783510"/>
              <a:gd name="connsiteX21-377" fmla="*/ 9012952 w 12192000"/>
              <a:gd name="connsiteY21-378" fmla="*/ 1139547 h 4783510"/>
              <a:gd name="connsiteX22-379" fmla="*/ 11269135 w 12192000"/>
              <a:gd name="connsiteY22-380" fmla="*/ 1154978 h 4783510"/>
              <a:gd name="connsiteX23-381" fmla="*/ 11276593 w 12192000"/>
              <a:gd name="connsiteY23-382" fmla="*/ 1158504 h 4783510"/>
              <a:gd name="connsiteX24-383" fmla="*/ 11298713 w 12192000"/>
              <a:gd name="connsiteY24-384" fmla="*/ 1157049 h 4783510"/>
              <a:gd name="connsiteX25-385" fmla="*/ 11380829 w 12192000"/>
              <a:gd name="connsiteY25-386" fmla="*/ 1144822 h 4783510"/>
              <a:gd name="connsiteX26-387" fmla="*/ 11402942 w 12192000"/>
              <a:gd name="connsiteY26-388" fmla="*/ 1113350 h 4783510"/>
              <a:gd name="connsiteX27-389" fmla="*/ 11415520 w 12192000"/>
              <a:gd name="connsiteY27-390" fmla="*/ 1110800 h 4783510"/>
              <a:gd name="connsiteX28-391" fmla="*/ 11436464 w 12192000"/>
              <a:gd name="connsiteY28-392" fmla="*/ 1109251 h 4783510"/>
              <a:gd name="connsiteX29-393" fmla="*/ 11466905 w 12192000"/>
              <a:gd name="connsiteY29-394" fmla="*/ 1089800 h 4783510"/>
              <a:gd name="connsiteX30-395" fmla="*/ 11530655 w 12192000"/>
              <a:gd name="connsiteY30-396" fmla="*/ 1076007 h 4783510"/>
              <a:gd name="connsiteX31-397" fmla="*/ 11632767 w 12192000"/>
              <a:gd name="connsiteY31-398" fmla="*/ 1001326 h 4783510"/>
              <a:gd name="connsiteX32-399" fmla="*/ 11732439 w 12192000"/>
              <a:gd name="connsiteY32-400" fmla="*/ 984350 h 4783510"/>
              <a:gd name="connsiteX33-401" fmla="*/ 11766504 w 12192000"/>
              <a:gd name="connsiteY33-402" fmla="*/ 976255 h 4783510"/>
              <a:gd name="connsiteX34-403" fmla="*/ 11805989 w 12192000"/>
              <a:gd name="connsiteY34-404" fmla="*/ 1009267 h 4783510"/>
              <a:gd name="connsiteX35-405" fmla="*/ 11891635 w 12192000"/>
              <a:gd name="connsiteY35-406" fmla="*/ 997172 h 4783510"/>
              <a:gd name="connsiteX36-407" fmla="*/ 11959068 w 12192000"/>
              <a:gd name="connsiteY36-408" fmla="*/ 979087 h 4783510"/>
              <a:gd name="connsiteX37-409" fmla="*/ 11974871 w 12192000"/>
              <a:gd name="connsiteY37-410" fmla="*/ 981280 h 4783510"/>
              <a:gd name="connsiteX38-411" fmla="*/ 11996673 w 12192000"/>
              <a:gd name="connsiteY38-412" fmla="*/ 989271 h 4783510"/>
              <a:gd name="connsiteX39-413" fmla="*/ 12064304 w 12192000"/>
              <a:gd name="connsiteY39-414" fmla="*/ 976743 h 4783510"/>
              <a:gd name="connsiteX40-415" fmla="*/ 12108011 w 12192000"/>
              <a:gd name="connsiteY40-416" fmla="*/ 949852 h 4783510"/>
              <a:gd name="connsiteX41-417" fmla="*/ 12137961 w 12192000"/>
              <a:gd name="connsiteY41-418" fmla="*/ 928659 h 4783510"/>
              <a:gd name="connsiteX42-419" fmla="*/ 12152392 w 12192000"/>
              <a:gd name="connsiteY42-420" fmla="*/ 940852 h 4783510"/>
              <a:gd name="connsiteX43-421" fmla="*/ 12187275 w 12192000"/>
              <a:gd name="connsiteY43-422" fmla="*/ 939175 h 4783510"/>
              <a:gd name="connsiteX44-423" fmla="*/ 12192000 w 12192000"/>
              <a:gd name="connsiteY44-424" fmla="*/ 932202 h 4783510"/>
              <a:gd name="connsiteX45-425" fmla="*/ 12192000 w 12192000"/>
              <a:gd name="connsiteY45-426" fmla="*/ 1423622 h 4783510"/>
              <a:gd name="connsiteX46-427" fmla="*/ 12192000 w 12192000"/>
              <a:gd name="connsiteY46-428" fmla="*/ 2783600 h 4783510"/>
              <a:gd name="connsiteX47-429" fmla="*/ 12192000 w 12192000"/>
              <a:gd name="connsiteY47-430" fmla="*/ 4783510 h 4783510"/>
              <a:gd name="connsiteX48-431" fmla="*/ 2 w 12192000"/>
              <a:gd name="connsiteY48-432" fmla="*/ 4783510 h 4783510"/>
              <a:gd name="connsiteX49-433" fmla="*/ 2 w 12192000"/>
              <a:gd name="connsiteY49-434" fmla="*/ 1855074 h 4783510"/>
              <a:gd name="connsiteX50-435" fmla="*/ 0 w 12192000"/>
              <a:gd name="connsiteY50-436" fmla="*/ 1855074 h 4783510"/>
              <a:gd name="connsiteX51-437" fmla="*/ 0 w 12192000"/>
              <a:gd name="connsiteY51-438" fmla="*/ 3676 h 4783510"/>
              <a:gd name="connsiteX52-439" fmla="*/ 4725 w 12192000"/>
              <a:gd name="connsiteY52-440" fmla="*/ 10649 h 4783510"/>
              <a:gd name="connsiteX53-441" fmla="*/ 39608 w 12192000"/>
              <a:gd name="connsiteY53-442" fmla="*/ 12325 h 4783510"/>
              <a:gd name="connsiteX54-443" fmla="*/ 54039 w 12192000"/>
              <a:gd name="connsiteY54-444" fmla="*/ 133 h 4783510"/>
              <a:gd name="connsiteX0-445" fmla="*/ 54039 w 12192000"/>
              <a:gd name="connsiteY0-446" fmla="*/ 133 h 4783510"/>
              <a:gd name="connsiteX1-447" fmla="*/ 83989 w 12192000"/>
              <a:gd name="connsiteY1-448" fmla="*/ 21326 h 4783510"/>
              <a:gd name="connsiteX2-449" fmla="*/ 127696 w 12192000"/>
              <a:gd name="connsiteY2-450" fmla="*/ 48217 h 4783510"/>
              <a:gd name="connsiteX3-451" fmla="*/ 195328 w 12192000"/>
              <a:gd name="connsiteY3-452" fmla="*/ 60745 h 4783510"/>
              <a:gd name="connsiteX4-453" fmla="*/ 217130 w 12192000"/>
              <a:gd name="connsiteY4-454" fmla="*/ 52754 h 4783510"/>
              <a:gd name="connsiteX5-455" fmla="*/ 232932 w 12192000"/>
              <a:gd name="connsiteY5-456" fmla="*/ 50560 h 4783510"/>
              <a:gd name="connsiteX6-457" fmla="*/ 296960 w 12192000"/>
              <a:gd name="connsiteY6-458" fmla="*/ 85674 h 4783510"/>
              <a:gd name="connsiteX7-459" fmla="*/ 329442 w 12192000"/>
              <a:gd name="connsiteY7-460" fmla="*/ 61820 h 4783510"/>
              <a:gd name="connsiteX8-461" fmla="*/ 386012 w 12192000"/>
              <a:gd name="connsiteY8-462" fmla="*/ 80741 h 4783510"/>
              <a:gd name="connsiteX9-463" fmla="*/ 425496 w 12192000"/>
              <a:gd name="connsiteY9-464" fmla="*/ 47729 h 4783510"/>
              <a:gd name="connsiteX10-465" fmla="*/ 459561 w 12192000"/>
              <a:gd name="connsiteY10-466" fmla="*/ 55824 h 4783510"/>
              <a:gd name="connsiteX11-467" fmla="*/ 559233 w 12192000"/>
              <a:gd name="connsiteY11-468" fmla="*/ 72799 h 4783510"/>
              <a:gd name="connsiteX12-469" fmla="*/ 661345 w 12192000"/>
              <a:gd name="connsiteY12-470" fmla="*/ 147481 h 4783510"/>
              <a:gd name="connsiteX13-471" fmla="*/ 725095 w 12192000"/>
              <a:gd name="connsiteY13-472" fmla="*/ 161274 h 4783510"/>
              <a:gd name="connsiteX14-473" fmla="*/ 755536 w 12192000"/>
              <a:gd name="connsiteY14-474" fmla="*/ 180724 h 4783510"/>
              <a:gd name="connsiteX15-475" fmla="*/ 776480 w 12192000"/>
              <a:gd name="connsiteY15-476" fmla="*/ 182273 h 4783510"/>
              <a:gd name="connsiteX16-477" fmla="*/ 789058 w 12192000"/>
              <a:gd name="connsiteY16-478" fmla="*/ 184824 h 4783510"/>
              <a:gd name="connsiteX17-479" fmla="*/ 811171 w 12192000"/>
              <a:gd name="connsiteY17-480" fmla="*/ 216295 h 4783510"/>
              <a:gd name="connsiteX18-481" fmla="*/ 878029 w 12192000"/>
              <a:gd name="connsiteY18-482" fmla="*/ 215023 h 4783510"/>
              <a:gd name="connsiteX19-483" fmla="*/ 884769 w 12192000"/>
              <a:gd name="connsiteY19-484" fmla="*/ 220986 h 4783510"/>
              <a:gd name="connsiteX20-485" fmla="*/ 1600387 w 12192000"/>
              <a:gd name="connsiteY20-486" fmla="*/ 354356 h 4783510"/>
              <a:gd name="connsiteX21-487" fmla="*/ 9012952 w 12192000"/>
              <a:gd name="connsiteY21-488" fmla="*/ 1139547 h 4783510"/>
              <a:gd name="connsiteX22-489" fmla="*/ 11269135 w 12192000"/>
              <a:gd name="connsiteY22-490" fmla="*/ 1154978 h 4783510"/>
              <a:gd name="connsiteX23-491" fmla="*/ 11276593 w 12192000"/>
              <a:gd name="connsiteY23-492" fmla="*/ 1158504 h 4783510"/>
              <a:gd name="connsiteX24-493" fmla="*/ 11298713 w 12192000"/>
              <a:gd name="connsiteY24-494" fmla="*/ 1157049 h 4783510"/>
              <a:gd name="connsiteX25-495" fmla="*/ 11380829 w 12192000"/>
              <a:gd name="connsiteY25-496" fmla="*/ 1144822 h 4783510"/>
              <a:gd name="connsiteX26-497" fmla="*/ 11402942 w 12192000"/>
              <a:gd name="connsiteY26-498" fmla="*/ 1113350 h 4783510"/>
              <a:gd name="connsiteX27-499" fmla="*/ 11415520 w 12192000"/>
              <a:gd name="connsiteY27-500" fmla="*/ 1110800 h 4783510"/>
              <a:gd name="connsiteX28-501" fmla="*/ 11436464 w 12192000"/>
              <a:gd name="connsiteY28-502" fmla="*/ 1109251 h 4783510"/>
              <a:gd name="connsiteX29-503" fmla="*/ 11466905 w 12192000"/>
              <a:gd name="connsiteY29-504" fmla="*/ 1089800 h 4783510"/>
              <a:gd name="connsiteX30-505" fmla="*/ 11530655 w 12192000"/>
              <a:gd name="connsiteY30-506" fmla="*/ 1076007 h 4783510"/>
              <a:gd name="connsiteX31-507" fmla="*/ 11632767 w 12192000"/>
              <a:gd name="connsiteY31-508" fmla="*/ 1001326 h 4783510"/>
              <a:gd name="connsiteX32-509" fmla="*/ 11732439 w 12192000"/>
              <a:gd name="connsiteY32-510" fmla="*/ 984350 h 4783510"/>
              <a:gd name="connsiteX33-511" fmla="*/ 11766504 w 12192000"/>
              <a:gd name="connsiteY33-512" fmla="*/ 976255 h 4783510"/>
              <a:gd name="connsiteX34-513" fmla="*/ 11826422 w 12192000"/>
              <a:gd name="connsiteY34-514" fmla="*/ 995644 h 4783510"/>
              <a:gd name="connsiteX35-515" fmla="*/ 11891635 w 12192000"/>
              <a:gd name="connsiteY35-516" fmla="*/ 997172 h 4783510"/>
              <a:gd name="connsiteX36-517" fmla="*/ 11959068 w 12192000"/>
              <a:gd name="connsiteY36-518" fmla="*/ 979087 h 4783510"/>
              <a:gd name="connsiteX37-519" fmla="*/ 11974871 w 12192000"/>
              <a:gd name="connsiteY37-520" fmla="*/ 981280 h 4783510"/>
              <a:gd name="connsiteX38-521" fmla="*/ 11996673 w 12192000"/>
              <a:gd name="connsiteY38-522" fmla="*/ 989271 h 4783510"/>
              <a:gd name="connsiteX39-523" fmla="*/ 12064304 w 12192000"/>
              <a:gd name="connsiteY39-524" fmla="*/ 976743 h 4783510"/>
              <a:gd name="connsiteX40-525" fmla="*/ 12108011 w 12192000"/>
              <a:gd name="connsiteY40-526" fmla="*/ 949852 h 4783510"/>
              <a:gd name="connsiteX41-527" fmla="*/ 12137961 w 12192000"/>
              <a:gd name="connsiteY41-528" fmla="*/ 928659 h 4783510"/>
              <a:gd name="connsiteX42-529" fmla="*/ 12152392 w 12192000"/>
              <a:gd name="connsiteY42-530" fmla="*/ 940852 h 4783510"/>
              <a:gd name="connsiteX43-531" fmla="*/ 12187275 w 12192000"/>
              <a:gd name="connsiteY43-532" fmla="*/ 939175 h 4783510"/>
              <a:gd name="connsiteX44-533" fmla="*/ 12192000 w 12192000"/>
              <a:gd name="connsiteY44-534" fmla="*/ 932202 h 4783510"/>
              <a:gd name="connsiteX45-535" fmla="*/ 12192000 w 12192000"/>
              <a:gd name="connsiteY45-536" fmla="*/ 1423622 h 4783510"/>
              <a:gd name="connsiteX46-537" fmla="*/ 12192000 w 12192000"/>
              <a:gd name="connsiteY46-538" fmla="*/ 2783600 h 4783510"/>
              <a:gd name="connsiteX47-539" fmla="*/ 12192000 w 12192000"/>
              <a:gd name="connsiteY47-540" fmla="*/ 4783510 h 4783510"/>
              <a:gd name="connsiteX48-541" fmla="*/ 2 w 12192000"/>
              <a:gd name="connsiteY48-542" fmla="*/ 4783510 h 4783510"/>
              <a:gd name="connsiteX49-543" fmla="*/ 2 w 12192000"/>
              <a:gd name="connsiteY49-544" fmla="*/ 1855074 h 4783510"/>
              <a:gd name="connsiteX50-545" fmla="*/ 0 w 12192000"/>
              <a:gd name="connsiteY50-546" fmla="*/ 1855074 h 4783510"/>
              <a:gd name="connsiteX51-547" fmla="*/ 0 w 12192000"/>
              <a:gd name="connsiteY51-548" fmla="*/ 3676 h 4783510"/>
              <a:gd name="connsiteX52-549" fmla="*/ 4725 w 12192000"/>
              <a:gd name="connsiteY52-550" fmla="*/ 10649 h 4783510"/>
              <a:gd name="connsiteX53-551" fmla="*/ 39608 w 12192000"/>
              <a:gd name="connsiteY53-552" fmla="*/ 12325 h 4783510"/>
              <a:gd name="connsiteX54-553" fmla="*/ 54039 w 12192000"/>
              <a:gd name="connsiteY54-554" fmla="*/ 133 h 4783510"/>
              <a:gd name="connsiteX0-555" fmla="*/ 54039 w 12192000"/>
              <a:gd name="connsiteY0-556" fmla="*/ 133 h 4783510"/>
              <a:gd name="connsiteX1-557" fmla="*/ 83989 w 12192000"/>
              <a:gd name="connsiteY1-558" fmla="*/ 21326 h 4783510"/>
              <a:gd name="connsiteX2-559" fmla="*/ 127696 w 12192000"/>
              <a:gd name="connsiteY2-560" fmla="*/ 48217 h 4783510"/>
              <a:gd name="connsiteX3-561" fmla="*/ 195328 w 12192000"/>
              <a:gd name="connsiteY3-562" fmla="*/ 60745 h 4783510"/>
              <a:gd name="connsiteX4-563" fmla="*/ 217130 w 12192000"/>
              <a:gd name="connsiteY4-564" fmla="*/ 52754 h 4783510"/>
              <a:gd name="connsiteX5-565" fmla="*/ 232932 w 12192000"/>
              <a:gd name="connsiteY5-566" fmla="*/ 50560 h 4783510"/>
              <a:gd name="connsiteX6-567" fmla="*/ 296960 w 12192000"/>
              <a:gd name="connsiteY6-568" fmla="*/ 85674 h 4783510"/>
              <a:gd name="connsiteX7-569" fmla="*/ 329442 w 12192000"/>
              <a:gd name="connsiteY7-570" fmla="*/ 61820 h 4783510"/>
              <a:gd name="connsiteX8-571" fmla="*/ 386012 w 12192000"/>
              <a:gd name="connsiteY8-572" fmla="*/ 80741 h 4783510"/>
              <a:gd name="connsiteX9-573" fmla="*/ 425496 w 12192000"/>
              <a:gd name="connsiteY9-574" fmla="*/ 47729 h 4783510"/>
              <a:gd name="connsiteX10-575" fmla="*/ 459561 w 12192000"/>
              <a:gd name="connsiteY10-576" fmla="*/ 55824 h 4783510"/>
              <a:gd name="connsiteX11-577" fmla="*/ 559233 w 12192000"/>
              <a:gd name="connsiteY11-578" fmla="*/ 72799 h 4783510"/>
              <a:gd name="connsiteX12-579" fmla="*/ 661345 w 12192000"/>
              <a:gd name="connsiteY12-580" fmla="*/ 147481 h 4783510"/>
              <a:gd name="connsiteX13-581" fmla="*/ 725095 w 12192000"/>
              <a:gd name="connsiteY13-582" fmla="*/ 161274 h 4783510"/>
              <a:gd name="connsiteX14-583" fmla="*/ 755536 w 12192000"/>
              <a:gd name="connsiteY14-584" fmla="*/ 180724 h 4783510"/>
              <a:gd name="connsiteX15-585" fmla="*/ 776480 w 12192000"/>
              <a:gd name="connsiteY15-586" fmla="*/ 182273 h 4783510"/>
              <a:gd name="connsiteX16-587" fmla="*/ 789058 w 12192000"/>
              <a:gd name="connsiteY16-588" fmla="*/ 184824 h 4783510"/>
              <a:gd name="connsiteX17-589" fmla="*/ 811171 w 12192000"/>
              <a:gd name="connsiteY17-590" fmla="*/ 216295 h 4783510"/>
              <a:gd name="connsiteX18-591" fmla="*/ 878029 w 12192000"/>
              <a:gd name="connsiteY18-592" fmla="*/ 215023 h 4783510"/>
              <a:gd name="connsiteX19-593" fmla="*/ 884769 w 12192000"/>
              <a:gd name="connsiteY19-594" fmla="*/ 220986 h 4783510"/>
              <a:gd name="connsiteX20-595" fmla="*/ 1600387 w 12192000"/>
              <a:gd name="connsiteY20-596" fmla="*/ 354356 h 4783510"/>
              <a:gd name="connsiteX21-597" fmla="*/ 9012952 w 12192000"/>
              <a:gd name="connsiteY21-598" fmla="*/ 1139547 h 4783510"/>
              <a:gd name="connsiteX22-599" fmla="*/ 11269135 w 12192000"/>
              <a:gd name="connsiteY22-600" fmla="*/ 1154978 h 4783510"/>
              <a:gd name="connsiteX23-601" fmla="*/ 11276593 w 12192000"/>
              <a:gd name="connsiteY23-602" fmla="*/ 1158504 h 4783510"/>
              <a:gd name="connsiteX24-603" fmla="*/ 11298713 w 12192000"/>
              <a:gd name="connsiteY24-604" fmla="*/ 1157049 h 4783510"/>
              <a:gd name="connsiteX25-605" fmla="*/ 11380829 w 12192000"/>
              <a:gd name="connsiteY25-606" fmla="*/ 1144822 h 4783510"/>
              <a:gd name="connsiteX26-607" fmla="*/ 11402942 w 12192000"/>
              <a:gd name="connsiteY26-608" fmla="*/ 1113350 h 4783510"/>
              <a:gd name="connsiteX27-609" fmla="*/ 11415520 w 12192000"/>
              <a:gd name="connsiteY27-610" fmla="*/ 1110800 h 4783510"/>
              <a:gd name="connsiteX28-611" fmla="*/ 11436464 w 12192000"/>
              <a:gd name="connsiteY28-612" fmla="*/ 1109251 h 4783510"/>
              <a:gd name="connsiteX29-613" fmla="*/ 11466905 w 12192000"/>
              <a:gd name="connsiteY29-614" fmla="*/ 1089800 h 4783510"/>
              <a:gd name="connsiteX30-615" fmla="*/ 11530655 w 12192000"/>
              <a:gd name="connsiteY30-616" fmla="*/ 1076007 h 4783510"/>
              <a:gd name="connsiteX31-617" fmla="*/ 11632767 w 12192000"/>
              <a:gd name="connsiteY31-618" fmla="*/ 1001326 h 4783510"/>
              <a:gd name="connsiteX32-619" fmla="*/ 11732439 w 12192000"/>
              <a:gd name="connsiteY32-620" fmla="*/ 984350 h 4783510"/>
              <a:gd name="connsiteX33-621" fmla="*/ 11766504 w 12192000"/>
              <a:gd name="connsiteY33-622" fmla="*/ 976255 h 4783510"/>
              <a:gd name="connsiteX34-623" fmla="*/ 11788440 w 12192000"/>
              <a:gd name="connsiteY34-624" fmla="*/ 995646 h 4783510"/>
              <a:gd name="connsiteX35-625" fmla="*/ 11826422 w 12192000"/>
              <a:gd name="connsiteY35-626" fmla="*/ 995644 h 4783510"/>
              <a:gd name="connsiteX36-627" fmla="*/ 11891635 w 12192000"/>
              <a:gd name="connsiteY36-628" fmla="*/ 997172 h 4783510"/>
              <a:gd name="connsiteX37-629" fmla="*/ 11959068 w 12192000"/>
              <a:gd name="connsiteY37-630" fmla="*/ 979087 h 4783510"/>
              <a:gd name="connsiteX38-631" fmla="*/ 11974871 w 12192000"/>
              <a:gd name="connsiteY38-632" fmla="*/ 981280 h 4783510"/>
              <a:gd name="connsiteX39-633" fmla="*/ 11996673 w 12192000"/>
              <a:gd name="connsiteY39-634" fmla="*/ 989271 h 4783510"/>
              <a:gd name="connsiteX40-635" fmla="*/ 12064304 w 12192000"/>
              <a:gd name="connsiteY40-636" fmla="*/ 976743 h 4783510"/>
              <a:gd name="connsiteX41-637" fmla="*/ 12108011 w 12192000"/>
              <a:gd name="connsiteY41-638" fmla="*/ 949852 h 4783510"/>
              <a:gd name="connsiteX42-639" fmla="*/ 12137961 w 12192000"/>
              <a:gd name="connsiteY42-640" fmla="*/ 928659 h 4783510"/>
              <a:gd name="connsiteX43-641" fmla="*/ 12152392 w 12192000"/>
              <a:gd name="connsiteY43-642" fmla="*/ 940852 h 4783510"/>
              <a:gd name="connsiteX44-643" fmla="*/ 12187275 w 12192000"/>
              <a:gd name="connsiteY44-644" fmla="*/ 939175 h 4783510"/>
              <a:gd name="connsiteX45-645" fmla="*/ 12192000 w 12192000"/>
              <a:gd name="connsiteY45-646" fmla="*/ 932202 h 4783510"/>
              <a:gd name="connsiteX46-647" fmla="*/ 12192000 w 12192000"/>
              <a:gd name="connsiteY46-648" fmla="*/ 1423622 h 4783510"/>
              <a:gd name="connsiteX47-649" fmla="*/ 12192000 w 12192000"/>
              <a:gd name="connsiteY47-650" fmla="*/ 2783600 h 4783510"/>
              <a:gd name="connsiteX48-651" fmla="*/ 12192000 w 12192000"/>
              <a:gd name="connsiteY48-652" fmla="*/ 4783510 h 4783510"/>
              <a:gd name="connsiteX49-653" fmla="*/ 2 w 12192000"/>
              <a:gd name="connsiteY49-654" fmla="*/ 4783510 h 4783510"/>
              <a:gd name="connsiteX50-655" fmla="*/ 2 w 12192000"/>
              <a:gd name="connsiteY50-656" fmla="*/ 1855074 h 4783510"/>
              <a:gd name="connsiteX51-657" fmla="*/ 0 w 12192000"/>
              <a:gd name="connsiteY51-658" fmla="*/ 1855074 h 4783510"/>
              <a:gd name="connsiteX52-659" fmla="*/ 0 w 12192000"/>
              <a:gd name="connsiteY52-660" fmla="*/ 3676 h 4783510"/>
              <a:gd name="connsiteX53-661" fmla="*/ 4725 w 12192000"/>
              <a:gd name="connsiteY53-662" fmla="*/ 10649 h 4783510"/>
              <a:gd name="connsiteX54-663" fmla="*/ 39608 w 12192000"/>
              <a:gd name="connsiteY54-664" fmla="*/ 12325 h 4783510"/>
              <a:gd name="connsiteX55-665" fmla="*/ 54039 w 12192000"/>
              <a:gd name="connsiteY55-666" fmla="*/ 133 h 4783510"/>
              <a:gd name="connsiteX0-667" fmla="*/ 54039 w 12192000"/>
              <a:gd name="connsiteY0-668" fmla="*/ 133 h 4783510"/>
              <a:gd name="connsiteX1-669" fmla="*/ 83989 w 12192000"/>
              <a:gd name="connsiteY1-670" fmla="*/ 21326 h 4783510"/>
              <a:gd name="connsiteX2-671" fmla="*/ 127696 w 12192000"/>
              <a:gd name="connsiteY2-672" fmla="*/ 48217 h 4783510"/>
              <a:gd name="connsiteX3-673" fmla="*/ 195328 w 12192000"/>
              <a:gd name="connsiteY3-674" fmla="*/ 60745 h 4783510"/>
              <a:gd name="connsiteX4-675" fmla="*/ 217130 w 12192000"/>
              <a:gd name="connsiteY4-676" fmla="*/ 52754 h 4783510"/>
              <a:gd name="connsiteX5-677" fmla="*/ 232932 w 12192000"/>
              <a:gd name="connsiteY5-678" fmla="*/ 50560 h 4783510"/>
              <a:gd name="connsiteX6-679" fmla="*/ 296960 w 12192000"/>
              <a:gd name="connsiteY6-680" fmla="*/ 85674 h 4783510"/>
              <a:gd name="connsiteX7-681" fmla="*/ 329442 w 12192000"/>
              <a:gd name="connsiteY7-682" fmla="*/ 61820 h 4783510"/>
              <a:gd name="connsiteX8-683" fmla="*/ 386012 w 12192000"/>
              <a:gd name="connsiteY8-684" fmla="*/ 80741 h 4783510"/>
              <a:gd name="connsiteX9-685" fmla="*/ 425496 w 12192000"/>
              <a:gd name="connsiteY9-686" fmla="*/ 47729 h 4783510"/>
              <a:gd name="connsiteX10-687" fmla="*/ 459561 w 12192000"/>
              <a:gd name="connsiteY10-688" fmla="*/ 55824 h 4783510"/>
              <a:gd name="connsiteX11-689" fmla="*/ 559233 w 12192000"/>
              <a:gd name="connsiteY11-690" fmla="*/ 72799 h 4783510"/>
              <a:gd name="connsiteX12-691" fmla="*/ 661345 w 12192000"/>
              <a:gd name="connsiteY12-692" fmla="*/ 147481 h 4783510"/>
              <a:gd name="connsiteX13-693" fmla="*/ 725095 w 12192000"/>
              <a:gd name="connsiteY13-694" fmla="*/ 161274 h 4783510"/>
              <a:gd name="connsiteX14-695" fmla="*/ 755536 w 12192000"/>
              <a:gd name="connsiteY14-696" fmla="*/ 180724 h 4783510"/>
              <a:gd name="connsiteX15-697" fmla="*/ 776480 w 12192000"/>
              <a:gd name="connsiteY15-698" fmla="*/ 182273 h 4783510"/>
              <a:gd name="connsiteX16-699" fmla="*/ 789058 w 12192000"/>
              <a:gd name="connsiteY16-700" fmla="*/ 184824 h 4783510"/>
              <a:gd name="connsiteX17-701" fmla="*/ 811171 w 12192000"/>
              <a:gd name="connsiteY17-702" fmla="*/ 216295 h 4783510"/>
              <a:gd name="connsiteX18-703" fmla="*/ 878029 w 12192000"/>
              <a:gd name="connsiteY18-704" fmla="*/ 215023 h 4783510"/>
              <a:gd name="connsiteX19-705" fmla="*/ 884769 w 12192000"/>
              <a:gd name="connsiteY19-706" fmla="*/ 220986 h 4783510"/>
              <a:gd name="connsiteX20-707" fmla="*/ 1600387 w 12192000"/>
              <a:gd name="connsiteY20-708" fmla="*/ 354356 h 4783510"/>
              <a:gd name="connsiteX21-709" fmla="*/ 9012952 w 12192000"/>
              <a:gd name="connsiteY21-710" fmla="*/ 1139547 h 4783510"/>
              <a:gd name="connsiteX22-711" fmla="*/ 11269135 w 12192000"/>
              <a:gd name="connsiteY22-712" fmla="*/ 1154978 h 4783510"/>
              <a:gd name="connsiteX23-713" fmla="*/ 11276593 w 12192000"/>
              <a:gd name="connsiteY23-714" fmla="*/ 1158504 h 4783510"/>
              <a:gd name="connsiteX24-715" fmla="*/ 11298713 w 12192000"/>
              <a:gd name="connsiteY24-716" fmla="*/ 1157049 h 4783510"/>
              <a:gd name="connsiteX25-717" fmla="*/ 11380829 w 12192000"/>
              <a:gd name="connsiteY25-718" fmla="*/ 1144822 h 4783510"/>
              <a:gd name="connsiteX26-719" fmla="*/ 11402942 w 12192000"/>
              <a:gd name="connsiteY26-720" fmla="*/ 1113350 h 4783510"/>
              <a:gd name="connsiteX27-721" fmla="*/ 11415520 w 12192000"/>
              <a:gd name="connsiteY27-722" fmla="*/ 1110800 h 4783510"/>
              <a:gd name="connsiteX28-723" fmla="*/ 11436464 w 12192000"/>
              <a:gd name="connsiteY28-724" fmla="*/ 1109251 h 4783510"/>
              <a:gd name="connsiteX29-725" fmla="*/ 11466905 w 12192000"/>
              <a:gd name="connsiteY29-726" fmla="*/ 1089800 h 4783510"/>
              <a:gd name="connsiteX30-727" fmla="*/ 11530655 w 12192000"/>
              <a:gd name="connsiteY30-728" fmla="*/ 1076007 h 4783510"/>
              <a:gd name="connsiteX31-729" fmla="*/ 11632767 w 12192000"/>
              <a:gd name="connsiteY31-730" fmla="*/ 1001326 h 4783510"/>
              <a:gd name="connsiteX32-731" fmla="*/ 11735844 w 12192000"/>
              <a:gd name="connsiteY32-732" fmla="*/ 1008189 h 4783510"/>
              <a:gd name="connsiteX33-733" fmla="*/ 11766504 w 12192000"/>
              <a:gd name="connsiteY33-734" fmla="*/ 976255 h 4783510"/>
              <a:gd name="connsiteX34-735" fmla="*/ 11788440 w 12192000"/>
              <a:gd name="connsiteY34-736" fmla="*/ 995646 h 4783510"/>
              <a:gd name="connsiteX35-737" fmla="*/ 11826422 w 12192000"/>
              <a:gd name="connsiteY35-738" fmla="*/ 995644 h 4783510"/>
              <a:gd name="connsiteX36-739" fmla="*/ 11891635 w 12192000"/>
              <a:gd name="connsiteY36-740" fmla="*/ 997172 h 4783510"/>
              <a:gd name="connsiteX37-741" fmla="*/ 11959068 w 12192000"/>
              <a:gd name="connsiteY37-742" fmla="*/ 979087 h 4783510"/>
              <a:gd name="connsiteX38-743" fmla="*/ 11974871 w 12192000"/>
              <a:gd name="connsiteY38-744" fmla="*/ 981280 h 4783510"/>
              <a:gd name="connsiteX39-745" fmla="*/ 11996673 w 12192000"/>
              <a:gd name="connsiteY39-746" fmla="*/ 989271 h 4783510"/>
              <a:gd name="connsiteX40-747" fmla="*/ 12064304 w 12192000"/>
              <a:gd name="connsiteY40-748" fmla="*/ 976743 h 4783510"/>
              <a:gd name="connsiteX41-749" fmla="*/ 12108011 w 12192000"/>
              <a:gd name="connsiteY41-750" fmla="*/ 949852 h 4783510"/>
              <a:gd name="connsiteX42-751" fmla="*/ 12137961 w 12192000"/>
              <a:gd name="connsiteY42-752" fmla="*/ 928659 h 4783510"/>
              <a:gd name="connsiteX43-753" fmla="*/ 12152392 w 12192000"/>
              <a:gd name="connsiteY43-754" fmla="*/ 940852 h 4783510"/>
              <a:gd name="connsiteX44-755" fmla="*/ 12187275 w 12192000"/>
              <a:gd name="connsiteY44-756" fmla="*/ 939175 h 4783510"/>
              <a:gd name="connsiteX45-757" fmla="*/ 12192000 w 12192000"/>
              <a:gd name="connsiteY45-758" fmla="*/ 932202 h 4783510"/>
              <a:gd name="connsiteX46-759" fmla="*/ 12192000 w 12192000"/>
              <a:gd name="connsiteY46-760" fmla="*/ 1423622 h 4783510"/>
              <a:gd name="connsiteX47-761" fmla="*/ 12192000 w 12192000"/>
              <a:gd name="connsiteY47-762" fmla="*/ 2783600 h 4783510"/>
              <a:gd name="connsiteX48-763" fmla="*/ 12192000 w 12192000"/>
              <a:gd name="connsiteY48-764" fmla="*/ 4783510 h 4783510"/>
              <a:gd name="connsiteX49-765" fmla="*/ 2 w 12192000"/>
              <a:gd name="connsiteY49-766" fmla="*/ 4783510 h 4783510"/>
              <a:gd name="connsiteX50-767" fmla="*/ 2 w 12192000"/>
              <a:gd name="connsiteY50-768" fmla="*/ 1855074 h 4783510"/>
              <a:gd name="connsiteX51-769" fmla="*/ 0 w 12192000"/>
              <a:gd name="connsiteY51-770" fmla="*/ 1855074 h 4783510"/>
              <a:gd name="connsiteX52-771" fmla="*/ 0 w 12192000"/>
              <a:gd name="connsiteY52-772" fmla="*/ 3676 h 4783510"/>
              <a:gd name="connsiteX53-773" fmla="*/ 4725 w 12192000"/>
              <a:gd name="connsiteY53-774" fmla="*/ 10649 h 4783510"/>
              <a:gd name="connsiteX54-775" fmla="*/ 39608 w 12192000"/>
              <a:gd name="connsiteY54-776" fmla="*/ 12325 h 4783510"/>
              <a:gd name="connsiteX55-777" fmla="*/ 54039 w 12192000"/>
              <a:gd name="connsiteY55-778" fmla="*/ 133 h 4783510"/>
              <a:gd name="connsiteX0-779" fmla="*/ 54039 w 12192000"/>
              <a:gd name="connsiteY0-780" fmla="*/ 133 h 4783510"/>
              <a:gd name="connsiteX1-781" fmla="*/ 83989 w 12192000"/>
              <a:gd name="connsiteY1-782" fmla="*/ 21326 h 4783510"/>
              <a:gd name="connsiteX2-783" fmla="*/ 127696 w 12192000"/>
              <a:gd name="connsiteY2-784" fmla="*/ 48217 h 4783510"/>
              <a:gd name="connsiteX3-785" fmla="*/ 195328 w 12192000"/>
              <a:gd name="connsiteY3-786" fmla="*/ 60745 h 4783510"/>
              <a:gd name="connsiteX4-787" fmla="*/ 217130 w 12192000"/>
              <a:gd name="connsiteY4-788" fmla="*/ 52754 h 4783510"/>
              <a:gd name="connsiteX5-789" fmla="*/ 232932 w 12192000"/>
              <a:gd name="connsiteY5-790" fmla="*/ 50560 h 4783510"/>
              <a:gd name="connsiteX6-791" fmla="*/ 296960 w 12192000"/>
              <a:gd name="connsiteY6-792" fmla="*/ 85674 h 4783510"/>
              <a:gd name="connsiteX7-793" fmla="*/ 329442 w 12192000"/>
              <a:gd name="connsiteY7-794" fmla="*/ 61820 h 4783510"/>
              <a:gd name="connsiteX8-795" fmla="*/ 386012 w 12192000"/>
              <a:gd name="connsiteY8-796" fmla="*/ 80741 h 4783510"/>
              <a:gd name="connsiteX9-797" fmla="*/ 425496 w 12192000"/>
              <a:gd name="connsiteY9-798" fmla="*/ 47729 h 4783510"/>
              <a:gd name="connsiteX10-799" fmla="*/ 459561 w 12192000"/>
              <a:gd name="connsiteY10-800" fmla="*/ 55824 h 4783510"/>
              <a:gd name="connsiteX11-801" fmla="*/ 559233 w 12192000"/>
              <a:gd name="connsiteY11-802" fmla="*/ 72799 h 4783510"/>
              <a:gd name="connsiteX12-803" fmla="*/ 661345 w 12192000"/>
              <a:gd name="connsiteY12-804" fmla="*/ 147481 h 4783510"/>
              <a:gd name="connsiteX13-805" fmla="*/ 725095 w 12192000"/>
              <a:gd name="connsiteY13-806" fmla="*/ 161274 h 4783510"/>
              <a:gd name="connsiteX14-807" fmla="*/ 755536 w 12192000"/>
              <a:gd name="connsiteY14-808" fmla="*/ 180724 h 4783510"/>
              <a:gd name="connsiteX15-809" fmla="*/ 776480 w 12192000"/>
              <a:gd name="connsiteY15-810" fmla="*/ 182273 h 4783510"/>
              <a:gd name="connsiteX16-811" fmla="*/ 789058 w 12192000"/>
              <a:gd name="connsiteY16-812" fmla="*/ 184824 h 4783510"/>
              <a:gd name="connsiteX17-813" fmla="*/ 811171 w 12192000"/>
              <a:gd name="connsiteY17-814" fmla="*/ 216295 h 4783510"/>
              <a:gd name="connsiteX18-815" fmla="*/ 878029 w 12192000"/>
              <a:gd name="connsiteY18-816" fmla="*/ 215023 h 4783510"/>
              <a:gd name="connsiteX19-817" fmla="*/ 884769 w 12192000"/>
              <a:gd name="connsiteY19-818" fmla="*/ 220986 h 4783510"/>
              <a:gd name="connsiteX20-819" fmla="*/ 1600387 w 12192000"/>
              <a:gd name="connsiteY20-820" fmla="*/ 354356 h 4783510"/>
              <a:gd name="connsiteX21-821" fmla="*/ 9012952 w 12192000"/>
              <a:gd name="connsiteY21-822" fmla="*/ 1139547 h 4783510"/>
              <a:gd name="connsiteX22-823" fmla="*/ 11269135 w 12192000"/>
              <a:gd name="connsiteY22-824" fmla="*/ 1154978 h 4783510"/>
              <a:gd name="connsiteX23-825" fmla="*/ 11276593 w 12192000"/>
              <a:gd name="connsiteY23-826" fmla="*/ 1158504 h 4783510"/>
              <a:gd name="connsiteX24-827" fmla="*/ 11298713 w 12192000"/>
              <a:gd name="connsiteY24-828" fmla="*/ 1157049 h 4783510"/>
              <a:gd name="connsiteX25-829" fmla="*/ 11380829 w 12192000"/>
              <a:gd name="connsiteY25-830" fmla="*/ 1144822 h 4783510"/>
              <a:gd name="connsiteX26-831" fmla="*/ 11402942 w 12192000"/>
              <a:gd name="connsiteY26-832" fmla="*/ 1113350 h 4783510"/>
              <a:gd name="connsiteX27-833" fmla="*/ 11415520 w 12192000"/>
              <a:gd name="connsiteY27-834" fmla="*/ 1110800 h 4783510"/>
              <a:gd name="connsiteX28-835" fmla="*/ 11436464 w 12192000"/>
              <a:gd name="connsiteY28-836" fmla="*/ 1109251 h 4783510"/>
              <a:gd name="connsiteX29-837" fmla="*/ 11466905 w 12192000"/>
              <a:gd name="connsiteY29-838" fmla="*/ 1089800 h 4783510"/>
              <a:gd name="connsiteX30-839" fmla="*/ 11530655 w 12192000"/>
              <a:gd name="connsiteY30-840" fmla="*/ 1076007 h 4783510"/>
              <a:gd name="connsiteX31-841" fmla="*/ 11632767 w 12192000"/>
              <a:gd name="connsiteY31-842" fmla="*/ 1001326 h 4783510"/>
              <a:gd name="connsiteX32-843" fmla="*/ 11735844 w 12192000"/>
              <a:gd name="connsiteY32-844" fmla="*/ 1008189 h 4783510"/>
              <a:gd name="connsiteX33-845" fmla="*/ 11766504 w 12192000"/>
              <a:gd name="connsiteY33-846" fmla="*/ 976255 h 4783510"/>
              <a:gd name="connsiteX34-847" fmla="*/ 11788440 w 12192000"/>
              <a:gd name="connsiteY34-848" fmla="*/ 995646 h 4783510"/>
              <a:gd name="connsiteX35-849" fmla="*/ 11826422 w 12192000"/>
              <a:gd name="connsiteY35-850" fmla="*/ 995644 h 4783510"/>
              <a:gd name="connsiteX36-851" fmla="*/ 11891635 w 12192000"/>
              <a:gd name="connsiteY36-852" fmla="*/ 997172 h 4783510"/>
              <a:gd name="connsiteX37-853" fmla="*/ 11959068 w 12192000"/>
              <a:gd name="connsiteY37-854" fmla="*/ 979087 h 4783510"/>
              <a:gd name="connsiteX38-855" fmla="*/ 11974871 w 12192000"/>
              <a:gd name="connsiteY38-856" fmla="*/ 981280 h 4783510"/>
              <a:gd name="connsiteX39-857" fmla="*/ 11996673 w 12192000"/>
              <a:gd name="connsiteY39-858" fmla="*/ 989271 h 4783510"/>
              <a:gd name="connsiteX40-859" fmla="*/ 12064304 w 12192000"/>
              <a:gd name="connsiteY40-860" fmla="*/ 976743 h 4783510"/>
              <a:gd name="connsiteX41-861" fmla="*/ 12108011 w 12192000"/>
              <a:gd name="connsiteY41-862" fmla="*/ 949852 h 4783510"/>
              <a:gd name="connsiteX42-863" fmla="*/ 12137961 w 12192000"/>
              <a:gd name="connsiteY42-864" fmla="*/ 928659 h 4783510"/>
              <a:gd name="connsiteX43-865" fmla="*/ 12152392 w 12192000"/>
              <a:gd name="connsiteY43-866" fmla="*/ 940852 h 4783510"/>
              <a:gd name="connsiteX44-867" fmla="*/ 12187275 w 12192000"/>
              <a:gd name="connsiteY44-868" fmla="*/ 939175 h 4783510"/>
              <a:gd name="connsiteX45-869" fmla="*/ 12192000 w 12192000"/>
              <a:gd name="connsiteY45-870" fmla="*/ 932202 h 4783510"/>
              <a:gd name="connsiteX46-871" fmla="*/ 12192000 w 12192000"/>
              <a:gd name="connsiteY46-872" fmla="*/ 1423622 h 4783510"/>
              <a:gd name="connsiteX47-873" fmla="*/ 12192000 w 12192000"/>
              <a:gd name="connsiteY47-874" fmla="*/ 2783600 h 4783510"/>
              <a:gd name="connsiteX48-875" fmla="*/ 12192000 w 12192000"/>
              <a:gd name="connsiteY48-876" fmla="*/ 4783510 h 4783510"/>
              <a:gd name="connsiteX49-877" fmla="*/ 2 w 12192000"/>
              <a:gd name="connsiteY49-878" fmla="*/ 4783510 h 4783510"/>
              <a:gd name="connsiteX50-879" fmla="*/ 2 w 12192000"/>
              <a:gd name="connsiteY50-880" fmla="*/ 1855074 h 4783510"/>
              <a:gd name="connsiteX51-881" fmla="*/ 0 w 12192000"/>
              <a:gd name="connsiteY51-882" fmla="*/ 1855074 h 4783510"/>
              <a:gd name="connsiteX52-883" fmla="*/ 0 w 12192000"/>
              <a:gd name="connsiteY52-884" fmla="*/ 3676 h 4783510"/>
              <a:gd name="connsiteX53-885" fmla="*/ 4725 w 12192000"/>
              <a:gd name="connsiteY53-886" fmla="*/ 10649 h 4783510"/>
              <a:gd name="connsiteX54-887" fmla="*/ 39608 w 12192000"/>
              <a:gd name="connsiteY54-888" fmla="*/ 12325 h 4783510"/>
              <a:gd name="connsiteX55-889" fmla="*/ 54039 w 12192000"/>
              <a:gd name="connsiteY55-890" fmla="*/ 133 h 4783510"/>
              <a:gd name="connsiteX0-891" fmla="*/ 54039 w 12192000"/>
              <a:gd name="connsiteY0-892" fmla="*/ 133 h 4783510"/>
              <a:gd name="connsiteX1-893" fmla="*/ 83989 w 12192000"/>
              <a:gd name="connsiteY1-894" fmla="*/ 21326 h 4783510"/>
              <a:gd name="connsiteX2-895" fmla="*/ 127696 w 12192000"/>
              <a:gd name="connsiteY2-896" fmla="*/ 48217 h 4783510"/>
              <a:gd name="connsiteX3-897" fmla="*/ 195328 w 12192000"/>
              <a:gd name="connsiteY3-898" fmla="*/ 60745 h 4783510"/>
              <a:gd name="connsiteX4-899" fmla="*/ 217130 w 12192000"/>
              <a:gd name="connsiteY4-900" fmla="*/ 52754 h 4783510"/>
              <a:gd name="connsiteX5-901" fmla="*/ 232932 w 12192000"/>
              <a:gd name="connsiteY5-902" fmla="*/ 50560 h 4783510"/>
              <a:gd name="connsiteX6-903" fmla="*/ 296960 w 12192000"/>
              <a:gd name="connsiteY6-904" fmla="*/ 85674 h 4783510"/>
              <a:gd name="connsiteX7-905" fmla="*/ 329442 w 12192000"/>
              <a:gd name="connsiteY7-906" fmla="*/ 61820 h 4783510"/>
              <a:gd name="connsiteX8-907" fmla="*/ 386012 w 12192000"/>
              <a:gd name="connsiteY8-908" fmla="*/ 80741 h 4783510"/>
              <a:gd name="connsiteX9-909" fmla="*/ 425496 w 12192000"/>
              <a:gd name="connsiteY9-910" fmla="*/ 47729 h 4783510"/>
              <a:gd name="connsiteX10-911" fmla="*/ 459561 w 12192000"/>
              <a:gd name="connsiteY10-912" fmla="*/ 55824 h 4783510"/>
              <a:gd name="connsiteX11-913" fmla="*/ 559233 w 12192000"/>
              <a:gd name="connsiteY11-914" fmla="*/ 72799 h 4783510"/>
              <a:gd name="connsiteX12-915" fmla="*/ 661345 w 12192000"/>
              <a:gd name="connsiteY12-916" fmla="*/ 147481 h 4783510"/>
              <a:gd name="connsiteX13-917" fmla="*/ 725095 w 12192000"/>
              <a:gd name="connsiteY13-918" fmla="*/ 161274 h 4783510"/>
              <a:gd name="connsiteX14-919" fmla="*/ 755536 w 12192000"/>
              <a:gd name="connsiteY14-920" fmla="*/ 180724 h 4783510"/>
              <a:gd name="connsiteX15-921" fmla="*/ 776480 w 12192000"/>
              <a:gd name="connsiteY15-922" fmla="*/ 182273 h 4783510"/>
              <a:gd name="connsiteX16-923" fmla="*/ 789058 w 12192000"/>
              <a:gd name="connsiteY16-924" fmla="*/ 184824 h 4783510"/>
              <a:gd name="connsiteX17-925" fmla="*/ 811171 w 12192000"/>
              <a:gd name="connsiteY17-926" fmla="*/ 216295 h 4783510"/>
              <a:gd name="connsiteX18-927" fmla="*/ 878029 w 12192000"/>
              <a:gd name="connsiteY18-928" fmla="*/ 215023 h 4783510"/>
              <a:gd name="connsiteX19-929" fmla="*/ 884769 w 12192000"/>
              <a:gd name="connsiteY19-930" fmla="*/ 220986 h 4783510"/>
              <a:gd name="connsiteX20-931" fmla="*/ 1600387 w 12192000"/>
              <a:gd name="connsiteY20-932" fmla="*/ 354356 h 4783510"/>
              <a:gd name="connsiteX21-933" fmla="*/ 9012952 w 12192000"/>
              <a:gd name="connsiteY21-934" fmla="*/ 1139547 h 4783510"/>
              <a:gd name="connsiteX22-935" fmla="*/ 11269135 w 12192000"/>
              <a:gd name="connsiteY22-936" fmla="*/ 1154978 h 4783510"/>
              <a:gd name="connsiteX23-937" fmla="*/ 11276593 w 12192000"/>
              <a:gd name="connsiteY23-938" fmla="*/ 1158504 h 4783510"/>
              <a:gd name="connsiteX24-939" fmla="*/ 11298713 w 12192000"/>
              <a:gd name="connsiteY24-940" fmla="*/ 1157049 h 4783510"/>
              <a:gd name="connsiteX25-941" fmla="*/ 11380829 w 12192000"/>
              <a:gd name="connsiteY25-942" fmla="*/ 1144822 h 4783510"/>
              <a:gd name="connsiteX26-943" fmla="*/ 11402942 w 12192000"/>
              <a:gd name="connsiteY26-944" fmla="*/ 1113350 h 4783510"/>
              <a:gd name="connsiteX27-945" fmla="*/ 11415520 w 12192000"/>
              <a:gd name="connsiteY27-946" fmla="*/ 1110800 h 4783510"/>
              <a:gd name="connsiteX28-947" fmla="*/ 11436464 w 12192000"/>
              <a:gd name="connsiteY28-948" fmla="*/ 1109251 h 4783510"/>
              <a:gd name="connsiteX29-949" fmla="*/ 11466905 w 12192000"/>
              <a:gd name="connsiteY29-950" fmla="*/ 1089800 h 4783510"/>
              <a:gd name="connsiteX30-951" fmla="*/ 11530655 w 12192000"/>
              <a:gd name="connsiteY30-952" fmla="*/ 1076007 h 4783510"/>
              <a:gd name="connsiteX31-953" fmla="*/ 11632767 w 12192000"/>
              <a:gd name="connsiteY31-954" fmla="*/ 1001326 h 4783510"/>
              <a:gd name="connsiteX32-955" fmla="*/ 11708599 w 12192000"/>
              <a:gd name="connsiteY32-956" fmla="*/ 997972 h 4783510"/>
              <a:gd name="connsiteX33-957" fmla="*/ 11766504 w 12192000"/>
              <a:gd name="connsiteY33-958" fmla="*/ 976255 h 4783510"/>
              <a:gd name="connsiteX34-959" fmla="*/ 11788440 w 12192000"/>
              <a:gd name="connsiteY34-960" fmla="*/ 995646 h 4783510"/>
              <a:gd name="connsiteX35-961" fmla="*/ 11826422 w 12192000"/>
              <a:gd name="connsiteY35-962" fmla="*/ 995644 h 4783510"/>
              <a:gd name="connsiteX36-963" fmla="*/ 11891635 w 12192000"/>
              <a:gd name="connsiteY36-964" fmla="*/ 997172 h 4783510"/>
              <a:gd name="connsiteX37-965" fmla="*/ 11959068 w 12192000"/>
              <a:gd name="connsiteY37-966" fmla="*/ 979087 h 4783510"/>
              <a:gd name="connsiteX38-967" fmla="*/ 11974871 w 12192000"/>
              <a:gd name="connsiteY38-968" fmla="*/ 981280 h 4783510"/>
              <a:gd name="connsiteX39-969" fmla="*/ 11996673 w 12192000"/>
              <a:gd name="connsiteY39-970" fmla="*/ 989271 h 4783510"/>
              <a:gd name="connsiteX40-971" fmla="*/ 12064304 w 12192000"/>
              <a:gd name="connsiteY40-972" fmla="*/ 976743 h 4783510"/>
              <a:gd name="connsiteX41-973" fmla="*/ 12108011 w 12192000"/>
              <a:gd name="connsiteY41-974" fmla="*/ 949852 h 4783510"/>
              <a:gd name="connsiteX42-975" fmla="*/ 12137961 w 12192000"/>
              <a:gd name="connsiteY42-976" fmla="*/ 928659 h 4783510"/>
              <a:gd name="connsiteX43-977" fmla="*/ 12152392 w 12192000"/>
              <a:gd name="connsiteY43-978" fmla="*/ 940852 h 4783510"/>
              <a:gd name="connsiteX44-979" fmla="*/ 12187275 w 12192000"/>
              <a:gd name="connsiteY44-980" fmla="*/ 939175 h 4783510"/>
              <a:gd name="connsiteX45-981" fmla="*/ 12192000 w 12192000"/>
              <a:gd name="connsiteY45-982" fmla="*/ 932202 h 4783510"/>
              <a:gd name="connsiteX46-983" fmla="*/ 12192000 w 12192000"/>
              <a:gd name="connsiteY46-984" fmla="*/ 1423622 h 4783510"/>
              <a:gd name="connsiteX47-985" fmla="*/ 12192000 w 12192000"/>
              <a:gd name="connsiteY47-986" fmla="*/ 2783600 h 4783510"/>
              <a:gd name="connsiteX48-987" fmla="*/ 12192000 w 12192000"/>
              <a:gd name="connsiteY48-988" fmla="*/ 4783510 h 4783510"/>
              <a:gd name="connsiteX49-989" fmla="*/ 2 w 12192000"/>
              <a:gd name="connsiteY49-990" fmla="*/ 4783510 h 4783510"/>
              <a:gd name="connsiteX50-991" fmla="*/ 2 w 12192000"/>
              <a:gd name="connsiteY50-992" fmla="*/ 1855074 h 4783510"/>
              <a:gd name="connsiteX51-993" fmla="*/ 0 w 12192000"/>
              <a:gd name="connsiteY51-994" fmla="*/ 1855074 h 4783510"/>
              <a:gd name="connsiteX52-995" fmla="*/ 0 w 12192000"/>
              <a:gd name="connsiteY52-996" fmla="*/ 3676 h 4783510"/>
              <a:gd name="connsiteX53-997" fmla="*/ 4725 w 12192000"/>
              <a:gd name="connsiteY53-998" fmla="*/ 10649 h 4783510"/>
              <a:gd name="connsiteX54-999" fmla="*/ 39608 w 12192000"/>
              <a:gd name="connsiteY54-1000" fmla="*/ 12325 h 4783510"/>
              <a:gd name="connsiteX55-1001" fmla="*/ 54039 w 12192000"/>
              <a:gd name="connsiteY55-1002" fmla="*/ 133 h 4783510"/>
              <a:gd name="connsiteX0-1003" fmla="*/ 54039 w 12192000"/>
              <a:gd name="connsiteY0-1004" fmla="*/ 133 h 4783510"/>
              <a:gd name="connsiteX1-1005" fmla="*/ 83989 w 12192000"/>
              <a:gd name="connsiteY1-1006" fmla="*/ 21326 h 4783510"/>
              <a:gd name="connsiteX2-1007" fmla="*/ 127696 w 12192000"/>
              <a:gd name="connsiteY2-1008" fmla="*/ 48217 h 4783510"/>
              <a:gd name="connsiteX3-1009" fmla="*/ 195328 w 12192000"/>
              <a:gd name="connsiteY3-1010" fmla="*/ 60745 h 4783510"/>
              <a:gd name="connsiteX4-1011" fmla="*/ 217130 w 12192000"/>
              <a:gd name="connsiteY4-1012" fmla="*/ 52754 h 4783510"/>
              <a:gd name="connsiteX5-1013" fmla="*/ 232932 w 12192000"/>
              <a:gd name="connsiteY5-1014" fmla="*/ 50560 h 4783510"/>
              <a:gd name="connsiteX6-1015" fmla="*/ 296960 w 12192000"/>
              <a:gd name="connsiteY6-1016" fmla="*/ 85674 h 4783510"/>
              <a:gd name="connsiteX7-1017" fmla="*/ 329442 w 12192000"/>
              <a:gd name="connsiteY7-1018" fmla="*/ 61820 h 4783510"/>
              <a:gd name="connsiteX8-1019" fmla="*/ 386012 w 12192000"/>
              <a:gd name="connsiteY8-1020" fmla="*/ 80741 h 4783510"/>
              <a:gd name="connsiteX9-1021" fmla="*/ 425496 w 12192000"/>
              <a:gd name="connsiteY9-1022" fmla="*/ 47729 h 4783510"/>
              <a:gd name="connsiteX10-1023" fmla="*/ 459561 w 12192000"/>
              <a:gd name="connsiteY10-1024" fmla="*/ 55824 h 4783510"/>
              <a:gd name="connsiteX11-1025" fmla="*/ 559233 w 12192000"/>
              <a:gd name="connsiteY11-1026" fmla="*/ 72799 h 4783510"/>
              <a:gd name="connsiteX12-1027" fmla="*/ 661345 w 12192000"/>
              <a:gd name="connsiteY12-1028" fmla="*/ 147481 h 4783510"/>
              <a:gd name="connsiteX13-1029" fmla="*/ 725095 w 12192000"/>
              <a:gd name="connsiteY13-1030" fmla="*/ 161274 h 4783510"/>
              <a:gd name="connsiteX14-1031" fmla="*/ 755536 w 12192000"/>
              <a:gd name="connsiteY14-1032" fmla="*/ 180724 h 4783510"/>
              <a:gd name="connsiteX15-1033" fmla="*/ 776480 w 12192000"/>
              <a:gd name="connsiteY15-1034" fmla="*/ 182273 h 4783510"/>
              <a:gd name="connsiteX16-1035" fmla="*/ 789058 w 12192000"/>
              <a:gd name="connsiteY16-1036" fmla="*/ 184824 h 4783510"/>
              <a:gd name="connsiteX17-1037" fmla="*/ 811171 w 12192000"/>
              <a:gd name="connsiteY17-1038" fmla="*/ 216295 h 4783510"/>
              <a:gd name="connsiteX18-1039" fmla="*/ 878029 w 12192000"/>
              <a:gd name="connsiteY18-1040" fmla="*/ 215023 h 4783510"/>
              <a:gd name="connsiteX19-1041" fmla="*/ 884769 w 12192000"/>
              <a:gd name="connsiteY19-1042" fmla="*/ 220986 h 4783510"/>
              <a:gd name="connsiteX20-1043" fmla="*/ 1600387 w 12192000"/>
              <a:gd name="connsiteY20-1044" fmla="*/ 354356 h 4783510"/>
              <a:gd name="connsiteX21-1045" fmla="*/ 9012952 w 12192000"/>
              <a:gd name="connsiteY21-1046" fmla="*/ 1139547 h 4783510"/>
              <a:gd name="connsiteX22-1047" fmla="*/ 11269135 w 12192000"/>
              <a:gd name="connsiteY22-1048" fmla="*/ 1154978 h 4783510"/>
              <a:gd name="connsiteX23-1049" fmla="*/ 11276593 w 12192000"/>
              <a:gd name="connsiteY23-1050" fmla="*/ 1158504 h 4783510"/>
              <a:gd name="connsiteX24-1051" fmla="*/ 11298713 w 12192000"/>
              <a:gd name="connsiteY24-1052" fmla="*/ 1157049 h 4783510"/>
              <a:gd name="connsiteX25-1053" fmla="*/ 11380829 w 12192000"/>
              <a:gd name="connsiteY25-1054" fmla="*/ 1144822 h 4783510"/>
              <a:gd name="connsiteX26-1055" fmla="*/ 11402942 w 12192000"/>
              <a:gd name="connsiteY26-1056" fmla="*/ 1113350 h 4783510"/>
              <a:gd name="connsiteX27-1057" fmla="*/ 11415520 w 12192000"/>
              <a:gd name="connsiteY27-1058" fmla="*/ 1110800 h 4783510"/>
              <a:gd name="connsiteX28-1059" fmla="*/ 11436464 w 12192000"/>
              <a:gd name="connsiteY28-1060" fmla="*/ 1109251 h 4783510"/>
              <a:gd name="connsiteX29-1061" fmla="*/ 11466905 w 12192000"/>
              <a:gd name="connsiteY29-1062" fmla="*/ 1089800 h 4783510"/>
              <a:gd name="connsiteX30-1063" fmla="*/ 11530655 w 12192000"/>
              <a:gd name="connsiteY30-1064" fmla="*/ 1076007 h 4783510"/>
              <a:gd name="connsiteX31-1065" fmla="*/ 11632767 w 12192000"/>
              <a:gd name="connsiteY31-1066" fmla="*/ 1001326 h 4783510"/>
              <a:gd name="connsiteX32-1067" fmla="*/ 11708599 w 12192000"/>
              <a:gd name="connsiteY32-1068" fmla="*/ 997972 h 4783510"/>
              <a:gd name="connsiteX33-1069" fmla="*/ 11766504 w 12192000"/>
              <a:gd name="connsiteY33-1070" fmla="*/ 976255 h 4783510"/>
              <a:gd name="connsiteX34-1071" fmla="*/ 11774818 w 12192000"/>
              <a:gd name="connsiteY34-1072" fmla="*/ 1009269 h 4783510"/>
              <a:gd name="connsiteX35-1073" fmla="*/ 11826422 w 12192000"/>
              <a:gd name="connsiteY35-1074" fmla="*/ 995644 h 4783510"/>
              <a:gd name="connsiteX36-1075" fmla="*/ 11891635 w 12192000"/>
              <a:gd name="connsiteY36-1076" fmla="*/ 997172 h 4783510"/>
              <a:gd name="connsiteX37-1077" fmla="*/ 11959068 w 12192000"/>
              <a:gd name="connsiteY37-1078" fmla="*/ 979087 h 4783510"/>
              <a:gd name="connsiteX38-1079" fmla="*/ 11974871 w 12192000"/>
              <a:gd name="connsiteY38-1080" fmla="*/ 981280 h 4783510"/>
              <a:gd name="connsiteX39-1081" fmla="*/ 11996673 w 12192000"/>
              <a:gd name="connsiteY39-1082" fmla="*/ 989271 h 4783510"/>
              <a:gd name="connsiteX40-1083" fmla="*/ 12064304 w 12192000"/>
              <a:gd name="connsiteY40-1084" fmla="*/ 976743 h 4783510"/>
              <a:gd name="connsiteX41-1085" fmla="*/ 12108011 w 12192000"/>
              <a:gd name="connsiteY41-1086" fmla="*/ 949852 h 4783510"/>
              <a:gd name="connsiteX42-1087" fmla="*/ 12137961 w 12192000"/>
              <a:gd name="connsiteY42-1088" fmla="*/ 928659 h 4783510"/>
              <a:gd name="connsiteX43-1089" fmla="*/ 12152392 w 12192000"/>
              <a:gd name="connsiteY43-1090" fmla="*/ 940852 h 4783510"/>
              <a:gd name="connsiteX44-1091" fmla="*/ 12187275 w 12192000"/>
              <a:gd name="connsiteY44-1092" fmla="*/ 939175 h 4783510"/>
              <a:gd name="connsiteX45-1093" fmla="*/ 12192000 w 12192000"/>
              <a:gd name="connsiteY45-1094" fmla="*/ 932202 h 4783510"/>
              <a:gd name="connsiteX46-1095" fmla="*/ 12192000 w 12192000"/>
              <a:gd name="connsiteY46-1096" fmla="*/ 1423622 h 4783510"/>
              <a:gd name="connsiteX47-1097" fmla="*/ 12192000 w 12192000"/>
              <a:gd name="connsiteY47-1098" fmla="*/ 2783600 h 4783510"/>
              <a:gd name="connsiteX48-1099" fmla="*/ 12192000 w 12192000"/>
              <a:gd name="connsiteY48-1100" fmla="*/ 4783510 h 4783510"/>
              <a:gd name="connsiteX49-1101" fmla="*/ 2 w 12192000"/>
              <a:gd name="connsiteY49-1102" fmla="*/ 4783510 h 4783510"/>
              <a:gd name="connsiteX50-1103" fmla="*/ 2 w 12192000"/>
              <a:gd name="connsiteY50-1104" fmla="*/ 1855074 h 4783510"/>
              <a:gd name="connsiteX51-1105" fmla="*/ 0 w 12192000"/>
              <a:gd name="connsiteY51-1106" fmla="*/ 1855074 h 4783510"/>
              <a:gd name="connsiteX52-1107" fmla="*/ 0 w 12192000"/>
              <a:gd name="connsiteY52-1108" fmla="*/ 3676 h 4783510"/>
              <a:gd name="connsiteX53-1109" fmla="*/ 4725 w 12192000"/>
              <a:gd name="connsiteY53-1110" fmla="*/ 10649 h 4783510"/>
              <a:gd name="connsiteX54-1111" fmla="*/ 39608 w 12192000"/>
              <a:gd name="connsiteY54-1112" fmla="*/ 12325 h 4783510"/>
              <a:gd name="connsiteX55-1113" fmla="*/ 54039 w 12192000"/>
              <a:gd name="connsiteY55-1114" fmla="*/ 133 h 4783510"/>
              <a:gd name="connsiteX0-1115" fmla="*/ 54039 w 12192000"/>
              <a:gd name="connsiteY0-1116" fmla="*/ 133 h 4783510"/>
              <a:gd name="connsiteX1-1117" fmla="*/ 83989 w 12192000"/>
              <a:gd name="connsiteY1-1118" fmla="*/ 21326 h 4783510"/>
              <a:gd name="connsiteX2-1119" fmla="*/ 127696 w 12192000"/>
              <a:gd name="connsiteY2-1120" fmla="*/ 48217 h 4783510"/>
              <a:gd name="connsiteX3-1121" fmla="*/ 195328 w 12192000"/>
              <a:gd name="connsiteY3-1122" fmla="*/ 60745 h 4783510"/>
              <a:gd name="connsiteX4-1123" fmla="*/ 217130 w 12192000"/>
              <a:gd name="connsiteY4-1124" fmla="*/ 52754 h 4783510"/>
              <a:gd name="connsiteX5-1125" fmla="*/ 232932 w 12192000"/>
              <a:gd name="connsiteY5-1126" fmla="*/ 50560 h 4783510"/>
              <a:gd name="connsiteX6-1127" fmla="*/ 296960 w 12192000"/>
              <a:gd name="connsiteY6-1128" fmla="*/ 85674 h 4783510"/>
              <a:gd name="connsiteX7-1129" fmla="*/ 329442 w 12192000"/>
              <a:gd name="connsiteY7-1130" fmla="*/ 61820 h 4783510"/>
              <a:gd name="connsiteX8-1131" fmla="*/ 386012 w 12192000"/>
              <a:gd name="connsiteY8-1132" fmla="*/ 80741 h 4783510"/>
              <a:gd name="connsiteX9-1133" fmla="*/ 425496 w 12192000"/>
              <a:gd name="connsiteY9-1134" fmla="*/ 47729 h 4783510"/>
              <a:gd name="connsiteX10-1135" fmla="*/ 459561 w 12192000"/>
              <a:gd name="connsiteY10-1136" fmla="*/ 55824 h 4783510"/>
              <a:gd name="connsiteX11-1137" fmla="*/ 559233 w 12192000"/>
              <a:gd name="connsiteY11-1138" fmla="*/ 72799 h 4783510"/>
              <a:gd name="connsiteX12-1139" fmla="*/ 661345 w 12192000"/>
              <a:gd name="connsiteY12-1140" fmla="*/ 147481 h 4783510"/>
              <a:gd name="connsiteX13-1141" fmla="*/ 725095 w 12192000"/>
              <a:gd name="connsiteY13-1142" fmla="*/ 161274 h 4783510"/>
              <a:gd name="connsiteX14-1143" fmla="*/ 755536 w 12192000"/>
              <a:gd name="connsiteY14-1144" fmla="*/ 180724 h 4783510"/>
              <a:gd name="connsiteX15-1145" fmla="*/ 776480 w 12192000"/>
              <a:gd name="connsiteY15-1146" fmla="*/ 182273 h 4783510"/>
              <a:gd name="connsiteX16-1147" fmla="*/ 789058 w 12192000"/>
              <a:gd name="connsiteY16-1148" fmla="*/ 184824 h 4783510"/>
              <a:gd name="connsiteX17-1149" fmla="*/ 811171 w 12192000"/>
              <a:gd name="connsiteY17-1150" fmla="*/ 216295 h 4783510"/>
              <a:gd name="connsiteX18-1151" fmla="*/ 878029 w 12192000"/>
              <a:gd name="connsiteY18-1152" fmla="*/ 215023 h 4783510"/>
              <a:gd name="connsiteX19-1153" fmla="*/ 884769 w 12192000"/>
              <a:gd name="connsiteY19-1154" fmla="*/ 220986 h 4783510"/>
              <a:gd name="connsiteX20-1155" fmla="*/ 1600387 w 12192000"/>
              <a:gd name="connsiteY20-1156" fmla="*/ 354356 h 4783510"/>
              <a:gd name="connsiteX21-1157" fmla="*/ 9012952 w 12192000"/>
              <a:gd name="connsiteY21-1158" fmla="*/ 1139547 h 4783510"/>
              <a:gd name="connsiteX22-1159" fmla="*/ 11269135 w 12192000"/>
              <a:gd name="connsiteY22-1160" fmla="*/ 1154978 h 4783510"/>
              <a:gd name="connsiteX23-1161" fmla="*/ 11276593 w 12192000"/>
              <a:gd name="connsiteY23-1162" fmla="*/ 1158504 h 4783510"/>
              <a:gd name="connsiteX24-1163" fmla="*/ 11298713 w 12192000"/>
              <a:gd name="connsiteY24-1164" fmla="*/ 1157049 h 4783510"/>
              <a:gd name="connsiteX25-1165" fmla="*/ 11380829 w 12192000"/>
              <a:gd name="connsiteY25-1166" fmla="*/ 1144822 h 4783510"/>
              <a:gd name="connsiteX26-1167" fmla="*/ 11402942 w 12192000"/>
              <a:gd name="connsiteY26-1168" fmla="*/ 1113350 h 4783510"/>
              <a:gd name="connsiteX27-1169" fmla="*/ 11415520 w 12192000"/>
              <a:gd name="connsiteY27-1170" fmla="*/ 1110800 h 4783510"/>
              <a:gd name="connsiteX28-1171" fmla="*/ 11436464 w 12192000"/>
              <a:gd name="connsiteY28-1172" fmla="*/ 1109251 h 4783510"/>
              <a:gd name="connsiteX29-1173" fmla="*/ 11466905 w 12192000"/>
              <a:gd name="connsiteY29-1174" fmla="*/ 1089800 h 4783510"/>
              <a:gd name="connsiteX30-1175" fmla="*/ 11530655 w 12192000"/>
              <a:gd name="connsiteY30-1176" fmla="*/ 1076007 h 4783510"/>
              <a:gd name="connsiteX31-1177" fmla="*/ 11632767 w 12192000"/>
              <a:gd name="connsiteY31-1178" fmla="*/ 1001326 h 4783510"/>
              <a:gd name="connsiteX32-1179" fmla="*/ 11708599 w 12192000"/>
              <a:gd name="connsiteY32-1180" fmla="*/ 997972 h 4783510"/>
              <a:gd name="connsiteX33-1181" fmla="*/ 11766504 w 12192000"/>
              <a:gd name="connsiteY33-1182" fmla="*/ 976255 h 4783510"/>
              <a:gd name="connsiteX34-1183" fmla="*/ 11781629 w 12192000"/>
              <a:gd name="connsiteY34-1184" fmla="*/ 985430 h 4783510"/>
              <a:gd name="connsiteX35-1185" fmla="*/ 11826422 w 12192000"/>
              <a:gd name="connsiteY35-1186" fmla="*/ 995644 h 4783510"/>
              <a:gd name="connsiteX36-1187" fmla="*/ 11891635 w 12192000"/>
              <a:gd name="connsiteY36-1188" fmla="*/ 997172 h 4783510"/>
              <a:gd name="connsiteX37-1189" fmla="*/ 11959068 w 12192000"/>
              <a:gd name="connsiteY37-1190" fmla="*/ 979087 h 4783510"/>
              <a:gd name="connsiteX38-1191" fmla="*/ 11974871 w 12192000"/>
              <a:gd name="connsiteY38-1192" fmla="*/ 981280 h 4783510"/>
              <a:gd name="connsiteX39-1193" fmla="*/ 11996673 w 12192000"/>
              <a:gd name="connsiteY39-1194" fmla="*/ 989271 h 4783510"/>
              <a:gd name="connsiteX40-1195" fmla="*/ 12064304 w 12192000"/>
              <a:gd name="connsiteY40-1196" fmla="*/ 976743 h 4783510"/>
              <a:gd name="connsiteX41-1197" fmla="*/ 12108011 w 12192000"/>
              <a:gd name="connsiteY41-1198" fmla="*/ 949852 h 4783510"/>
              <a:gd name="connsiteX42-1199" fmla="*/ 12137961 w 12192000"/>
              <a:gd name="connsiteY42-1200" fmla="*/ 928659 h 4783510"/>
              <a:gd name="connsiteX43-1201" fmla="*/ 12152392 w 12192000"/>
              <a:gd name="connsiteY43-1202" fmla="*/ 940852 h 4783510"/>
              <a:gd name="connsiteX44-1203" fmla="*/ 12187275 w 12192000"/>
              <a:gd name="connsiteY44-1204" fmla="*/ 939175 h 4783510"/>
              <a:gd name="connsiteX45-1205" fmla="*/ 12192000 w 12192000"/>
              <a:gd name="connsiteY45-1206" fmla="*/ 932202 h 4783510"/>
              <a:gd name="connsiteX46-1207" fmla="*/ 12192000 w 12192000"/>
              <a:gd name="connsiteY46-1208" fmla="*/ 1423622 h 4783510"/>
              <a:gd name="connsiteX47-1209" fmla="*/ 12192000 w 12192000"/>
              <a:gd name="connsiteY47-1210" fmla="*/ 2783600 h 4783510"/>
              <a:gd name="connsiteX48-1211" fmla="*/ 12192000 w 12192000"/>
              <a:gd name="connsiteY48-1212" fmla="*/ 4783510 h 4783510"/>
              <a:gd name="connsiteX49-1213" fmla="*/ 2 w 12192000"/>
              <a:gd name="connsiteY49-1214" fmla="*/ 4783510 h 4783510"/>
              <a:gd name="connsiteX50-1215" fmla="*/ 2 w 12192000"/>
              <a:gd name="connsiteY50-1216" fmla="*/ 1855074 h 4783510"/>
              <a:gd name="connsiteX51-1217" fmla="*/ 0 w 12192000"/>
              <a:gd name="connsiteY51-1218" fmla="*/ 1855074 h 4783510"/>
              <a:gd name="connsiteX52-1219" fmla="*/ 0 w 12192000"/>
              <a:gd name="connsiteY52-1220" fmla="*/ 3676 h 4783510"/>
              <a:gd name="connsiteX53-1221" fmla="*/ 4725 w 12192000"/>
              <a:gd name="connsiteY53-1222" fmla="*/ 10649 h 4783510"/>
              <a:gd name="connsiteX54-1223" fmla="*/ 39608 w 12192000"/>
              <a:gd name="connsiteY54-1224" fmla="*/ 12325 h 4783510"/>
              <a:gd name="connsiteX55-1225" fmla="*/ 54039 w 12192000"/>
              <a:gd name="connsiteY55-1226" fmla="*/ 133 h 4783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</a:cxnLst>
            <a:rect l="l" t="t" r="r" b="b"/>
            <a:pathLst>
              <a:path w="12192000" h="4783510">
                <a:moveTo>
                  <a:pt x="54039" y="133"/>
                </a:moveTo>
                <a:cubicBezTo>
                  <a:pt x="63704" y="2639"/>
                  <a:pt x="62723" y="39358"/>
                  <a:pt x="83989" y="21326"/>
                </a:cubicBezTo>
                <a:cubicBezTo>
                  <a:pt x="105981" y="-11024"/>
                  <a:pt x="111081" y="45279"/>
                  <a:pt x="127696" y="48217"/>
                </a:cubicBezTo>
                <a:cubicBezTo>
                  <a:pt x="144311" y="51155"/>
                  <a:pt x="175067" y="46490"/>
                  <a:pt x="195328" y="60745"/>
                </a:cubicBezTo>
                <a:cubicBezTo>
                  <a:pt x="202114" y="49815"/>
                  <a:pt x="211298" y="72404"/>
                  <a:pt x="217130" y="52754"/>
                </a:cubicBezTo>
                <a:cubicBezTo>
                  <a:pt x="224172" y="55476"/>
                  <a:pt x="227826" y="61398"/>
                  <a:pt x="232932" y="50560"/>
                </a:cubicBezTo>
                <a:cubicBezTo>
                  <a:pt x="248268" y="92855"/>
                  <a:pt x="280981" y="52963"/>
                  <a:pt x="296960" y="85674"/>
                </a:cubicBezTo>
                <a:cubicBezTo>
                  <a:pt x="299830" y="67582"/>
                  <a:pt x="319291" y="68613"/>
                  <a:pt x="329442" y="61820"/>
                </a:cubicBezTo>
                <a:cubicBezTo>
                  <a:pt x="298380" y="131083"/>
                  <a:pt x="368905" y="57302"/>
                  <a:pt x="386012" y="80741"/>
                </a:cubicBezTo>
                <a:cubicBezTo>
                  <a:pt x="377510" y="29578"/>
                  <a:pt x="414386" y="72354"/>
                  <a:pt x="425496" y="47729"/>
                </a:cubicBezTo>
                <a:cubicBezTo>
                  <a:pt x="437040" y="71659"/>
                  <a:pt x="445854" y="45812"/>
                  <a:pt x="459561" y="55824"/>
                </a:cubicBezTo>
                <a:cubicBezTo>
                  <a:pt x="489863" y="61969"/>
                  <a:pt x="520202" y="89712"/>
                  <a:pt x="559233" y="72799"/>
                </a:cubicBezTo>
                <a:cubicBezTo>
                  <a:pt x="577813" y="147164"/>
                  <a:pt x="623281" y="104139"/>
                  <a:pt x="661345" y="147481"/>
                </a:cubicBezTo>
                <a:cubicBezTo>
                  <a:pt x="683250" y="156781"/>
                  <a:pt x="717059" y="121215"/>
                  <a:pt x="725095" y="161274"/>
                </a:cubicBezTo>
                <a:cubicBezTo>
                  <a:pt x="734778" y="137222"/>
                  <a:pt x="744590" y="176885"/>
                  <a:pt x="755536" y="180724"/>
                </a:cubicBezTo>
                <a:cubicBezTo>
                  <a:pt x="764056" y="165505"/>
                  <a:pt x="768536" y="179043"/>
                  <a:pt x="776480" y="182273"/>
                </a:cubicBezTo>
                <a:cubicBezTo>
                  <a:pt x="779946" y="172829"/>
                  <a:pt x="786646" y="173541"/>
                  <a:pt x="789058" y="184824"/>
                </a:cubicBezTo>
                <a:cubicBezTo>
                  <a:pt x="786138" y="210571"/>
                  <a:pt x="809228" y="198414"/>
                  <a:pt x="811171" y="216295"/>
                </a:cubicBezTo>
                <a:cubicBezTo>
                  <a:pt x="821323" y="219407"/>
                  <a:pt x="856662" y="208499"/>
                  <a:pt x="878029" y="215023"/>
                </a:cubicBezTo>
                <a:lnTo>
                  <a:pt x="884769" y="220986"/>
                </a:lnTo>
                <a:lnTo>
                  <a:pt x="1600387" y="354356"/>
                </a:lnTo>
                <a:lnTo>
                  <a:pt x="9012952" y="1139547"/>
                </a:lnTo>
                <a:lnTo>
                  <a:pt x="11269135" y="1154978"/>
                </a:lnTo>
                <a:lnTo>
                  <a:pt x="11276593" y="1158504"/>
                </a:lnTo>
                <a:cubicBezTo>
                  <a:pt x="11284278" y="1160597"/>
                  <a:pt x="11291853" y="1160653"/>
                  <a:pt x="11298713" y="1157049"/>
                </a:cubicBezTo>
                <a:cubicBezTo>
                  <a:pt x="11308980" y="1128196"/>
                  <a:pt x="11367293" y="1148970"/>
                  <a:pt x="11380829" y="1144822"/>
                </a:cubicBezTo>
                <a:cubicBezTo>
                  <a:pt x="11382772" y="1126940"/>
                  <a:pt x="11405862" y="1139097"/>
                  <a:pt x="11402942" y="1113350"/>
                </a:cubicBezTo>
                <a:cubicBezTo>
                  <a:pt x="11405355" y="1102067"/>
                  <a:pt x="11412054" y="1101355"/>
                  <a:pt x="11415520" y="1110800"/>
                </a:cubicBezTo>
                <a:cubicBezTo>
                  <a:pt x="11423464" y="1107569"/>
                  <a:pt x="11427945" y="1094031"/>
                  <a:pt x="11436464" y="1109251"/>
                </a:cubicBezTo>
                <a:cubicBezTo>
                  <a:pt x="11447410" y="1105411"/>
                  <a:pt x="11457222" y="1065748"/>
                  <a:pt x="11466905" y="1089800"/>
                </a:cubicBezTo>
                <a:cubicBezTo>
                  <a:pt x="11474941" y="1049741"/>
                  <a:pt x="11508751" y="1085307"/>
                  <a:pt x="11530655" y="1076007"/>
                </a:cubicBezTo>
                <a:cubicBezTo>
                  <a:pt x="11568719" y="1032666"/>
                  <a:pt x="11614187" y="1075691"/>
                  <a:pt x="11632767" y="1001326"/>
                </a:cubicBezTo>
                <a:cubicBezTo>
                  <a:pt x="11671799" y="1018238"/>
                  <a:pt x="11678297" y="1004118"/>
                  <a:pt x="11708599" y="997972"/>
                </a:cubicBezTo>
                <a:cubicBezTo>
                  <a:pt x="11722307" y="987960"/>
                  <a:pt x="11754960" y="1000186"/>
                  <a:pt x="11766504" y="976255"/>
                </a:cubicBezTo>
                <a:cubicBezTo>
                  <a:pt x="11775270" y="975867"/>
                  <a:pt x="11771643" y="982199"/>
                  <a:pt x="11781629" y="985430"/>
                </a:cubicBezTo>
                <a:cubicBezTo>
                  <a:pt x="11791615" y="988661"/>
                  <a:pt x="11808655" y="993119"/>
                  <a:pt x="11826422" y="995644"/>
                </a:cubicBezTo>
                <a:cubicBezTo>
                  <a:pt x="11847845" y="1001968"/>
                  <a:pt x="11866122" y="1002202"/>
                  <a:pt x="11891635" y="997172"/>
                </a:cubicBezTo>
                <a:cubicBezTo>
                  <a:pt x="11907614" y="964462"/>
                  <a:pt x="11943732" y="1021381"/>
                  <a:pt x="11959068" y="979087"/>
                </a:cubicBezTo>
                <a:cubicBezTo>
                  <a:pt x="11964175" y="989925"/>
                  <a:pt x="11967829" y="984002"/>
                  <a:pt x="11974871" y="981280"/>
                </a:cubicBezTo>
                <a:cubicBezTo>
                  <a:pt x="11980703" y="1000930"/>
                  <a:pt x="11989887" y="978341"/>
                  <a:pt x="11996673" y="989271"/>
                </a:cubicBezTo>
                <a:cubicBezTo>
                  <a:pt x="12016933" y="975016"/>
                  <a:pt x="12047689" y="979681"/>
                  <a:pt x="12064304" y="976743"/>
                </a:cubicBezTo>
                <a:cubicBezTo>
                  <a:pt x="12080919" y="973805"/>
                  <a:pt x="12075802" y="961775"/>
                  <a:pt x="12108011" y="949852"/>
                </a:cubicBezTo>
                <a:cubicBezTo>
                  <a:pt x="12129277" y="967884"/>
                  <a:pt x="12128297" y="931165"/>
                  <a:pt x="12137961" y="928659"/>
                </a:cubicBezTo>
                <a:cubicBezTo>
                  <a:pt x="12141183" y="927823"/>
                  <a:pt x="12145587" y="930789"/>
                  <a:pt x="12152392" y="940852"/>
                </a:cubicBezTo>
                <a:cubicBezTo>
                  <a:pt x="12158285" y="946241"/>
                  <a:pt x="12172554" y="936871"/>
                  <a:pt x="12187275" y="939175"/>
                </a:cubicBezTo>
                <a:lnTo>
                  <a:pt x="12192000" y="932202"/>
                </a:lnTo>
                <a:lnTo>
                  <a:pt x="12192000" y="1423622"/>
                </a:lnTo>
                <a:lnTo>
                  <a:pt x="12192000" y="2783600"/>
                </a:lnTo>
                <a:lnTo>
                  <a:pt x="12192000" y="4783510"/>
                </a:lnTo>
                <a:lnTo>
                  <a:pt x="2" y="4783510"/>
                </a:lnTo>
                <a:lnTo>
                  <a:pt x="2" y="1855074"/>
                </a:lnTo>
                <a:lnTo>
                  <a:pt x="0" y="1855074"/>
                </a:lnTo>
                <a:lnTo>
                  <a:pt x="0" y="3676"/>
                </a:lnTo>
                <a:lnTo>
                  <a:pt x="4725" y="10649"/>
                </a:lnTo>
                <a:cubicBezTo>
                  <a:pt x="19446" y="8345"/>
                  <a:pt x="33716" y="17715"/>
                  <a:pt x="39608" y="12325"/>
                </a:cubicBezTo>
                <a:cubicBezTo>
                  <a:pt x="46413" y="2263"/>
                  <a:pt x="50817" y="-703"/>
                  <a:pt x="54039" y="13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4063" y="493509"/>
            <a:ext cx="8373810" cy="583286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5F6F5"/>
          </a:solidFill>
          <a:ln>
            <a:noFill/>
          </a:ln>
          <a:effectLst>
            <a:outerShdw blurRad="38100" dist="25400" dir="48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A diagram of a push button&#10;&#10;AI-generated content may be incorrect."/>
          <p:cNvPicPr>
            <a:picLocks noChangeAspect="1"/>
          </p:cNvPicPr>
          <p:nvPr/>
        </p:nvPicPr>
        <p:blipFill>
          <a:blip r:embed="rId1"/>
          <a:srcRect l="6209" r="19868" b="2"/>
          <a:stretch>
            <a:fillRect/>
          </a:stretch>
        </p:blipFill>
        <p:spPr>
          <a:xfrm>
            <a:off x="510362" y="655576"/>
            <a:ext cx="8136859" cy="550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Presentation</Application>
  <PresentationFormat>On-screen Show (4:3)</PresentationFormat>
  <Paragraphs>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Parking Lot System using Stack (LIFO)</vt:lpstr>
      <vt:lpstr>PowerPoint 演示文稿</vt:lpstr>
      <vt:lpstr>Introduction</vt:lpstr>
      <vt:lpstr>Applications in DSA</vt:lpstr>
      <vt:lpstr>Why Stack?</vt:lpstr>
      <vt:lpstr>Stack Applications in Our Parking Lot Project</vt:lpstr>
      <vt:lpstr>More Stack Utilities in Parking Management</vt:lpstr>
      <vt:lpstr>Workflow of Stack-Based Parking</vt:lpstr>
      <vt:lpstr>PowerPoint 演示文稿</vt:lpstr>
      <vt:lpstr>Summary &amp; Takeaways</vt:lpstr>
      <vt:lpstr>Screenshots of Code of Parking lot System: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DEMO OUTPUT: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ASPIRE 5</dc:creator>
  <dc:description>generated using python-pptx</dc:description>
  <cp:lastModifiedBy>WPS_1696065728</cp:lastModifiedBy>
  <cp:revision>7</cp:revision>
  <dcterms:created xsi:type="dcterms:W3CDTF">2013-01-27T09:14:00Z</dcterms:created>
  <dcterms:modified xsi:type="dcterms:W3CDTF">2025-08-28T11:10:20Z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3CA37F152DF44622AB902C5159BF27B7_13</vt:lpwstr>
  </property>
  <property fmtid="{D5CDD505-2E9C-101B-9397-08002B2CF9AE}" pid="3" name="KSOProductBuildVer">
    <vt:lpwstr>1033-12.2.0.21931</vt:lpwstr>
  </property>
</Properties>
</file>