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29513-B460-4DE7-AFF4-D6DBBBF13A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B02882-E695-4ED7-91E2-3366B58BF9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09E0D2-35BB-4DC6-A8A6-B7BAE9452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57D79-D2D3-4EC1-9AA4-839EA9D65BA8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3E1714-22EB-488F-BC0F-294442A66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6FEEB7-5637-4BAF-86F7-2DA153A79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D4274-5656-4097-9278-BEA5706AF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962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44520-8F87-468B-98EE-DA897CFEE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91C9B9-90AD-4DE6-9590-1F9FE9024B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A4ABDD-6EB7-48A7-9DA5-963ED5AF6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57D79-D2D3-4EC1-9AA4-839EA9D65BA8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57E1A9-0675-48F7-96D4-883C885F1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F42F8A-B29D-4658-920C-EC8AC37EE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D4274-5656-4097-9278-BEA5706AF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242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577CD7-729D-4836-A4A5-057EA919F0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4552A4-CEBC-42B8-A88C-7F9F857C89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20BDA2-4519-4996-B4AE-C91C9D9FD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57D79-D2D3-4EC1-9AA4-839EA9D65BA8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6B40A3-24C7-4B5E-BC97-F809EDA31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CC76FE-490F-47CF-810C-DD9654901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D4274-5656-4097-9278-BEA5706AF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047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D27B1-6C72-4649-A682-2649609C9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D2E01-5EE4-4E8A-A525-2519E3BE86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B2086F-095F-44A7-9FB2-ED6AED2C7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57D79-D2D3-4EC1-9AA4-839EA9D65BA8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CCAC2-EE16-4500-A609-74E5DF810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D090BA-33CE-4258-B951-BF12033F7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D4274-5656-4097-9278-BEA5706AF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742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3EB32-E21B-4A27-8302-F56A7F9C5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F6A9FE-C6E4-4F65-9775-43F3EC80D8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FB476-9A4F-427A-A8BC-878662DA0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57D79-D2D3-4EC1-9AA4-839EA9D65BA8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49EC3B-CA57-424A-9818-0481C5E6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D8D97F-4912-4FCA-B829-620E30D49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D4274-5656-4097-9278-BEA5706AF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164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E89A7-189E-43DF-BF1E-EA60BC49A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585D6-869B-448B-B633-9B5AFBEC43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57E64C-6D09-49E1-9964-9FD0F8332A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529FD6-B0A1-4699-999E-210AD84BE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57D79-D2D3-4EC1-9AA4-839EA9D65BA8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CFB7CF-A913-4B91-8F60-1F9DB2FDE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1C83D6-B0CF-43A3-B9D3-71CD0F5A5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D4274-5656-4097-9278-BEA5706AF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977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E742F-C3E9-43E6-8E33-D61DC7E1A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3AA12-D49C-4FB1-B56E-FAAF133FB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0697D8-EA50-4349-B8F3-8C5433592E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9F5E74-A917-4DFE-9A90-D9B732F416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C444F6-A33F-4B5F-97FC-38D2CF0C07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B7815E-E0B7-4512-BF69-DFBFF7832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57D79-D2D3-4EC1-9AA4-839EA9D65BA8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145A4A-3946-45F3-999F-97E6BB29E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F06F69-37A2-4CED-BF59-5E506CE90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D4274-5656-4097-9278-BEA5706AF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516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EDCCA-CAA6-415C-8E02-8F65FF3BD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E7A876-022F-4564-8584-02124193F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57D79-D2D3-4EC1-9AA4-839EA9D65BA8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C2FFB3-C484-4054-BC3B-234F3DC54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8265DF-E659-448E-ADB0-82ADE81BC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D4274-5656-4097-9278-BEA5706AF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851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E84424-CB0F-4D73-8D51-8AE77B4F7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57D79-D2D3-4EC1-9AA4-839EA9D65BA8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767EF8-3CCF-47C2-8DBD-C5C3E40F2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BC4296-D7FD-4912-8244-4E852097F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D4274-5656-4097-9278-BEA5706AF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849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45CCE-B689-4FC6-BF1F-DC243B0B3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14A81-7824-4CC1-A5EF-FEA01DA84E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C19DE3-DD48-4A54-84FE-CD8A6AD2E0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5E362D-C172-43F6-A494-5BD178044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57D79-D2D3-4EC1-9AA4-839EA9D65BA8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423B8B-C456-462E-BD96-994BDF90C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0EDA7C-64AB-46CA-9CEA-B7964E0ED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D4274-5656-4097-9278-BEA5706AF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511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4AAFD-4433-4D2D-A3BF-0F616694C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55F864-EA16-4A38-889C-3D28293FDA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6049D8-317A-4AC5-90CF-F8B361F5D3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A457FC-04E8-4CBF-9D04-26891E1FE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57D79-D2D3-4EC1-9AA4-839EA9D65BA8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844250-335F-451D-B38F-546BCE8E3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9E2060-1CED-4EC4-89DD-327A48684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D4274-5656-4097-9278-BEA5706AF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36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BBC0B1-AF63-4FAC-B827-3C9BC356B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F2E6AB-5046-44D8-861B-F2212D81A7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03D6C9-8DAE-4596-84AF-25B70419C2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57D79-D2D3-4EC1-9AA4-839EA9D65BA8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A3B823-A7EC-4EF6-AB51-D9CFEC3700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272E1-FF46-4DF6-98E7-6D20F7FE7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5D4274-5656-4097-9278-BEA5706AF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005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E0F20-5072-457E-A794-FE8CBBAF03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Adversarial attack on ML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C26326-B8EB-4C13-8FAB-389DF457A2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592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39E18-FFA2-4DBF-A167-A75C70D04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of FYP-II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DC3D1-314D-42AA-8BE6-713654DA66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CNN model to classify MNIST hand written dataset</a:t>
            </a:r>
          </a:p>
          <a:p>
            <a:r>
              <a:rPr lang="en-US" dirty="0"/>
              <a:t>Using GAN to craft adversarial examples</a:t>
            </a:r>
          </a:p>
        </p:txBody>
      </p:sp>
    </p:spTree>
    <p:extLst>
      <p:ext uri="{BB962C8B-B14F-4D97-AF65-F5344CB8AC3E}">
        <p14:creationId xmlns:p14="http://schemas.microsoft.com/office/powerpoint/2010/main" val="3266273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F4041-4234-43F0-ADFF-D9D163A75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MNIST dataset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D7FAB3A-DED8-4AE2-82F6-D63A03DF42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3578" y="2109488"/>
            <a:ext cx="4471419" cy="2629499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95B574-2707-43DC-9274-C40B1898636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MNIST dataset is a dataset of hand written images</a:t>
            </a:r>
          </a:p>
          <a:p>
            <a:r>
              <a:rPr lang="en-US" dirty="0"/>
              <a:t>60000 train and 10000 test images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548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2A2C2-FFC5-41A8-929A-412B7AB97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0FB3A-8B82-424A-B05B-5E475C9D4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CNN 2D model has been used with two sequential models and three linear layers.</a:t>
            </a:r>
          </a:p>
          <a:p>
            <a:r>
              <a:rPr lang="en-US" dirty="0"/>
              <a:t>Other hyperparameters are</a:t>
            </a:r>
          </a:p>
          <a:p>
            <a:pPr marL="0" indent="0">
              <a:buNone/>
            </a:pPr>
            <a:r>
              <a:rPr lang="en-US" dirty="0"/>
              <a:t>   SGD as optimizer</a:t>
            </a:r>
          </a:p>
          <a:p>
            <a:pPr marL="0" indent="0">
              <a:buNone/>
            </a:pPr>
            <a:r>
              <a:rPr lang="en-US" dirty="0"/>
              <a:t>   crossentopyloss to evaluate loss</a:t>
            </a:r>
          </a:p>
          <a:p>
            <a:pPr marL="0" indent="0">
              <a:buNone/>
            </a:pPr>
            <a:r>
              <a:rPr lang="en-US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1751839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75EBA-054B-48EF-914C-B2F3B9A93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of classification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0AE9E6-6E1E-4743-8D42-3D7E2C1ACE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Train Loss and accuracy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F4D9FDD-FBF9-4DE7-81E4-64D0CCAB438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023" y="2581666"/>
            <a:ext cx="4903317" cy="3531405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523F55-8862-4551-BD6D-DCE7629324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Test loss and accuracy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9C0BF62-4BE1-4373-9EAA-51AB8841FBF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2135" y="2581666"/>
            <a:ext cx="4903317" cy="3531405"/>
          </a:xfrm>
        </p:spPr>
      </p:pic>
    </p:spTree>
    <p:extLst>
      <p:ext uri="{BB962C8B-B14F-4D97-AF65-F5344CB8AC3E}">
        <p14:creationId xmlns:p14="http://schemas.microsoft.com/office/powerpoint/2010/main" val="1737732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1E8C7-5792-4A89-9F03-1FFF24B0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diagram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061B7D-2B3F-4835-9022-27461C44CF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9363" y="1280812"/>
            <a:ext cx="6973273" cy="429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288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81</Words>
  <Application>Microsoft Office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Adversarial attack on ML</vt:lpstr>
      <vt:lpstr>Scope of FYP-II</vt:lpstr>
      <vt:lpstr>MNIST dataset</vt:lpstr>
      <vt:lpstr>Methodology</vt:lpstr>
      <vt:lpstr>Result of classification </vt:lpstr>
      <vt:lpstr>Sequence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Adversarial attack on ML</dc:title>
  <dc:creator>u2019513</dc:creator>
  <cp:lastModifiedBy>u2019513</cp:lastModifiedBy>
  <cp:revision>4</cp:revision>
  <dcterms:created xsi:type="dcterms:W3CDTF">2021-04-15T11:44:04Z</dcterms:created>
  <dcterms:modified xsi:type="dcterms:W3CDTF">2021-04-15T19:08:21Z</dcterms:modified>
</cp:coreProperties>
</file>