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C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489" autoAdjust="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CB3FD-2A12-4646-ADF8-713BC6F5261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3235-DA5E-4086-BD5F-3D0C126FDA4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3240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D3235-DA5E-4086-BD5F-3D0C126FDA4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39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B8EE6B9-63FA-4718-B5B5-1F7C8F9EF6B6}" type="datetimeFigureOut">
              <a:rPr lang="fr-FR" smtClean="0"/>
              <a:pPr/>
              <a:t>01/08/2022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A8288FE-9782-461F-91CE-A51486ED17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yrin\OneDrive\Bureau\hamza\int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5981696" cy="330384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7772400" cy="1500198"/>
          </a:xfrm>
        </p:spPr>
        <p:txBody>
          <a:bodyPr>
            <a:normAutofit/>
          </a:bodyPr>
          <a:lstStyle/>
          <a:p>
            <a:r>
              <a:rPr lang="fr-FR" sz="5000" b="1" i="1" dirty="0" smtClean="0">
                <a:solidFill>
                  <a:srgbClr val="FF0000"/>
                </a:solidFill>
              </a:rPr>
              <a:t>Web  fundamentals </a:t>
            </a:r>
            <a:endParaRPr lang="fr-FR" sz="5000" b="1" i="1" dirty="0">
              <a:solidFill>
                <a:srgbClr val="FF0000"/>
              </a:solidFill>
              <a:latin typeface="Bauhaus 93" pitchFamily="8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500042"/>
            <a:ext cx="1396806" cy="1396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9322" y="5500702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Made by : HAMZA KEFI</a:t>
            </a:r>
          </a:p>
        </p:txBody>
      </p:sp>
    </p:spTree>
    <p:extLst>
      <p:ext uri="{BB962C8B-B14F-4D97-AF65-F5344CB8AC3E}">
        <p14:creationId xmlns="" xmlns:p14="http://schemas.microsoft.com/office/powerpoint/2010/main" val="2485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OUTLINE</a:t>
            </a:r>
            <a:br>
              <a:rPr lang="en-US" sz="3600" i="1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endParaRPr lang="en-US" sz="3200" dirty="0">
              <a:solidFill>
                <a:schemeClr val="tx1"/>
              </a:solidFill>
            </a:endParaRPr>
          </a:p>
          <a:p>
            <a:pPr lvl="1" algn="l">
              <a:buNone/>
            </a:pPr>
            <a:r>
              <a:rPr lang="en-US" sz="3200" i="1" dirty="0" smtClean="0"/>
              <a:t>1.How </a:t>
            </a:r>
            <a:r>
              <a:rPr lang="en-US" sz="3200" i="1" dirty="0"/>
              <a:t>does the web work</a:t>
            </a:r>
            <a:r>
              <a:rPr lang="en-US" sz="3200" dirty="0"/>
              <a:t>?</a:t>
            </a:r>
          </a:p>
          <a:p>
            <a:pPr lvl="1" algn="l">
              <a:buNone/>
            </a:pPr>
            <a:r>
              <a:rPr lang="en-US" sz="3200" i="1" dirty="0" smtClean="0"/>
              <a:t>2.What</a:t>
            </a:r>
            <a:r>
              <a:rPr lang="en-US" sz="3200" i="1" dirty="0"/>
              <a:t> </a:t>
            </a:r>
            <a:r>
              <a:rPr lang="en-US" sz="3200" dirty="0"/>
              <a:t>do you need</a:t>
            </a:r>
            <a:r>
              <a:rPr lang="en-US" sz="3200" i="1" dirty="0"/>
              <a:t> to be a web developer?</a:t>
            </a:r>
            <a:endParaRPr lang="en-US" sz="3200" dirty="0"/>
          </a:p>
          <a:p>
            <a:pPr lvl="1">
              <a:buNone/>
            </a:pPr>
            <a:r>
              <a:rPr lang="en-US" sz="3200" dirty="0" smtClean="0"/>
              <a:t>3.Why </a:t>
            </a:r>
            <a:r>
              <a:rPr lang="en-US" sz="3200" dirty="0"/>
              <a:t>did you choose to learn web </a:t>
            </a:r>
            <a:r>
              <a:rPr lang="en-US" sz="3200" dirty="0" smtClean="0"/>
              <a:t>development?</a:t>
            </a:r>
          </a:p>
          <a:p>
            <a:pPr lvl="1" algn="l"/>
            <a:endParaRPr lang="fr-FR" sz="2000" dirty="0" smtClean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 </a:t>
            </a:r>
            <a:endParaRPr lang="fr-F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4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</a:t>
            </a:r>
            <a:r>
              <a:rPr kumimoji="0" lang="en-US" sz="4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1.How does the web </a:t>
            </a:r>
            <a:r>
              <a:rPr kumimoji="0" lang="en-US" sz="4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work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57158" y="1428736"/>
            <a:ext cx="8503920" cy="128588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The World Wide Web is a huge network of hyperlinked documents contain links to related supporting graphics, images, videos, and to other documents, and are usually grouped together as a web site or web pages .</a:t>
            </a:r>
            <a:endParaRPr lang="fr-FR" sz="2000" dirty="0"/>
          </a:p>
        </p:txBody>
      </p:sp>
      <p:pic>
        <p:nvPicPr>
          <p:cNvPr id="1026" name="Picture 2" descr="C:\Users\syrin\OneDrive\Bureau\hamza\1.png"/>
          <p:cNvPicPr>
            <a:picLocks noChangeAspect="1" noChangeArrowheads="1"/>
          </p:cNvPicPr>
          <p:nvPr/>
        </p:nvPicPr>
        <p:blipFill>
          <a:blip r:embed="rId2"/>
          <a:srcRect l="16992" t="16667" r="17968" b="33466"/>
          <a:stretch>
            <a:fillRect/>
          </a:stretch>
        </p:blipFill>
        <p:spPr bwMode="auto">
          <a:xfrm>
            <a:off x="142844" y="4714884"/>
            <a:ext cx="8858312" cy="2000264"/>
          </a:xfrm>
          <a:prstGeom prst="rect">
            <a:avLst/>
          </a:prstGeom>
          <a:noFill/>
        </p:spPr>
      </p:pic>
      <p:pic>
        <p:nvPicPr>
          <p:cNvPr id="1027" name="Picture 3" descr="C:\Users\syrin\OneDrive\Bureau\hamza\1.png"/>
          <p:cNvPicPr>
            <a:picLocks noChangeAspect="1" noChangeArrowheads="1"/>
          </p:cNvPicPr>
          <p:nvPr/>
        </p:nvPicPr>
        <p:blipFill>
          <a:blip r:embed="rId3"/>
          <a:srcRect l="16692" t="19815" r="20026" b="30185"/>
          <a:stretch>
            <a:fillRect/>
          </a:stretch>
        </p:blipFill>
        <p:spPr bwMode="auto">
          <a:xfrm>
            <a:off x="142844" y="2643182"/>
            <a:ext cx="8858312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34400" cy="75895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000" i="1" dirty="0" smtClean="0">
                <a:solidFill>
                  <a:srgbClr val="FF0000"/>
                </a:solidFill>
                <a:latin typeface="+mj-lt"/>
              </a:rPr>
              <a:t>2.What 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do you need</a:t>
            </a:r>
            <a:r>
              <a:rPr lang="en-US" sz="3000" i="1" dirty="0" smtClean="0">
                <a:solidFill>
                  <a:srgbClr val="FF0000"/>
                </a:solidFill>
                <a:latin typeface="+mj-lt"/>
              </a:rPr>
              <a:t> to be a web developer?</a:t>
            </a: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/>
            </a:r>
            <a:br>
              <a:rPr lang="en-US" sz="3000" dirty="0" smtClean="0">
                <a:solidFill>
                  <a:srgbClr val="FF0000"/>
                </a:solidFill>
                <a:latin typeface="+mj-lt"/>
              </a:rPr>
            </a:br>
            <a:endParaRPr lang="fr-FR" sz="3000" dirty="0">
              <a:latin typeface="+mj-lt"/>
            </a:endParaRPr>
          </a:p>
        </p:txBody>
      </p:sp>
      <p:sp>
        <p:nvSpPr>
          <p:cNvPr id="4" name="Espace réservé du contenu 3"/>
          <p:cNvSpPr txBox="1">
            <a:spLocks noGrp="1"/>
          </p:cNvSpPr>
          <p:nvPr>
            <p:ph sz="quarter" idx="1"/>
          </p:nvPr>
        </p:nvSpPr>
        <p:spPr>
          <a:xfrm>
            <a:off x="285720" y="1571612"/>
            <a:ext cx="850392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b="1" dirty="0" err="1" smtClean="0"/>
              <a:t>Skills</a:t>
            </a:r>
            <a:r>
              <a:rPr lang="fr-FR" sz="2400" b="1" dirty="0" smtClean="0"/>
              <a:t>:</a:t>
            </a:r>
            <a:endParaRPr lang="en-US" sz="2400" dirty="0" smtClean="0"/>
          </a:p>
          <a:p>
            <a:r>
              <a:rPr lang="fr-FR" sz="2000" dirty="0" smtClean="0"/>
              <a:t>Attention to </a:t>
            </a:r>
            <a:r>
              <a:rPr lang="fr-FR" sz="2000" dirty="0" err="1" smtClean="0"/>
              <a:t>details</a:t>
            </a:r>
            <a:endParaRPr lang="fr-FR" sz="2000" dirty="0" smtClean="0"/>
          </a:p>
          <a:p>
            <a:r>
              <a:rPr lang="fr-FR" sz="2000" dirty="0" smtClean="0"/>
              <a:t>Excellent </a:t>
            </a:r>
            <a:r>
              <a:rPr lang="fr-FR" sz="2000" dirty="0" err="1" smtClean="0"/>
              <a:t>problem</a:t>
            </a:r>
            <a:r>
              <a:rPr lang="fr-FR" sz="2000" dirty="0" smtClean="0"/>
              <a:t>-</a:t>
            </a:r>
            <a:r>
              <a:rPr lang="fr-FR" sz="2000" dirty="0" err="1" smtClean="0"/>
              <a:t>solving</a:t>
            </a:r>
            <a:r>
              <a:rPr lang="fr-FR" sz="2000" dirty="0" smtClean="0"/>
              <a:t> </a:t>
            </a:r>
            <a:r>
              <a:rPr lang="fr-FR" sz="2000" dirty="0" err="1" smtClean="0"/>
              <a:t>skills</a:t>
            </a:r>
            <a:endParaRPr lang="fr-FR" sz="2000" dirty="0" smtClean="0"/>
          </a:p>
          <a:p>
            <a:r>
              <a:rPr lang="en-US" sz="2000" dirty="0" smtClean="0"/>
              <a:t>A logical approach to work</a:t>
            </a:r>
          </a:p>
          <a:p>
            <a:r>
              <a:rPr lang="en-US" sz="2000" dirty="0" smtClean="0"/>
              <a:t>Keen interest in technology</a:t>
            </a:r>
          </a:p>
          <a:p>
            <a:r>
              <a:rPr lang="en-US" sz="2000" dirty="0" smtClean="0"/>
              <a:t>The ability to explain technical matters clearly</a:t>
            </a:r>
          </a:p>
          <a:p>
            <a:pPr>
              <a:buNone/>
            </a:pPr>
            <a:r>
              <a:rPr lang="fr-FR" sz="2400" b="1" dirty="0" err="1" smtClean="0"/>
              <a:t>Steps</a:t>
            </a:r>
            <a:r>
              <a:rPr lang="fr-FR" sz="2400" b="1" dirty="0" smtClean="0"/>
              <a:t> 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/>
              <a:t>Learn the fundamentals of web development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000" dirty="0" err="1" smtClean="0"/>
              <a:t>Choosing</a:t>
            </a:r>
            <a:r>
              <a:rPr lang="fr-FR" sz="2000" dirty="0" smtClean="0"/>
              <a:t> a </a:t>
            </a:r>
            <a:r>
              <a:rPr lang="fr-FR" sz="2000" dirty="0" err="1" smtClean="0"/>
              <a:t>specialization</a:t>
            </a:r>
            <a:r>
              <a:rPr lang="fr-FR" sz="2000" dirty="0" smtClean="0"/>
              <a:t>(front-end/back-end/ full-</a:t>
            </a:r>
            <a:r>
              <a:rPr lang="fr-FR" sz="2000" dirty="0" err="1" smtClean="0"/>
              <a:t>stack</a:t>
            </a:r>
            <a:r>
              <a:rPr lang="fr-FR" sz="2000" dirty="0" smtClean="0"/>
              <a:t>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000" dirty="0" err="1" smtClean="0"/>
              <a:t>Choosing</a:t>
            </a:r>
            <a:r>
              <a:rPr lang="fr-FR" sz="2000" dirty="0" smtClean="0"/>
              <a:t> a </a:t>
            </a:r>
            <a:r>
              <a:rPr lang="fr-FR" sz="2000" dirty="0" err="1" smtClean="0"/>
              <a:t>Programming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</a:t>
            </a:r>
            <a:endParaRPr lang="fr-FR" sz="20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000" dirty="0" err="1" smtClean="0"/>
              <a:t>Study</a:t>
            </a:r>
            <a:r>
              <a:rPr lang="fr-FR" sz="2000" dirty="0" smtClean="0"/>
              <a:t>  </a:t>
            </a:r>
            <a:r>
              <a:rPr lang="fr-FR" sz="2000" dirty="0" err="1" smtClean="0"/>
              <a:t>independently</a:t>
            </a:r>
            <a:r>
              <a:rPr lang="fr-FR" sz="2000" dirty="0" smtClean="0"/>
              <a:t> ,</a:t>
            </a:r>
            <a:r>
              <a:rPr lang="fr-FR" sz="2000" dirty="0" err="1" smtClean="0"/>
              <a:t>take</a:t>
            </a:r>
            <a:r>
              <a:rPr lang="fr-FR" sz="2000" dirty="0" smtClean="0"/>
              <a:t>  </a:t>
            </a:r>
            <a:r>
              <a:rPr lang="fr-FR" sz="2000" dirty="0" err="1" smtClean="0"/>
              <a:t>acourse</a:t>
            </a:r>
            <a:r>
              <a:rPr lang="fr-FR" sz="2000" dirty="0" smtClean="0"/>
              <a:t> and/or certification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fr-FR" sz="2000" dirty="0" err="1" smtClean="0"/>
              <a:t>Build</a:t>
            </a:r>
            <a:r>
              <a:rPr lang="fr-FR" sz="2000" dirty="0" smtClean="0"/>
              <a:t> Web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</a:t>
            </a:r>
            <a:r>
              <a:rPr lang="fr-FR" sz="2000" dirty="0" err="1" smtClean="0"/>
              <a:t>Projects</a:t>
            </a:r>
            <a:endParaRPr lang="fr-FR" sz="2000" dirty="0" smtClean="0"/>
          </a:p>
          <a:p>
            <a:pPr marL="457200" indent="-457200">
              <a:buClr>
                <a:schemeClr val="tx1"/>
              </a:buClr>
              <a:buNone/>
            </a:pPr>
            <a:endParaRPr lang="fr-FR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14378" y="500042"/>
            <a:ext cx="9358378" cy="75895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000" dirty="0" smtClean="0">
                <a:solidFill>
                  <a:srgbClr val="FF0000"/>
                </a:solidFill>
                <a:latin typeface="+mj-lt"/>
              </a:rPr>
              <a:t>3.Why did you choose to learn web development?</a:t>
            </a:r>
            <a:br>
              <a:rPr lang="en-US" sz="3000" dirty="0" smtClean="0">
                <a:solidFill>
                  <a:srgbClr val="FF0000"/>
                </a:solidFill>
                <a:latin typeface="+mj-lt"/>
              </a:rPr>
            </a:br>
            <a:endParaRPr lang="fr-FR" sz="3000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r>
              <a:rPr lang="en-US" sz="2000" dirty="0" smtClean="0"/>
              <a:t>I chose to learn Web development because 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Programming and developing are universal skills</a:t>
            </a:r>
          </a:p>
          <a:p>
            <a:r>
              <a:rPr lang="fr-FR" sz="2000" dirty="0" smtClean="0"/>
              <a:t>The </a:t>
            </a:r>
            <a:r>
              <a:rPr lang="fr-FR" sz="2000" dirty="0" err="1" smtClean="0"/>
              <a:t>pay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high</a:t>
            </a:r>
            <a:endParaRPr lang="fr-FR" sz="2000" dirty="0" smtClean="0"/>
          </a:p>
          <a:p>
            <a:r>
              <a:rPr lang="en-US" sz="2000" dirty="0" smtClean="0"/>
              <a:t>The job outlook is strong</a:t>
            </a:r>
          </a:p>
          <a:p>
            <a:r>
              <a:rPr lang="en-US" sz="2000" dirty="0" smtClean="0"/>
              <a:t>It gives you the opportunity to express yourself creatively on the internet </a:t>
            </a:r>
          </a:p>
          <a:p>
            <a:r>
              <a:rPr lang="en-US" sz="2000" dirty="0" smtClean="0"/>
              <a:t>You may have more freedom ,you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home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fr-FR" sz="20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275</TotalTime>
  <Words>156</Words>
  <Application>Microsoft Office PowerPoint</Application>
  <PresentationFormat>Affichage à l'écran (4:3)</PresentationFormat>
  <Paragraphs>37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Civil</vt:lpstr>
      <vt:lpstr>Web  fundamentals </vt:lpstr>
      <vt:lpstr>OUTLINE </vt:lpstr>
      <vt:lpstr> 1.How does the web work? </vt:lpstr>
      <vt:lpstr>2.What do you need to be a web developer? </vt:lpstr>
      <vt:lpstr>3.Why did you choose to learn web development?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</dc:title>
  <dc:creator>user</dc:creator>
  <cp:lastModifiedBy>Utilisateur Windows</cp:lastModifiedBy>
  <cp:revision>11</cp:revision>
  <dcterms:created xsi:type="dcterms:W3CDTF">2022-08-01T12:08:15Z</dcterms:created>
  <dcterms:modified xsi:type="dcterms:W3CDTF">2022-08-01T17:32:01Z</dcterms:modified>
</cp:coreProperties>
</file>