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69" r:id="rId4"/>
    <p:sldId id="261" r:id="rId5"/>
    <p:sldId id="267" r:id="rId6"/>
    <p:sldId id="268" r:id="rId7"/>
    <p:sldId id="263" r:id="rId8"/>
    <p:sldId id="265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65796" autoAdjust="0"/>
  </p:normalViewPr>
  <p:slideViewPr>
    <p:cSldViewPr snapToGrid="0">
      <p:cViewPr varScale="1">
        <p:scale>
          <a:sx n="47" d="100"/>
          <a:sy n="47" d="100"/>
        </p:scale>
        <p:origin x="1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[In your speaker notes, include an</a:t>
            </a:r>
            <a:r>
              <a:rPr lang="en-US" baseline="0" dirty="0"/>
              <a:t> explanation </a:t>
            </a:r>
            <a:r>
              <a:rPr lang="en-US" dirty="0"/>
              <a:t>of</a:t>
            </a:r>
            <a:r>
              <a:rPr lang="en-US" baseline="0" dirty="0"/>
              <a:t> the different requirements you determined for </a:t>
            </a:r>
            <a:r>
              <a:rPr lang="en-US" baseline="0" dirty="0" err="1"/>
              <a:t>DriverPass’s</a:t>
            </a:r>
            <a:r>
              <a:rPr lang="en-US" baseline="0" dirty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/>
              <a:t>DriverPass’s</a:t>
            </a:r>
            <a:r>
              <a:rPr lang="en-US" baseline="0" dirty="0"/>
              <a:t> needs.]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[Explain</a:t>
            </a:r>
            <a:r>
              <a:rPr lang="en-US" baseline="0" dirty="0"/>
              <a:t> your diagram. Who are the different actors in the system? What are the different use cases?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terms like “actors” and “use cases” in your explanation.]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[Explain</a:t>
            </a:r>
            <a:r>
              <a:rPr lang="en-US" baseline="0" dirty="0"/>
              <a:t> your diagram. Which use case are you breaking down? What are the steps for this use case?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technical terms such as “nodes,” “control flows,” and so on.]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[How</a:t>
            </a:r>
            <a:r>
              <a:rPr lang="en-US" baseline="0" dirty="0"/>
              <a:t> did you consider security in your design? In your explanation, keep your audience in mind by avoiding the use of technical 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</a:t>
            </a:r>
            <a:r>
              <a:rPr lang="en-US" baseline="0"/>
              <a:t>of technical </a:t>
            </a:r>
            <a:r>
              <a:rPr lang="en-US" baseline="0" dirty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Hamza Malik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(Functional Requirements)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system shall validate user credentials when logging in.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system shall book reservations when made by the user.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system shall provide practice tests, and classes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system shall show the driver the customer is paired with.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system shall offer three different driving packages.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system shall run fast and efficient.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463FA7D-1026-2F48-6F09-A51776306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A3BBF-7B3A-F8F2-F09E-7E752BBCC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02FE4-F08C-1AEF-5A94-2781BDA0D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2E6BC4-4323-B822-8A18-76DCEEF8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(Nonfunctional Requirements)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FD3C00-8587-782F-DEF6-62EC16B1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Platform constraints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Accuracy and precision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Adaptability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1814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9304B1EB-8184-441C-2DB6-CC9E5B131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23" y="634732"/>
            <a:ext cx="6051298" cy="50955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(User login)</a:t>
            </a:r>
          </a:p>
        </p:txBody>
      </p: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833D833-BE01-CBEF-EEB5-6A5EA120C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4"/>
          <a:stretch/>
        </p:blipFill>
        <p:spPr bwMode="auto">
          <a:xfrm>
            <a:off x="5434740" y="1081456"/>
            <a:ext cx="6002563" cy="50551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CDD39B39-7294-38D9-2F7B-5277AC4EE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8A7060-4A90-2EEE-666A-A3F9942A1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A55A5-CF43-B548-75D8-D9514F8A5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E5C8841-D5D0-8411-BE45-77FE729F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(Schedule an appointment)</a:t>
            </a:r>
          </a:p>
        </p:txBody>
      </p:sp>
      <p:pic>
        <p:nvPicPr>
          <p:cNvPr id="8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C5A03D5-E19B-4448-09A8-772C068AA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4"/>
          <a:stretch/>
        </p:blipFill>
        <p:spPr bwMode="auto">
          <a:xfrm>
            <a:off x="5434740" y="1081456"/>
            <a:ext cx="6002563" cy="50551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672E68-D868-8C3F-797A-06048AD4EE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/>
          <a:stretch/>
        </p:blipFill>
        <p:spPr bwMode="auto">
          <a:xfrm>
            <a:off x="5352955" y="446989"/>
            <a:ext cx="6163895" cy="5527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96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log in will be secure.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Both the user and the admin will be notified of this brute force breach.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Logging off. In order to avoid any long-term harm, the servers will shut down if the attack is severe enough.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user can reset their username or password if they forget it.</a:t>
            </a: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time constraints don't take into consideration any programming faults if the team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approaches a dangerous bug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Barring a significant security vulnerability or defect, the budget should be solid. Then it will arrive.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Directly outside of profit margins.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There are no technological restrictions, although a computer's web browser often has more features.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More processing power than a smartphone. To guarantee the IOS app and the Android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Well-optimized application.</a:t>
            </a:r>
          </a:p>
          <a:p>
            <a:endParaRPr lang="en-PK"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1396</TotalTime>
  <Words>483</Words>
  <Application>Microsoft Office PowerPoint</Application>
  <PresentationFormat>Widescreen</PresentationFormat>
  <Paragraphs>42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DriverPass System Analysis</vt:lpstr>
      <vt:lpstr>System Requirements (Functional Requirements)</vt:lpstr>
      <vt:lpstr>System Requirements (Nonfunctional Requirements)</vt:lpstr>
      <vt:lpstr>Use Case Diagram</vt:lpstr>
      <vt:lpstr>Activity Diagram (User login)</vt:lpstr>
      <vt:lpstr>Activity Diagram (Schedule an appointment)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hassan javed</cp:lastModifiedBy>
  <cp:revision>31</cp:revision>
  <dcterms:created xsi:type="dcterms:W3CDTF">2019-10-14T02:36:52Z</dcterms:created>
  <dcterms:modified xsi:type="dcterms:W3CDTF">2022-10-16T13:38:55Z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