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B755-D668-4EF4-9F71-C0A8425AAAD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1DCF-2F7E-4A9D-93BE-3073E561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Grid Simulation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Hamza Nasir</a:t>
            </a:r>
          </a:p>
        </p:txBody>
      </p:sp>
    </p:spTree>
    <p:extLst>
      <p:ext uri="{BB962C8B-B14F-4D97-AF65-F5344CB8AC3E}">
        <p14:creationId xmlns:p14="http://schemas.microsoft.com/office/powerpoint/2010/main" val="20688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760" y="23854"/>
            <a:ext cx="8229600" cy="1143000"/>
          </a:xfrm>
        </p:spPr>
        <p:txBody>
          <a:bodyPr/>
          <a:lstStyle/>
          <a:p>
            <a:r>
              <a:rPr lang="en-US" dirty="0"/>
              <a:t>Power Grid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DA26-B8B9-460C-A6E0-61E812BCCC25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26388" y="1325536"/>
            <a:ext cx="41910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class Appliance{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location ID;</a:t>
            </a:r>
          </a:p>
          <a:p>
            <a:r>
              <a:rPr lang="en-US" dirty="0"/>
              <a:t>   String appliance name;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onwattage</a:t>
            </a:r>
            <a:r>
              <a:rPr lang="en-US" dirty="0"/>
              <a:t>;</a:t>
            </a:r>
          </a:p>
          <a:p>
            <a:r>
              <a:rPr lang="en-US" dirty="0"/>
              <a:t>   double </a:t>
            </a:r>
            <a:r>
              <a:rPr lang="en-US" dirty="0" err="1"/>
              <a:t>onoffprob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smartornot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applianceID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808" y="4295791"/>
            <a:ext cx="41910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SmartAppliance</a:t>
            </a:r>
            <a:r>
              <a:rPr lang="en-US" dirty="0"/>
              <a:t> extends Appliance{</a:t>
            </a:r>
          </a:p>
          <a:p>
            <a:r>
              <a:rPr lang="en-US" dirty="0"/>
              <a:t>   double percentage drop;</a:t>
            </a:r>
          </a:p>
          <a:p>
            <a:r>
              <a:rPr lang="en-US" dirty="0"/>
              <a:t>   </a:t>
            </a:r>
            <a:r>
              <a:rPr lang="en-US" dirty="0" err="1"/>
              <a:t>lowvoltage</a:t>
            </a:r>
            <a:r>
              <a:rPr lang="en-US" dirty="0"/>
              <a:t>();</a:t>
            </a:r>
          </a:p>
          <a:p>
            <a:r>
              <a:rPr lang="en-US" dirty="0"/>
              <a:t>   String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820" y="4283048"/>
            <a:ext cx="41910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RegularAppliance</a:t>
            </a:r>
            <a:r>
              <a:rPr lang="en-US" dirty="0"/>
              <a:t> extends Appliance{</a:t>
            </a:r>
          </a:p>
          <a:p>
            <a:r>
              <a:rPr lang="en-US" dirty="0"/>
              <a:t>    double percentage drop;</a:t>
            </a:r>
          </a:p>
          <a:p>
            <a:r>
              <a:rPr lang="en-US" dirty="0"/>
              <a:t>   </a:t>
            </a:r>
            <a:r>
              <a:rPr lang="en-US" dirty="0" err="1"/>
              <a:t>lowvoltage</a:t>
            </a:r>
            <a:r>
              <a:rPr lang="en-US" dirty="0"/>
              <a:t>();</a:t>
            </a:r>
          </a:p>
          <a:p>
            <a:r>
              <a:rPr lang="en-US" dirty="0"/>
              <a:t>  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1680190" y="2737260"/>
            <a:ext cx="673140" cy="2466340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49930" y="3970430"/>
            <a:ext cx="3882390" cy="0"/>
          </a:xfrm>
          <a:prstGeom prst="line">
            <a:avLst/>
          </a:prstGeom>
          <a:ln w="5588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132320" y="3970430"/>
            <a:ext cx="0" cy="312618"/>
          </a:xfrm>
          <a:prstGeom prst="line">
            <a:avLst/>
          </a:prstGeom>
          <a:ln w="5461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 descr="jjjkxnda&#10;"/>
          <p:cNvSpPr/>
          <p:nvPr/>
        </p:nvSpPr>
        <p:spPr>
          <a:xfrm>
            <a:off x="7591426" y="2012917"/>
            <a:ext cx="2914650" cy="1389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MainClient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//main method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5367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 Grid Simulation Program</vt:lpstr>
      <vt:lpstr>Power Grid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Grid Simulation Program</dc:title>
  <dc:creator>Hamza Nasir</dc:creator>
  <cp:lastModifiedBy>Muhammad Hamza Nasir</cp:lastModifiedBy>
  <cp:revision>4</cp:revision>
  <dcterms:created xsi:type="dcterms:W3CDTF">2016-04-29T03:12:18Z</dcterms:created>
  <dcterms:modified xsi:type="dcterms:W3CDTF">2017-02-16T04:36:53Z</dcterms:modified>
</cp:coreProperties>
</file>