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320" r:id="rId2"/>
    <p:sldId id="314" r:id="rId3"/>
    <p:sldId id="318" r:id="rId4"/>
    <p:sldId id="323" r:id="rId5"/>
    <p:sldId id="319" r:id="rId6"/>
    <p:sldId id="324" r:id="rId7"/>
    <p:sldId id="321" r:id="rId8"/>
    <p:sldId id="327" r:id="rId9"/>
    <p:sldId id="326" r:id="rId10"/>
    <p:sldId id="325" r:id="rId11"/>
    <p:sldId id="329" r:id="rId12"/>
    <p:sldId id="330" r:id="rId13"/>
    <p:sldId id="334" r:id="rId14"/>
    <p:sldId id="332" r:id="rId15"/>
    <p:sldId id="335" r:id="rId16"/>
    <p:sldId id="33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anose="020B0604020202020204" charset="0"/>
      <p:regular r:id="rId23"/>
      <p:bold r:id="rId24"/>
    </p:embeddedFont>
    <p:embeddedFont>
      <p:font typeface="Raleway"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Source Code Pro Light" panose="020B0409030403020204" pitchFamily="49" charset="0"/>
      <p:regular r:id="rId33"/>
      <p:italic r:id="rId34"/>
    </p:embeddedFont>
    <p:embeddedFont>
      <p:font typeface="Teko" panose="020B0604020202020204" charset="0"/>
      <p:regular r:id="rId35"/>
      <p:bold r:id="rId36"/>
    </p:embeddedFont>
    <p:embeddedFont>
      <p:font typeface="Teko Medium" panose="020B0604020202020204" charset="0"/>
      <p:regular r:id="rId37"/>
      <p:bold r:id="rId38"/>
    </p:embeddedFont>
    <p:embeddedFont>
      <p:font typeface="Ubuntu"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AEF8"/>
    <a:srgbClr val="B0F052"/>
    <a:srgbClr val="36FFF4"/>
    <a:srgbClr val="C573E5"/>
    <a:srgbClr val="AC4CCA"/>
    <a:srgbClr val="FFADE7"/>
    <a:srgbClr val="97F9FB"/>
    <a:srgbClr val="FF5DA2"/>
    <a:srgbClr val="F56FC8"/>
    <a:srgbClr val="FF6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03B8BF-3C52-47EA-8EBB-BEEECCADC1AE}">
  <a:tblStyle styleId="{8103B8BF-3C52-47EA-8EBB-BEEECCADC1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90" d="100"/>
          <a:sy n="90"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298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Sous le nom Hat</a:t>
            </a:r>
          </a:p>
          <a:p>
            <a:pPr marL="0" lvl="0" indent="0" algn="l" rtl="0">
              <a:spcBef>
                <a:spcPts val="0"/>
              </a:spcBef>
              <a:spcAft>
                <a:spcPts val="0"/>
              </a:spcAft>
              <a:buNone/>
            </a:pPr>
            <a:r>
              <a:rPr lang="en-US" dirty="0"/>
              <a:t>HAT </a:t>
            </a:r>
            <a:r>
              <a:rPr lang="en-US" dirty="0" err="1"/>
              <a:t>est</a:t>
            </a:r>
            <a:r>
              <a:rPr lang="en-US" dirty="0"/>
              <a:t> un </a:t>
            </a:r>
            <a:r>
              <a:rPr lang="en-US" dirty="0" err="1"/>
              <a:t>outil</a:t>
            </a:r>
            <a:r>
              <a:rPr lang="en-US" dirty="0"/>
              <a:t> CLI </a:t>
            </a:r>
            <a:r>
              <a:rPr lang="en-US" dirty="0" err="1"/>
              <a:t>programe</a:t>
            </a:r>
            <a:r>
              <a:rPr lang="en-US" dirty="0"/>
              <a:t> </a:t>
            </a:r>
            <a:r>
              <a:rPr lang="en-US" dirty="0" err="1"/>
              <a:t>en</a:t>
            </a:r>
            <a:r>
              <a:rPr lang="en-US" dirty="0"/>
              <a:t> python, il </a:t>
            </a:r>
            <a:r>
              <a:rPr lang="en-US" dirty="0" err="1"/>
              <a:t>est</a:t>
            </a:r>
            <a:r>
              <a:rPr lang="en-US" dirty="0"/>
              <a:t> </a:t>
            </a:r>
            <a:r>
              <a:rPr lang="en-US" dirty="0" err="1"/>
              <a:t>rapide</a:t>
            </a:r>
            <a:r>
              <a:rPr lang="en-US" dirty="0"/>
              <a:t> et performant grace a les threads (cad la para des taches)</a:t>
            </a:r>
          </a:p>
          <a:p>
            <a:pPr marL="0" lvl="0" indent="0" algn="l" rtl="0">
              <a:spcBef>
                <a:spcPts val="0"/>
              </a:spcBef>
              <a:spcAft>
                <a:spcPts val="0"/>
              </a:spcAft>
              <a:buNone/>
            </a:pPr>
            <a:r>
              <a:rPr lang="en-US" dirty="0"/>
              <a:t>HAT </a:t>
            </a:r>
            <a:r>
              <a:rPr lang="en-US" dirty="0" err="1"/>
              <a:t>est</a:t>
            </a:r>
            <a:r>
              <a:rPr lang="en-US" dirty="0"/>
              <a:t> un Frame </a:t>
            </a:r>
            <a:r>
              <a:rPr lang="en-US" dirty="0" err="1"/>
              <a:t>modulaire</a:t>
            </a:r>
            <a:r>
              <a:rPr lang="en-US" dirty="0"/>
              <a:t> base sur </a:t>
            </a:r>
            <a:r>
              <a:rPr lang="en-US" dirty="0" err="1"/>
              <a:t>l’exec</a:t>
            </a:r>
            <a:r>
              <a:rPr lang="en-US" dirty="0"/>
              <a:t> des modules, </a:t>
            </a:r>
            <a:r>
              <a:rPr lang="en-US" dirty="0" err="1"/>
              <a:t>ces</a:t>
            </a:r>
            <a:r>
              <a:rPr lang="en-US" dirty="0"/>
              <a:t> mods </a:t>
            </a:r>
            <a:r>
              <a:rPr lang="en-US" dirty="0" err="1"/>
              <a:t>sont</a:t>
            </a:r>
            <a:r>
              <a:rPr lang="en-US" dirty="0"/>
              <a:t> </a:t>
            </a:r>
            <a:r>
              <a:rPr lang="en-US" dirty="0" err="1"/>
              <a:t>classé</a:t>
            </a:r>
            <a:r>
              <a:rPr lang="en-US" dirty="0"/>
              <a:t> sur 3 </a:t>
            </a:r>
            <a:r>
              <a:rPr lang="en-US" dirty="0" err="1"/>
              <a:t>categ</a:t>
            </a:r>
            <a:endParaRPr lang="en-US" dirty="0"/>
          </a:p>
          <a:p>
            <a:pPr marL="0" lvl="0" indent="0" algn="l" rtl="0">
              <a:spcBef>
                <a:spcPts val="0"/>
              </a:spcBef>
              <a:spcAft>
                <a:spcPts val="0"/>
              </a:spcAft>
              <a:buNone/>
            </a:pPr>
            <a:r>
              <a:rPr lang="en-US" dirty="0" err="1"/>
              <a:t>En</a:t>
            </a:r>
            <a:r>
              <a:rPr lang="en-US" dirty="0"/>
              <a:t> </a:t>
            </a:r>
            <a:r>
              <a:rPr lang="en-US" dirty="0" err="1"/>
              <a:t>bref</a:t>
            </a:r>
            <a:r>
              <a:rPr lang="en-US" dirty="0"/>
              <a:t> </a:t>
            </a:r>
            <a:r>
              <a:rPr lang="en-US" dirty="0" err="1"/>
              <a:t>cet</a:t>
            </a:r>
            <a:r>
              <a:rPr lang="en-US" dirty="0"/>
              <a:t> </a:t>
            </a:r>
            <a:r>
              <a:rPr lang="en-US" dirty="0" err="1"/>
              <a:t>outil</a:t>
            </a:r>
            <a:r>
              <a:rPr lang="en-US" dirty="0"/>
              <a:t> </a:t>
            </a:r>
            <a:r>
              <a:rPr lang="en-US" dirty="0" err="1"/>
              <a:t>depent</a:t>
            </a:r>
            <a:r>
              <a:rPr lang="en-US" dirty="0"/>
              <a:t> </a:t>
            </a:r>
            <a:r>
              <a:rPr lang="en-US" dirty="0" err="1"/>
              <a:t>d’autres</a:t>
            </a:r>
            <a:r>
              <a:rPr lang="en-US" dirty="0"/>
              <a:t> </a:t>
            </a:r>
            <a:r>
              <a:rPr lang="en-US" dirty="0" err="1"/>
              <a:t>outil</a:t>
            </a:r>
            <a:r>
              <a:rPr lang="en-US" dirty="0"/>
              <a:t> ex….</a:t>
            </a:r>
          </a:p>
          <a:p>
            <a:pPr marL="0" lvl="0" indent="0" algn="l" rtl="0">
              <a:spcBef>
                <a:spcPts val="0"/>
              </a:spcBef>
              <a:spcAft>
                <a:spcPts val="0"/>
              </a:spcAft>
              <a:buNone/>
            </a:pPr>
            <a:r>
              <a:rPr lang="en-US" dirty="0" err="1"/>
              <a:t>N’oubliant</a:t>
            </a:r>
            <a:r>
              <a:rPr lang="en-US" dirty="0"/>
              <a:t> pas les … qui </a:t>
            </a:r>
            <a:r>
              <a:rPr lang="en-US" dirty="0" err="1"/>
              <a:t>sont</a:t>
            </a:r>
            <a:r>
              <a:rPr lang="en-US" dirty="0"/>
              <a:t> </a:t>
            </a:r>
            <a:r>
              <a:rPr lang="en-US" dirty="0" err="1"/>
              <a:t>generer</a:t>
            </a:r>
            <a:r>
              <a:rPr lang="en-US" dirty="0"/>
              <a:t> a fin </a:t>
            </a:r>
            <a:r>
              <a:rPr lang="en-US" dirty="0" err="1"/>
              <a:t>d’exec</a:t>
            </a:r>
            <a:r>
              <a:rPr lang="en-US" dirty="0"/>
              <a:t> de </a:t>
            </a:r>
            <a:r>
              <a:rPr lang="en-US" dirty="0" err="1"/>
              <a:t>chaque</a:t>
            </a:r>
            <a:r>
              <a:rPr lang="en-US" dirty="0"/>
              <a:t> module</a:t>
            </a:r>
          </a:p>
          <a:p>
            <a:pPr marL="0" lvl="0" indent="0" algn="l" rtl="0">
              <a:spcBef>
                <a:spcPts val="0"/>
              </a:spcBef>
              <a:spcAft>
                <a:spcPts val="0"/>
              </a:spcAft>
              <a:buNone/>
            </a:pPr>
            <a:r>
              <a:rPr lang="en-US" dirty="0"/>
              <a:t>Gen….</a:t>
            </a:r>
            <a:endParaRPr dirty="0"/>
          </a:p>
        </p:txBody>
      </p:sp>
    </p:spTree>
    <p:extLst>
      <p:ext uri="{BB962C8B-B14F-4D97-AF65-F5344CB8AC3E}">
        <p14:creationId xmlns:p14="http://schemas.microsoft.com/office/powerpoint/2010/main" val="2968092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Gen </a:t>
            </a:r>
            <a:r>
              <a:rPr lang="en-US" dirty="0" err="1"/>
              <a:t>en</a:t>
            </a:r>
            <a:r>
              <a:rPr lang="en-US" dirty="0"/>
              <a:t> </a:t>
            </a:r>
            <a:r>
              <a:rPr lang="en-US" dirty="0" err="1"/>
              <a:t>peut</a:t>
            </a:r>
            <a:r>
              <a:rPr lang="en-US" dirty="0"/>
              <a:t> simplifier </a:t>
            </a:r>
            <a:r>
              <a:rPr lang="en-US" dirty="0" err="1"/>
              <a:t>l’util</a:t>
            </a:r>
            <a:r>
              <a:rPr lang="en-US" dirty="0"/>
              <a:t> de </a:t>
            </a:r>
            <a:r>
              <a:rPr lang="en-US" dirty="0" err="1"/>
              <a:t>cet</a:t>
            </a:r>
            <a:r>
              <a:rPr lang="en-US" dirty="0"/>
              <a:t> f </a:t>
            </a:r>
            <a:r>
              <a:rPr lang="en-US" dirty="0" err="1"/>
              <a:t>rame</a:t>
            </a:r>
            <a:r>
              <a:rPr lang="en-US" dirty="0"/>
              <a:t> </a:t>
            </a:r>
            <a:r>
              <a:rPr lang="en-US" dirty="0" err="1"/>
              <a:t>en</a:t>
            </a:r>
            <a:r>
              <a:rPr lang="en-US" dirty="0"/>
              <a:t> 5 </a:t>
            </a:r>
            <a:r>
              <a:rPr lang="en-US" dirty="0" err="1"/>
              <a:t>etapes</a:t>
            </a:r>
            <a:endParaRPr lang="en-US" dirty="0"/>
          </a:p>
          <a:p>
            <a:pPr marL="0" lvl="0" indent="0" algn="l" rtl="0">
              <a:spcBef>
                <a:spcPts val="0"/>
              </a:spcBef>
              <a:spcAft>
                <a:spcPts val="0"/>
              </a:spcAft>
              <a:buNone/>
            </a:pPr>
            <a:r>
              <a:rPr lang="en-US" dirty="0"/>
              <a:t>Le premier </a:t>
            </a:r>
            <a:r>
              <a:rPr lang="en-US" dirty="0" err="1"/>
              <a:t>elem</a:t>
            </a:r>
            <a:r>
              <a:rPr lang="en-US" dirty="0"/>
              <a:t> </a:t>
            </a:r>
            <a:r>
              <a:rPr lang="en-US" dirty="0" err="1"/>
              <a:t>requis</a:t>
            </a:r>
            <a:r>
              <a:rPr lang="en-US" dirty="0"/>
              <a:t> </a:t>
            </a:r>
            <a:r>
              <a:rPr lang="en-US" dirty="0" err="1"/>
              <a:t>c’est</a:t>
            </a:r>
            <a:endParaRPr lang="en-US" dirty="0"/>
          </a:p>
          <a:p>
            <a:pPr marL="0" lvl="0" indent="0" algn="l" rtl="0">
              <a:spcBef>
                <a:spcPts val="0"/>
              </a:spcBef>
              <a:spcAft>
                <a:spcPts val="0"/>
              </a:spcAft>
              <a:buNone/>
            </a:pPr>
            <a:r>
              <a:rPr lang="en-US" dirty="0" err="1"/>
              <a:t>Puis</a:t>
            </a:r>
            <a:endParaRPr lang="en-US" dirty="0"/>
          </a:p>
          <a:p>
            <a:pPr marL="0" lvl="0" indent="0" algn="l" rtl="0">
              <a:spcBef>
                <a:spcPts val="0"/>
              </a:spcBef>
              <a:spcAft>
                <a:spcPts val="0"/>
              </a:spcAft>
              <a:buNone/>
            </a:pPr>
            <a:r>
              <a:rPr lang="en-US" dirty="0"/>
              <a:t>Par la suite</a:t>
            </a:r>
          </a:p>
          <a:p>
            <a:pPr marL="0" lvl="0" indent="0" algn="l" rtl="0">
              <a:spcBef>
                <a:spcPts val="0"/>
              </a:spcBef>
              <a:spcAft>
                <a:spcPts val="0"/>
              </a:spcAft>
              <a:buNone/>
            </a:pPr>
            <a:r>
              <a:rPr lang="en-US" dirty="0" err="1"/>
              <a:t>Apres</a:t>
            </a:r>
            <a:r>
              <a:rPr lang="en-US" dirty="0"/>
              <a:t> ca</a:t>
            </a:r>
          </a:p>
          <a:p>
            <a:pPr marL="0" lvl="0" indent="0" algn="l" rtl="0">
              <a:spcBef>
                <a:spcPts val="0"/>
              </a:spcBef>
              <a:spcAft>
                <a:spcPts val="0"/>
              </a:spcAft>
              <a:buNone/>
            </a:pPr>
            <a:r>
              <a:rPr lang="en-US" dirty="0" err="1"/>
              <a:t>En</a:t>
            </a:r>
            <a:r>
              <a:rPr lang="en-US" dirty="0"/>
              <a:t> </a:t>
            </a:r>
            <a:r>
              <a:rPr lang="en-US" dirty="0" err="1"/>
              <a:t>termine</a:t>
            </a:r>
            <a:r>
              <a:rPr lang="en-US" dirty="0"/>
              <a:t> par </a:t>
            </a:r>
            <a:r>
              <a:rPr lang="en-US" dirty="0" err="1"/>
              <a:t>l’exec</a:t>
            </a:r>
            <a:r>
              <a:rPr lang="en-US" dirty="0"/>
              <a:t> du mod </a:t>
            </a:r>
            <a:r>
              <a:rPr lang="en-US" dirty="0" err="1"/>
              <a:t>en</a:t>
            </a:r>
            <a:r>
              <a:rPr lang="en-US" dirty="0"/>
              <a:t> </a:t>
            </a:r>
            <a:r>
              <a:rPr lang="en-US" dirty="0" err="1"/>
              <a:t>tappant</a:t>
            </a:r>
            <a:r>
              <a:rPr lang="en-US" dirty="0"/>
              <a:t> la </a:t>
            </a:r>
            <a:r>
              <a:rPr lang="en-US" dirty="0" err="1"/>
              <a:t>cmd</a:t>
            </a:r>
            <a:r>
              <a:rPr lang="en-US" dirty="0"/>
              <a:t> RUN</a:t>
            </a:r>
          </a:p>
        </p:txBody>
      </p:sp>
    </p:spTree>
    <p:extLst>
      <p:ext uri="{BB962C8B-B14F-4D97-AF65-F5344CB8AC3E}">
        <p14:creationId xmlns:p14="http://schemas.microsoft.com/office/powerpoint/2010/main" val="96069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L’essential</a:t>
            </a:r>
            <a:r>
              <a:rPr lang="en-US" dirty="0"/>
              <a:t> a </a:t>
            </a:r>
            <a:r>
              <a:rPr lang="en-US" dirty="0" err="1"/>
              <a:t>retenir</a:t>
            </a:r>
            <a:r>
              <a:rPr lang="en-US" dirty="0"/>
              <a:t> </a:t>
            </a:r>
            <a:r>
              <a:rPr lang="en-US" dirty="0" err="1"/>
              <a:t>est</a:t>
            </a:r>
            <a:r>
              <a:rPr lang="en-US" dirty="0"/>
              <a:t>….</a:t>
            </a:r>
          </a:p>
          <a:p>
            <a:pPr marL="0" lvl="0" indent="0" algn="l" rtl="0">
              <a:spcBef>
                <a:spcPts val="0"/>
              </a:spcBef>
              <a:spcAft>
                <a:spcPts val="0"/>
              </a:spcAft>
              <a:buNone/>
            </a:pPr>
            <a:r>
              <a:rPr lang="en-US" dirty="0"/>
              <a:t>De plus</a:t>
            </a:r>
          </a:p>
          <a:p>
            <a:pPr marL="0" lvl="0" indent="0" algn="l" rtl="0">
              <a:spcBef>
                <a:spcPts val="0"/>
              </a:spcBef>
              <a:spcAft>
                <a:spcPts val="0"/>
              </a:spcAft>
              <a:buNone/>
            </a:pPr>
            <a:r>
              <a:rPr lang="en-US" dirty="0"/>
              <a:t>Non </a:t>
            </a:r>
            <a:r>
              <a:rPr lang="en-US" dirty="0" err="1"/>
              <a:t>seulement</a:t>
            </a:r>
            <a:r>
              <a:rPr lang="en-US" dirty="0"/>
              <a:t> ca </a:t>
            </a:r>
            <a:r>
              <a:rPr lang="en-US" dirty="0" err="1"/>
              <a:t>mais</a:t>
            </a:r>
            <a:r>
              <a:rPr lang="en-US" dirty="0"/>
              <a:t> encore</a:t>
            </a:r>
            <a:endParaRPr dirty="0"/>
          </a:p>
        </p:txBody>
      </p:sp>
    </p:spTree>
    <p:extLst>
      <p:ext uri="{BB962C8B-B14F-4D97-AF65-F5344CB8AC3E}">
        <p14:creationId xmlns:p14="http://schemas.microsoft.com/office/powerpoint/2010/main" val="83993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29504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En</a:t>
            </a:r>
            <a:r>
              <a:rPr lang="en-US" dirty="0"/>
              <a:t> </a:t>
            </a:r>
            <a:r>
              <a:rPr lang="en-US" dirty="0" err="1"/>
              <a:t>somme</a:t>
            </a:r>
            <a:r>
              <a:rPr lang="en-US" dirty="0"/>
              <a:t>, </a:t>
            </a:r>
            <a:r>
              <a:rPr lang="en-US" dirty="0" err="1"/>
              <a:t>en</a:t>
            </a:r>
            <a:r>
              <a:rPr lang="en-US" dirty="0"/>
              <a:t> </a:t>
            </a:r>
            <a:r>
              <a:rPr lang="en-US" dirty="0" err="1"/>
              <a:t>peut</a:t>
            </a:r>
            <a:r>
              <a:rPr lang="en-US" dirty="0"/>
              <a:t> </a:t>
            </a:r>
            <a:r>
              <a:rPr lang="en-US" dirty="0" err="1"/>
              <a:t>constater</a:t>
            </a:r>
            <a:r>
              <a:rPr lang="en-US" dirty="0"/>
              <a:t> que</a:t>
            </a:r>
            <a:endParaRPr dirty="0"/>
          </a:p>
        </p:txBody>
      </p:sp>
    </p:spTree>
    <p:extLst>
      <p:ext uri="{BB962C8B-B14F-4D97-AF65-F5344CB8AC3E}">
        <p14:creationId xmlns:p14="http://schemas.microsoft.com/office/powerpoint/2010/main" val="170767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Dans </a:t>
            </a:r>
            <a:r>
              <a:rPr lang="en-US" dirty="0" err="1"/>
              <a:t>ce</a:t>
            </a:r>
            <a:r>
              <a:rPr lang="en-US" dirty="0"/>
              <a:t> context,</a:t>
            </a:r>
          </a:p>
          <a:p>
            <a:pPr marL="0" lvl="0" indent="0" algn="l" rtl="0">
              <a:spcBef>
                <a:spcPts val="0"/>
              </a:spcBef>
              <a:spcAft>
                <a:spcPts val="0"/>
              </a:spcAft>
              <a:buNone/>
            </a:pPr>
            <a:r>
              <a:rPr lang="en-US" dirty="0" err="1"/>
              <a:t>Finalement</a:t>
            </a:r>
            <a:r>
              <a:rPr lang="en-US" dirty="0"/>
              <a:t> sans doute,</a:t>
            </a:r>
            <a:endParaRPr dirty="0"/>
          </a:p>
        </p:txBody>
      </p:sp>
    </p:spTree>
    <p:extLst>
      <p:ext uri="{BB962C8B-B14F-4D97-AF65-F5344CB8AC3E}">
        <p14:creationId xmlns:p14="http://schemas.microsoft.com/office/powerpoint/2010/main" val="2382720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21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Dans </a:t>
            </a:r>
            <a:r>
              <a:rPr lang="en-US" dirty="0" err="1"/>
              <a:t>cet</a:t>
            </a:r>
            <a:r>
              <a:rPr lang="en-US" dirty="0"/>
              <a:t> expose </a:t>
            </a:r>
            <a:r>
              <a:rPr lang="en-US" dirty="0" err="1"/>
              <a:t>iy</a:t>
            </a:r>
            <a:r>
              <a:rPr lang="en-US" dirty="0"/>
              <a:t> aura 4 grand parties</a:t>
            </a:r>
          </a:p>
          <a:p>
            <a:pPr marL="0" lvl="0" indent="0" algn="l" rtl="0">
              <a:spcBef>
                <a:spcPts val="0"/>
              </a:spcBef>
              <a:spcAft>
                <a:spcPts val="0"/>
              </a:spcAft>
              <a:buNone/>
            </a:pPr>
            <a:r>
              <a:rPr lang="en-US" dirty="0" err="1"/>
              <a:t>En</a:t>
            </a:r>
            <a:r>
              <a:rPr lang="en-US" dirty="0"/>
              <a:t> prem lieu </a:t>
            </a:r>
            <a:r>
              <a:rPr lang="en-US" dirty="0" err="1"/>
              <a:t>en</a:t>
            </a:r>
            <a:r>
              <a:rPr lang="en-US" dirty="0"/>
              <a:t> </a:t>
            </a:r>
            <a:r>
              <a:rPr lang="en-US" dirty="0" err="1"/>
              <a:t>va</a:t>
            </a:r>
            <a:r>
              <a:rPr lang="en-US" dirty="0"/>
              <a:t> </a:t>
            </a:r>
            <a:r>
              <a:rPr lang="en-US" dirty="0" err="1"/>
              <a:t>voir</a:t>
            </a:r>
            <a:endParaRPr lang="en-US" dirty="0"/>
          </a:p>
          <a:p>
            <a:pPr marL="0" lvl="0" indent="0" algn="l" rtl="0">
              <a:spcBef>
                <a:spcPts val="0"/>
              </a:spcBef>
              <a:spcAft>
                <a:spcPts val="0"/>
              </a:spcAft>
              <a:buNone/>
            </a:pPr>
            <a:r>
              <a:rPr lang="en-US" dirty="0" err="1"/>
              <a:t>En</a:t>
            </a:r>
            <a:r>
              <a:rPr lang="en-US" dirty="0"/>
              <a:t> </a:t>
            </a:r>
            <a:r>
              <a:rPr lang="en-US" dirty="0" err="1"/>
              <a:t>secod</a:t>
            </a:r>
            <a:r>
              <a:rPr lang="en-US" dirty="0"/>
              <a:t> lieu je </a:t>
            </a:r>
            <a:r>
              <a:rPr lang="en-US" dirty="0" err="1"/>
              <a:t>vais</a:t>
            </a:r>
            <a:r>
              <a:rPr lang="en-US" dirty="0"/>
              <a:t> </a:t>
            </a:r>
            <a:r>
              <a:rPr lang="en-US" dirty="0" err="1"/>
              <a:t>parler</a:t>
            </a:r>
            <a:r>
              <a:rPr lang="en-US" dirty="0"/>
              <a:t> de</a:t>
            </a:r>
          </a:p>
          <a:p>
            <a:pPr marL="0" lvl="0" indent="0" algn="l" rtl="0">
              <a:spcBef>
                <a:spcPts val="0"/>
              </a:spcBef>
              <a:spcAft>
                <a:spcPts val="0"/>
              </a:spcAft>
              <a:buNone/>
            </a:pPr>
            <a:r>
              <a:rPr lang="en-US" dirty="0"/>
              <a:t>Par la suite je </a:t>
            </a:r>
            <a:r>
              <a:rPr lang="en-US" dirty="0" err="1"/>
              <a:t>vais</a:t>
            </a:r>
            <a:r>
              <a:rPr lang="en-US" dirty="0"/>
              <a:t> </a:t>
            </a:r>
            <a:r>
              <a:rPr lang="en-US" dirty="0" err="1"/>
              <a:t>vous</a:t>
            </a:r>
            <a:r>
              <a:rPr lang="en-US" dirty="0"/>
              <a:t> presenter </a:t>
            </a:r>
            <a:r>
              <a:rPr lang="en-US" dirty="0" err="1"/>
              <a:t>l’o</a:t>
            </a:r>
            <a:endParaRPr lang="en-US" dirty="0"/>
          </a:p>
          <a:p>
            <a:pPr marL="0" lvl="0" indent="0" algn="l" rtl="0">
              <a:spcBef>
                <a:spcPts val="0"/>
              </a:spcBef>
              <a:spcAft>
                <a:spcPts val="0"/>
              </a:spcAft>
              <a:buNone/>
            </a:pPr>
            <a:r>
              <a:rPr lang="en-US" dirty="0"/>
              <a:t>Et </a:t>
            </a:r>
            <a:r>
              <a:rPr lang="en-US" dirty="0" err="1"/>
              <a:t>finalement</a:t>
            </a:r>
            <a:r>
              <a:rPr lang="en-US" dirty="0"/>
              <a:t> </a:t>
            </a:r>
            <a:r>
              <a:rPr lang="en-US" dirty="0" err="1"/>
              <a:t>en</a:t>
            </a:r>
            <a:r>
              <a:rPr lang="en-US" dirty="0"/>
              <a:t> cloture par </a:t>
            </a:r>
            <a:r>
              <a:rPr lang="en-US" dirty="0" err="1"/>
              <a:t>une</a:t>
            </a:r>
            <a:r>
              <a:rPr lang="en-US" dirty="0"/>
              <a:t> conclusion</a:t>
            </a:r>
          </a:p>
          <a:p>
            <a:pPr marL="0" lvl="0" indent="0" algn="l" rtl="0">
              <a:spcBef>
                <a:spcPts val="0"/>
              </a:spcBef>
              <a:spcAft>
                <a:spcPts val="0"/>
              </a:spcAft>
              <a:buNone/>
            </a:pPr>
            <a:r>
              <a:rPr lang="en-US" dirty="0"/>
              <a:t>Je </a:t>
            </a:r>
            <a:r>
              <a:rPr lang="en-US" dirty="0" err="1"/>
              <a:t>vais</a:t>
            </a:r>
            <a:r>
              <a:rPr lang="en-US" dirty="0"/>
              <a:t> </a:t>
            </a:r>
            <a:r>
              <a:rPr lang="en-US" dirty="0" err="1"/>
              <a:t>maintent</a:t>
            </a:r>
            <a:r>
              <a:rPr lang="en-US" dirty="0"/>
              <a:t> passer a la 1er </a:t>
            </a:r>
            <a:r>
              <a:rPr lang="en-US" dirty="0" err="1"/>
              <a:t>partie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Raisons variant…</a:t>
            </a:r>
          </a:p>
          <a:p>
            <a:pPr marL="0" lvl="0" indent="0" algn="l" rtl="0">
              <a:spcBef>
                <a:spcPts val="0"/>
              </a:spcBef>
              <a:spcAft>
                <a:spcPts val="0"/>
              </a:spcAft>
              <a:buNone/>
            </a:pPr>
            <a:r>
              <a:rPr lang="en-US" dirty="0"/>
              <a:t>Pentest ??</a:t>
            </a:r>
          </a:p>
          <a:p>
            <a:pPr marL="0" lvl="0" indent="0" algn="l" rtl="0">
              <a:spcBef>
                <a:spcPts val="0"/>
              </a:spcBef>
              <a:spcAft>
                <a:spcPts val="0"/>
              </a:spcAft>
              <a:buNone/>
            </a:pPr>
            <a:r>
              <a:rPr lang="en-US" dirty="0" err="1"/>
              <a:t>Mais</a:t>
            </a:r>
            <a:r>
              <a:rPr lang="en-US" dirty="0"/>
              <a:t> </a:t>
            </a:r>
            <a:r>
              <a:rPr lang="en-US" dirty="0" err="1"/>
              <a:t>rien</a:t>
            </a:r>
            <a:r>
              <a:rPr lang="en-US" dirty="0"/>
              <a:t> </a:t>
            </a:r>
            <a:r>
              <a:rPr lang="en-US" dirty="0" err="1"/>
              <a:t>n’est</a:t>
            </a:r>
            <a:r>
              <a:rPr lang="en-US" dirty="0"/>
              <a:t> parfait …</a:t>
            </a:r>
            <a:endParaRPr dirty="0"/>
          </a:p>
        </p:txBody>
      </p:sp>
    </p:spTree>
    <p:extLst>
      <p:ext uri="{BB962C8B-B14F-4D97-AF65-F5344CB8AC3E}">
        <p14:creationId xmlns:p14="http://schemas.microsoft.com/office/powerpoint/2010/main" val="61138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 question que je </a:t>
            </a:r>
            <a:r>
              <a:rPr lang="en-US" dirty="0" err="1"/>
              <a:t>souhaite</a:t>
            </a:r>
            <a:r>
              <a:rPr lang="en-US" dirty="0"/>
              <a:t> </a:t>
            </a:r>
            <a:r>
              <a:rPr lang="en-US" dirty="0" err="1"/>
              <a:t>aborder</a:t>
            </a:r>
            <a:r>
              <a:rPr lang="en-US" dirty="0"/>
              <a:t> </a:t>
            </a:r>
            <a:r>
              <a:rPr lang="en-US" dirty="0" err="1"/>
              <a:t>est</a:t>
            </a:r>
            <a:r>
              <a:rPr lang="en-US" dirty="0"/>
              <a:t> </a:t>
            </a:r>
            <a:r>
              <a:rPr lang="en-US" dirty="0" err="1"/>
              <a:t>c’est</a:t>
            </a:r>
            <a:r>
              <a:rPr lang="en-US" dirty="0"/>
              <a:t> quoi la solution pour </a:t>
            </a:r>
            <a:r>
              <a:rPr lang="en-US" dirty="0" err="1"/>
              <a:t>effectuer</a:t>
            </a:r>
            <a:r>
              <a:rPr lang="en-US" dirty="0"/>
              <a:t> un TI (</a:t>
            </a:r>
            <a:r>
              <a:rPr lang="en-US" dirty="0" err="1"/>
              <a:t>efficace</a:t>
            </a:r>
            <a:r>
              <a:rPr lang="en-US" dirty="0"/>
              <a:t>, </a:t>
            </a:r>
            <a:r>
              <a:rPr lang="en-US" dirty="0" err="1"/>
              <a:t>rapide</a:t>
            </a:r>
            <a:r>
              <a:rPr lang="en-US" dirty="0"/>
              <a:t> , </a:t>
            </a:r>
            <a:r>
              <a:rPr lang="en-US" dirty="0" err="1"/>
              <a:t>moindre</a:t>
            </a:r>
            <a:r>
              <a:rPr lang="en-US" dirty="0"/>
              <a:t> </a:t>
            </a:r>
            <a:r>
              <a:rPr lang="en-US" dirty="0" err="1"/>
              <a:t>cout</a:t>
            </a:r>
            <a:r>
              <a:rPr lang="en-US" dirty="0"/>
              <a:t>) </a:t>
            </a:r>
            <a:r>
              <a:rPr lang="en-US" dirty="0" err="1"/>
              <a:t>d’une</a:t>
            </a:r>
            <a:r>
              <a:rPr lang="en-US" dirty="0"/>
              <a:t> manière simple</a:t>
            </a:r>
            <a:endParaRPr dirty="0"/>
          </a:p>
        </p:txBody>
      </p:sp>
    </p:spTree>
    <p:extLst>
      <p:ext uri="{BB962C8B-B14F-4D97-AF65-F5344CB8AC3E}">
        <p14:creationId xmlns:p14="http://schemas.microsoft.com/office/powerpoint/2010/main" val="2931779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28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 </a:t>
            </a:r>
            <a:r>
              <a:rPr lang="en-US" dirty="0" err="1"/>
              <a:t>ailleurs</a:t>
            </a:r>
            <a:r>
              <a:rPr lang="en-US" dirty="0"/>
              <a:t>,</a:t>
            </a:r>
          </a:p>
          <a:p>
            <a:pPr marL="0" lvl="0" indent="0" algn="l" rtl="0">
              <a:spcBef>
                <a:spcPts val="0"/>
              </a:spcBef>
              <a:spcAft>
                <a:spcPts val="0"/>
              </a:spcAft>
              <a:buNone/>
            </a:pPr>
            <a:r>
              <a:rPr lang="en-US" dirty="0" err="1"/>
              <a:t>Traduire</a:t>
            </a:r>
            <a:r>
              <a:rPr lang="en-US" dirty="0"/>
              <a:t> sous </a:t>
            </a:r>
            <a:r>
              <a:rPr lang="en-US" dirty="0" err="1"/>
              <a:t>forme</a:t>
            </a:r>
            <a:r>
              <a:rPr lang="en-US" dirty="0"/>
              <a:t> des </a:t>
            </a:r>
            <a:r>
              <a:rPr lang="en-US" dirty="0" err="1"/>
              <a:t>outils</a:t>
            </a:r>
            <a:endParaRPr dirty="0"/>
          </a:p>
        </p:txBody>
      </p:sp>
    </p:spTree>
    <p:extLst>
      <p:ext uri="{BB962C8B-B14F-4D97-AF65-F5344CB8AC3E}">
        <p14:creationId xmlns:p14="http://schemas.microsoft.com/office/powerpoint/2010/main" val="120617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t>
            </a:r>
            <a:r>
              <a:rPr lang="en-US" dirty="0" err="1"/>
              <a:t>peut</a:t>
            </a:r>
            <a:r>
              <a:rPr lang="en-US" dirty="0"/>
              <a:t> </a:t>
            </a:r>
            <a:r>
              <a:rPr lang="en-US" dirty="0" err="1"/>
              <a:t>traduire</a:t>
            </a:r>
            <a:r>
              <a:rPr lang="en-US" dirty="0"/>
              <a:t> </a:t>
            </a:r>
            <a:r>
              <a:rPr lang="en-US" dirty="0" err="1"/>
              <a:t>cette</a:t>
            </a:r>
            <a:r>
              <a:rPr lang="en-US" dirty="0"/>
              <a:t> sol sous la </a:t>
            </a:r>
            <a:r>
              <a:rPr lang="en-US" dirty="0" err="1"/>
              <a:t>forme</a:t>
            </a:r>
            <a:r>
              <a:rPr lang="en-US" dirty="0"/>
              <a:t> des </a:t>
            </a:r>
            <a:r>
              <a:rPr lang="en-US" dirty="0" err="1"/>
              <a:t>outils</a:t>
            </a:r>
            <a:r>
              <a:rPr lang="en-US" dirty="0"/>
              <a:t> de sec </a:t>
            </a:r>
            <a:r>
              <a:rPr lang="en-US" dirty="0" err="1"/>
              <a:t>automatisés</a:t>
            </a:r>
            <a:endParaRPr dirty="0"/>
          </a:p>
        </p:txBody>
      </p:sp>
    </p:spTree>
    <p:extLst>
      <p:ext uri="{BB962C8B-B14F-4D97-AF65-F5344CB8AC3E}">
        <p14:creationId xmlns:p14="http://schemas.microsoft.com/office/powerpoint/2010/main" val="239863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Dans </a:t>
            </a:r>
            <a:r>
              <a:rPr lang="en-US" dirty="0" err="1"/>
              <a:t>ce</a:t>
            </a:r>
            <a:r>
              <a:rPr lang="en-US" dirty="0"/>
              <a:t> context Il </a:t>
            </a:r>
            <a:r>
              <a:rPr lang="en-US" dirty="0" err="1"/>
              <a:t>existe</a:t>
            </a:r>
            <a:r>
              <a:rPr lang="en-US" dirty="0"/>
              <a:t> de </a:t>
            </a:r>
            <a:r>
              <a:rPr lang="en-US" dirty="0" err="1"/>
              <a:t>nombreux</a:t>
            </a:r>
            <a:r>
              <a:rPr lang="en-US" dirty="0"/>
              <a:t> </a:t>
            </a:r>
            <a:r>
              <a:rPr lang="en-US" dirty="0" err="1"/>
              <a:t>outils</a:t>
            </a:r>
            <a:r>
              <a:rPr lang="en-US" dirty="0"/>
              <a:t>, </a:t>
            </a:r>
            <a:r>
              <a:rPr lang="en-US" dirty="0" err="1"/>
              <a:t>j’ai</a:t>
            </a:r>
            <a:r>
              <a:rPr lang="en-US" dirty="0"/>
              <a:t> </a:t>
            </a:r>
            <a:r>
              <a:rPr lang="en-US" dirty="0" err="1"/>
              <a:t>choisi</a:t>
            </a:r>
            <a:r>
              <a:rPr lang="en-US" dirty="0"/>
              <a:t> </a:t>
            </a:r>
            <a:r>
              <a:rPr lang="en-US" dirty="0" err="1"/>
              <a:t>ces</a:t>
            </a:r>
            <a:r>
              <a:rPr lang="en-US" dirty="0"/>
              <a:t> deux,</a:t>
            </a:r>
          </a:p>
          <a:p>
            <a:pPr marL="0" lvl="0" indent="0" algn="l" rtl="0">
              <a:spcBef>
                <a:spcPts val="0"/>
              </a:spcBef>
              <a:spcAft>
                <a:spcPts val="0"/>
              </a:spcAft>
              <a:buFontTx/>
              <a:buNone/>
            </a:pPr>
            <a:r>
              <a:rPr lang="en-US" dirty="0"/>
              <a:t>Le premier </a:t>
            </a:r>
            <a:r>
              <a:rPr lang="en-US" dirty="0" err="1"/>
              <a:t>c’est</a:t>
            </a:r>
            <a:endParaRPr lang="en-US" dirty="0"/>
          </a:p>
          <a:p>
            <a:pPr marL="0" lvl="0" indent="0" algn="l" rtl="0">
              <a:spcBef>
                <a:spcPts val="0"/>
              </a:spcBef>
              <a:spcAft>
                <a:spcPts val="0"/>
              </a:spcAft>
              <a:buFontTx/>
              <a:buNone/>
            </a:pPr>
            <a:r>
              <a:rPr lang="en-US" dirty="0"/>
              <a:t>Le </a:t>
            </a:r>
            <a:r>
              <a:rPr lang="en-US" dirty="0" err="1"/>
              <a:t>deuxieme</a:t>
            </a:r>
            <a:r>
              <a:rPr lang="en-US" dirty="0"/>
              <a:t> sera</a:t>
            </a:r>
          </a:p>
          <a:p>
            <a:pPr marL="0" lvl="0" indent="0" algn="l" rtl="0">
              <a:spcBef>
                <a:spcPts val="0"/>
              </a:spcBef>
              <a:spcAft>
                <a:spcPts val="0"/>
              </a:spcAft>
              <a:buFontTx/>
              <a:buNone/>
            </a:pPr>
            <a:r>
              <a:rPr lang="en-US" dirty="0"/>
              <a:t>Malgré </a:t>
            </a:r>
            <a:r>
              <a:rPr lang="en-US" dirty="0" err="1"/>
              <a:t>soit</a:t>
            </a:r>
            <a:r>
              <a:rPr lang="en-US" dirty="0"/>
              <a:t> </a:t>
            </a:r>
            <a:r>
              <a:rPr lang="en-US" dirty="0" err="1"/>
              <a:t>leurs</a:t>
            </a:r>
            <a:r>
              <a:rPr lang="en-US" dirty="0"/>
              <a:t> </a:t>
            </a:r>
            <a:r>
              <a:rPr lang="en-US" dirty="0" err="1"/>
              <a:t>fonct</a:t>
            </a:r>
            <a:r>
              <a:rPr lang="en-US" dirty="0"/>
              <a:t> </a:t>
            </a:r>
            <a:r>
              <a:rPr lang="en-US" dirty="0" err="1"/>
              <a:t>n’est</a:t>
            </a:r>
            <a:r>
              <a:rPr lang="en-US" dirty="0"/>
              <a:t> pas la plus part de temps </a:t>
            </a:r>
            <a:r>
              <a:rPr lang="en-US" dirty="0" err="1"/>
              <a:t>autom</a:t>
            </a:r>
            <a:r>
              <a:rPr lang="en-US" dirty="0"/>
              <a:t>, </a:t>
            </a:r>
            <a:r>
              <a:rPr lang="en-US" dirty="0" err="1"/>
              <a:t>ou</a:t>
            </a:r>
            <a:r>
              <a:rPr lang="en-US" dirty="0"/>
              <a:t> </a:t>
            </a:r>
            <a:r>
              <a:rPr lang="en-US" dirty="0" err="1"/>
              <a:t>soit’il</a:t>
            </a:r>
            <a:r>
              <a:rPr lang="en-US" dirty="0"/>
              <a:t> ne </a:t>
            </a:r>
            <a:r>
              <a:rPr lang="en-US" dirty="0" err="1"/>
              <a:t>couvre</a:t>
            </a:r>
            <a:r>
              <a:rPr lang="en-US" dirty="0"/>
              <a:t> pas la </a:t>
            </a:r>
            <a:r>
              <a:rPr lang="en-US" dirty="0" err="1"/>
              <a:t>plut</a:t>
            </a:r>
            <a:r>
              <a:rPr lang="en-US" dirty="0"/>
              <a:t> part des </a:t>
            </a:r>
            <a:r>
              <a:rPr lang="en-US" dirty="0" err="1"/>
              <a:t>domaines</a:t>
            </a:r>
            <a:r>
              <a:rPr lang="en-US" dirty="0"/>
              <a:t> de sec</a:t>
            </a:r>
            <a:endParaRPr dirty="0"/>
          </a:p>
        </p:txBody>
      </p:sp>
    </p:spTree>
    <p:extLst>
      <p:ext uri="{BB962C8B-B14F-4D97-AF65-F5344CB8AC3E}">
        <p14:creationId xmlns:p14="http://schemas.microsoft.com/office/powerpoint/2010/main" val="378445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On constate depuis cette citation L’importance de La bonne </a:t>
            </a:r>
            <a:r>
              <a:rPr lang="fr-FR" dirty="0" err="1"/>
              <a:t>selection</a:t>
            </a:r>
            <a:r>
              <a:rPr lang="fr-FR" dirty="0"/>
              <a:t> des outils pour </a:t>
            </a:r>
            <a:r>
              <a:rPr lang="fr-FR" dirty="0" err="1"/>
              <a:t>reussi</a:t>
            </a:r>
            <a:r>
              <a:rPr lang="fr-FR" dirty="0"/>
              <a:t> a résoudre un </a:t>
            </a:r>
            <a:r>
              <a:rPr lang="fr-FR" dirty="0" err="1"/>
              <a:t>probleme</a:t>
            </a:r>
            <a:endParaRPr lang="fr-FR" dirty="0"/>
          </a:p>
          <a:p>
            <a:pPr marL="0" lvl="0" indent="0" algn="l" rtl="0">
              <a:spcBef>
                <a:spcPts val="0"/>
              </a:spcBef>
              <a:spcAft>
                <a:spcPts val="0"/>
              </a:spcAft>
              <a:buNone/>
            </a:pPr>
            <a:r>
              <a:rPr lang="fr-FR" dirty="0"/>
              <a:t>Et alors a fin d’obtenir un outil puissant et efficace sans les </a:t>
            </a:r>
            <a:r>
              <a:rPr lang="fr-FR" dirty="0" err="1"/>
              <a:t>inconv</a:t>
            </a:r>
            <a:r>
              <a:rPr lang="fr-FR" dirty="0"/>
              <a:t> des outils </a:t>
            </a:r>
            <a:r>
              <a:rPr lang="fr-FR" dirty="0" err="1"/>
              <a:t>precedent</a:t>
            </a:r>
            <a:r>
              <a:rPr lang="fr-FR" dirty="0"/>
              <a:t>,</a:t>
            </a:r>
          </a:p>
          <a:p>
            <a:pPr marL="0" lvl="0" indent="0" algn="l" rtl="0">
              <a:spcBef>
                <a:spcPts val="0"/>
              </a:spcBef>
              <a:spcAft>
                <a:spcPts val="0"/>
              </a:spcAft>
              <a:buNone/>
            </a:pPr>
            <a:r>
              <a:rPr lang="fr-FR" dirty="0"/>
              <a:t>Nous avons dev notre framework sous le nom ….</a:t>
            </a:r>
          </a:p>
        </p:txBody>
      </p:sp>
    </p:spTree>
    <p:extLst>
      <p:ext uri="{BB962C8B-B14F-4D97-AF65-F5344CB8AC3E}">
        <p14:creationId xmlns:p14="http://schemas.microsoft.com/office/powerpoint/2010/main" val="215559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85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9" r:id="rId5"/>
    <p:sldLayoutId id="2147483670" r:id="rId6"/>
    <p:sldLayoutId id="214748367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546066" y="785128"/>
            <a:ext cx="7903005" cy="19354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bg1">
                    <a:lumMod val="95000"/>
                  </a:schemeClr>
                </a:solidFill>
              </a:rPr>
              <a:t>DÉVELOPPEMENT D’UN OUTIL D'AUTOMATISATION DE PENTEST</a:t>
            </a:r>
          </a:p>
        </p:txBody>
      </p:sp>
      <p:sp>
        <p:nvSpPr>
          <p:cNvPr id="513" name="Google Shape;513;p27"/>
          <p:cNvSpPr txBox="1">
            <a:spLocks noGrp="1"/>
          </p:cNvSpPr>
          <p:nvPr>
            <p:ph type="subTitle" idx="1"/>
          </p:nvPr>
        </p:nvSpPr>
        <p:spPr>
          <a:xfrm>
            <a:off x="3315537" y="4737514"/>
            <a:ext cx="2916336" cy="465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solidFill>
                  <a:schemeClr val="bg1">
                    <a:lumMod val="95000"/>
                  </a:schemeClr>
                </a:solidFill>
                <a:latin typeface="Oswald"/>
                <a:sym typeface="Oswald"/>
              </a:rPr>
              <a:t>ANNÉE UNIVERSITAIRE 2020 / 2021</a:t>
            </a:r>
          </a:p>
        </p:txBody>
      </p:sp>
      <p:pic>
        <p:nvPicPr>
          <p:cNvPr id="1030" name="Picture 6">
            <a:extLst>
              <a:ext uri="{FF2B5EF4-FFF2-40B4-BE49-F238E27FC236}">
                <a16:creationId xmlns:a16="http://schemas.microsoft.com/office/drawing/2014/main" id="{B8A76639-EBB7-4466-B535-77A86DBC8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533" y="-20886"/>
            <a:ext cx="1337539" cy="945682"/>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88BFC5E0-27B4-420B-9B7B-71F1015126B1}"/>
              </a:ext>
            </a:extLst>
          </p:cNvPr>
          <p:cNvSpPr txBox="1"/>
          <p:nvPr/>
        </p:nvSpPr>
        <p:spPr>
          <a:xfrm>
            <a:off x="2107095" y="3019040"/>
            <a:ext cx="2158781" cy="786690"/>
          </a:xfrm>
          <a:prstGeom prst="rect">
            <a:avLst/>
          </a:prstGeom>
          <a:noFill/>
        </p:spPr>
        <p:txBody>
          <a:bodyPr wrap="square">
            <a:spAutoFit/>
          </a:bodyPr>
          <a:lstStyle/>
          <a:p>
            <a:pPr algn="ctr">
              <a:lnSpc>
                <a:spcPct val="150000"/>
              </a:lnSpc>
            </a:pPr>
            <a:r>
              <a:rPr lang="en-150" sz="1600" dirty="0">
                <a:solidFill>
                  <a:srgbClr val="B0F052"/>
                </a:solidFill>
                <a:latin typeface="Oswald"/>
                <a:ea typeface="Roboto"/>
                <a:sym typeface="Roboto"/>
              </a:rPr>
              <a:t>RÉALISÉ PAR</a:t>
            </a:r>
            <a:endParaRPr lang="en-US" sz="1600" dirty="0">
              <a:solidFill>
                <a:schemeClr val="bg1">
                  <a:lumMod val="95000"/>
                </a:schemeClr>
              </a:solidFill>
              <a:latin typeface="Oswald"/>
              <a:ea typeface="Roboto"/>
              <a:sym typeface="Roboto"/>
            </a:endParaRPr>
          </a:p>
          <a:p>
            <a:pPr algn="ctr">
              <a:lnSpc>
                <a:spcPct val="150000"/>
              </a:lnSpc>
            </a:pPr>
            <a:r>
              <a:rPr lang="en-US" sz="1600" dirty="0">
                <a:solidFill>
                  <a:schemeClr val="bg1">
                    <a:lumMod val="95000"/>
                  </a:schemeClr>
                </a:solidFill>
                <a:latin typeface="Oswald"/>
                <a:ea typeface="Roboto"/>
                <a:sym typeface="Roboto"/>
              </a:rPr>
              <a:t>HAMZAOUI Med Nour</a:t>
            </a:r>
            <a:endParaRPr lang="en-150" sz="1600" dirty="0">
              <a:solidFill>
                <a:schemeClr val="bg1">
                  <a:lumMod val="95000"/>
                </a:schemeClr>
              </a:solidFill>
              <a:latin typeface="Oswald"/>
              <a:ea typeface="Roboto"/>
              <a:sym typeface="Roboto"/>
            </a:endParaRPr>
          </a:p>
        </p:txBody>
      </p:sp>
      <p:sp>
        <p:nvSpPr>
          <p:cNvPr id="7" name="ZoneTexte 6">
            <a:extLst>
              <a:ext uri="{FF2B5EF4-FFF2-40B4-BE49-F238E27FC236}">
                <a16:creationId xmlns:a16="http://schemas.microsoft.com/office/drawing/2014/main" id="{9144A9F1-954A-438C-AD3F-A323EC0B04E6}"/>
              </a:ext>
            </a:extLst>
          </p:cNvPr>
          <p:cNvSpPr txBox="1"/>
          <p:nvPr/>
        </p:nvSpPr>
        <p:spPr>
          <a:xfrm>
            <a:off x="4831507" y="2834374"/>
            <a:ext cx="2397320" cy="1156022"/>
          </a:xfrm>
          <a:prstGeom prst="rect">
            <a:avLst/>
          </a:prstGeom>
          <a:noFill/>
        </p:spPr>
        <p:txBody>
          <a:bodyPr wrap="square">
            <a:spAutoFit/>
          </a:bodyPr>
          <a:lstStyle/>
          <a:p>
            <a:pPr algn="ctr">
              <a:lnSpc>
                <a:spcPct val="150000"/>
              </a:lnSpc>
            </a:pPr>
            <a:r>
              <a:rPr lang="en-US" sz="1600" dirty="0">
                <a:solidFill>
                  <a:srgbClr val="B0F052"/>
                </a:solidFill>
                <a:latin typeface="Oswald"/>
                <a:ea typeface="Roboto"/>
                <a:sym typeface="Roboto"/>
              </a:rPr>
              <a:t>SOUS L'ENCADREMENT DE</a:t>
            </a:r>
            <a:endParaRPr lang="en-US" sz="1600" dirty="0">
              <a:solidFill>
                <a:schemeClr val="bg1">
                  <a:lumMod val="95000"/>
                </a:schemeClr>
              </a:solidFill>
              <a:latin typeface="Oswald"/>
              <a:ea typeface="Roboto"/>
              <a:sym typeface="Roboto"/>
            </a:endParaRPr>
          </a:p>
          <a:p>
            <a:pPr algn="ctr">
              <a:lnSpc>
                <a:spcPct val="150000"/>
              </a:lnSpc>
            </a:pPr>
            <a:r>
              <a:rPr lang="en-US" sz="1600" dirty="0">
                <a:solidFill>
                  <a:schemeClr val="bg1">
                    <a:lumMod val="95000"/>
                  </a:schemeClr>
                </a:solidFill>
                <a:latin typeface="Oswald"/>
                <a:ea typeface="Roboto"/>
                <a:sym typeface="Roboto"/>
              </a:rPr>
              <a:t>Mr. ELLOUZE Mehdi</a:t>
            </a:r>
          </a:p>
          <a:p>
            <a:pPr algn="ctr">
              <a:lnSpc>
                <a:spcPct val="150000"/>
              </a:lnSpc>
            </a:pPr>
            <a:r>
              <a:rPr lang="en-US" sz="1600" dirty="0">
                <a:solidFill>
                  <a:schemeClr val="bg1">
                    <a:lumMod val="95000"/>
                  </a:schemeClr>
                </a:solidFill>
                <a:latin typeface="Oswald"/>
                <a:ea typeface="Roboto"/>
                <a:sym typeface="Roboto"/>
              </a:rPr>
              <a:t>Mme. DAMMAK </a:t>
            </a:r>
            <a:r>
              <a:rPr lang="en-US" sz="1600" dirty="0" err="1">
                <a:solidFill>
                  <a:schemeClr val="bg1">
                    <a:lumMod val="95000"/>
                  </a:schemeClr>
                </a:solidFill>
                <a:latin typeface="Oswald"/>
                <a:ea typeface="Roboto"/>
                <a:sym typeface="Roboto"/>
              </a:rPr>
              <a:t>Lobna</a:t>
            </a:r>
            <a:r>
              <a:rPr lang="en-US" sz="1600" dirty="0">
                <a:solidFill>
                  <a:schemeClr val="bg1">
                    <a:lumMod val="95000"/>
                  </a:schemeClr>
                </a:solidFill>
                <a:latin typeface="Oswald"/>
                <a:ea typeface="Roboto"/>
                <a:sym typeface="Roboto"/>
              </a:rPr>
              <a:t> </a:t>
            </a:r>
            <a:endParaRPr lang="en-150" sz="1600" dirty="0">
              <a:solidFill>
                <a:schemeClr val="bg1">
                  <a:lumMod val="95000"/>
                </a:schemeClr>
              </a:solidFill>
              <a:latin typeface="Oswald"/>
              <a:ea typeface="Roboto"/>
              <a:sym typeface="Roboto"/>
            </a:endParaRPr>
          </a:p>
        </p:txBody>
      </p:sp>
      <p:grpSp>
        <p:nvGrpSpPr>
          <p:cNvPr id="2" name="Groupe 1">
            <a:extLst>
              <a:ext uri="{FF2B5EF4-FFF2-40B4-BE49-F238E27FC236}">
                <a16:creationId xmlns:a16="http://schemas.microsoft.com/office/drawing/2014/main" id="{72202AD1-E300-4769-A21E-AF82F2AEC441}"/>
              </a:ext>
            </a:extLst>
          </p:cNvPr>
          <p:cNvGrpSpPr/>
          <p:nvPr/>
        </p:nvGrpSpPr>
        <p:grpSpPr>
          <a:xfrm>
            <a:off x="675667" y="1024746"/>
            <a:ext cx="742281" cy="1594107"/>
            <a:chOff x="675667" y="907784"/>
            <a:chExt cx="742281" cy="1594107"/>
          </a:xfrm>
        </p:grpSpPr>
        <p:sp>
          <p:nvSpPr>
            <p:cNvPr id="8" name="Google Shape;957;p35">
              <a:extLst>
                <a:ext uri="{FF2B5EF4-FFF2-40B4-BE49-F238E27FC236}">
                  <a16:creationId xmlns:a16="http://schemas.microsoft.com/office/drawing/2014/main" id="{E6225EFE-E7AE-4356-A47A-88C9B192730C}"/>
                </a:ext>
              </a:extLst>
            </p:cNvPr>
            <p:cNvSpPr/>
            <p:nvPr/>
          </p:nvSpPr>
          <p:spPr>
            <a:xfrm rot="10800000">
              <a:off x="696933" y="907784"/>
              <a:ext cx="134424" cy="134209"/>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e 9">
              <a:extLst>
                <a:ext uri="{FF2B5EF4-FFF2-40B4-BE49-F238E27FC236}">
                  <a16:creationId xmlns:a16="http://schemas.microsoft.com/office/drawing/2014/main" id="{931ADC37-B759-453A-A884-2D4D0DA73628}"/>
                </a:ext>
              </a:extLst>
            </p:cNvPr>
            <p:cNvGrpSpPr/>
            <p:nvPr/>
          </p:nvGrpSpPr>
          <p:grpSpPr>
            <a:xfrm>
              <a:off x="675667" y="2099548"/>
              <a:ext cx="742281" cy="402343"/>
              <a:chOff x="400245" y="3592325"/>
              <a:chExt cx="742281" cy="402343"/>
            </a:xfrm>
          </p:grpSpPr>
          <p:sp>
            <p:nvSpPr>
              <p:cNvPr id="11" name="Google Shape;1068;p35">
                <a:extLst>
                  <a:ext uri="{FF2B5EF4-FFF2-40B4-BE49-F238E27FC236}">
                    <a16:creationId xmlns:a16="http://schemas.microsoft.com/office/drawing/2014/main" id="{C16BC2AF-AFCE-4059-91BE-7173E443245B}"/>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9;p35">
                <a:extLst>
                  <a:ext uri="{FF2B5EF4-FFF2-40B4-BE49-F238E27FC236}">
                    <a16:creationId xmlns:a16="http://schemas.microsoft.com/office/drawing/2014/main" id="{B9BC2BFA-4EF8-4FCA-8A47-B28C5CC4F40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roupe 12">
            <a:extLst>
              <a:ext uri="{FF2B5EF4-FFF2-40B4-BE49-F238E27FC236}">
                <a16:creationId xmlns:a16="http://schemas.microsoft.com/office/drawing/2014/main" id="{2193281D-D3E1-4E66-8E27-90F3FC8589DC}"/>
              </a:ext>
            </a:extLst>
          </p:cNvPr>
          <p:cNvGrpSpPr/>
          <p:nvPr/>
        </p:nvGrpSpPr>
        <p:grpSpPr>
          <a:xfrm flipH="1" flipV="1">
            <a:off x="7450698" y="885188"/>
            <a:ext cx="742281" cy="1700437"/>
            <a:chOff x="675667" y="801454"/>
            <a:chExt cx="742281" cy="1700437"/>
          </a:xfrm>
        </p:grpSpPr>
        <p:sp>
          <p:nvSpPr>
            <p:cNvPr id="14" name="Google Shape;957;p35">
              <a:extLst>
                <a:ext uri="{FF2B5EF4-FFF2-40B4-BE49-F238E27FC236}">
                  <a16:creationId xmlns:a16="http://schemas.microsoft.com/office/drawing/2014/main" id="{6B963A49-5D09-4CFB-9E64-A7B6E4E4B190}"/>
                </a:ext>
              </a:extLst>
            </p:cNvPr>
            <p:cNvSpPr/>
            <p:nvPr/>
          </p:nvSpPr>
          <p:spPr>
            <a:xfrm rot="10800000">
              <a:off x="739465" y="801454"/>
              <a:ext cx="134424" cy="134209"/>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e 14">
              <a:extLst>
                <a:ext uri="{FF2B5EF4-FFF2-40B4-BE49-F238E27FC236}">
                  <a16:creationId xmlns:a16="http://schemas.microsoft.com/office/drawing/2014/main" id="{F3F9CA23-6460-4F6B-A12D-271A3945FF30}"/>
                </a:ext>
              </a:extLst>
            </p:cNvPr>
            <p:cNvGrpSpPr/>
            <p:nvPr/>
          </p:nvGrpSpPr>
          <p:grpSpPr>
            <a:xfrm>
              <a:off x="675667" y="2099548"/>
              <a:ext cx="742281" cy="402343"/>
              <a:chOff x="400245" y="3592325"/>
              <a:chExt cx="742281" cy="402343"/>
            </a:xfrm>
          </p:grpSpPr>
          <p:sp>
            <p:nvSpPr>
              <p:cNvPr id="16" name="Google Shape;1068;p35">
                <a:extLst>
                  <a:ext uri="{FF2B5EF4-FFF2-40B4-BE49-F238E27FC236}">
                    <a16:creationId xmlns:a16="http://schemas.microsoft.com/office/drawing/2014/main" id="{ABFB28F5-C6AF-4485-9FB1-5B09E0A06F53}"/>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35">
                <a:extLst>
                  <a:ext uri="{FF2B5EF4-FFF2-40B4-BE49-F238E27FC236}">
                    <a16:creationId xmlns:a16="http://schemas.microsoft.com/office/drawing/2014/main" id="{37387497-73E8-4955-BD7F-5F55A38361EE}"/>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957;p35">
            <a:extLst>
              <a:ext uri="{FF2B5EF4-FFF2-40B4-BE49-F238E27FC236}">
                <a16:creationId xmlns:a16="http://schemas.microsoft.com/office/drawing/2014/main" id="{CEDB5159-DBB7-458B-A6AE-652B3C682928}"/>
              </a:ext>
            </a:extLst>
          </p:cNvPr>
          <p:cNvSpPr/>
          <p:nvPr/>
        </p:nvSpPr>
        <p:spPr>
          <a:xfrm rot="10800000">
            <a:off x="3362885" y="4787891"/>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p35">
            <a:extLst>
              <a:ext uri="{FF2B5EF4-FFF2-40B4-BE49-F238E27FC236}">
                <a16:creationId xmlns:a16="http://schemas.microsoft.com/office/drawing/2014/main" id="{EDBC1FB2-A3FF-4ED5-970A-5B0374BB3CEE}"/>
              </a:ext>
            </a:extLst>
          </p:cNvPr>
          <p:cNvSpPr/>
          <p:nvPr/>
        </p:nvSpPr>
        <p:spPr>
          <a:xfrm rot="10800000" flipH="1">
            <a:off x="5719970" y="4787891"/>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2894251"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LE FRAMEWORK - HAT</a:t>
            </a:r>
          </a:p>
        </p:txBody>
      </p:sp>
      <p:sp>
        <p:nvSpPr>
          <p:cNvPr id="110" name="Google Shape;110;p12"/>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rgbClr val="C8AEF8"/>
                </a:solidFill>
                <a:latin typeface="Ubuntu" panose="020B0504030602030204" pitchFamily="34" charset="0"/>
                <a:ea typeface="Roboto"/>
                <a:sym typeface="Roboto"/>
              </a:rPr>
              <a:t>8</a:t>
            </a:r>
            <a:endParaRPr sz="1600" dirty="0">
              <a:solidFill>
                <a:srgbClr val="C8AEF8"/>
              </a:solidFill>
              <a:latin typeface="Ubuntu" panose="020B0504030602030204" pitchFamily="34" charset="0"/>
              <a:ea typeface="Roboto"/>
              <a:sym typeface="Roboto"/>
            </a:endParaRP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2626251"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3285118"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69;p31">
            <a:extLst>
              <a:ext uri="{FF2B5EF4-FFF2-40B4-BE49-F238E27FC236}">
                <a16:creationId xmlns:a16="http://schemas.microsoft.com/office/drawing/2014/main" id="{66E14DA4-0279-429A-9694-5839B53F1EDA}"/>
              </a:ext>
            </a:extLst>
          </p:cNvPr>
          <p:cNvSpPr txBox="1">
            <a:spLocks/>
          </p:cNvSpPr>
          <p:nvPr/>
        </p:nvSpPr>
        <p:spPr>
          <a:xfrm>
            <a:off x="725501" y="1409282"/>
            <a:ext cx="1431024"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1pPr>
            <a:lvl2pPr marR="0" lvl="1"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2pPr>
            <a:lvl3pPr marR="0" lvl="2"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3pPr>
            <a:lvl4pPr marR="0" lvl="3"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4pPr>
            <a:lvl5pPr marR="0" lvl="4"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5pPr>
            <a:lvl6pPr marR="0" lvl="5"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6pPr>
            <a:lvl7pPr marR="0" lvl="6"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7pPr>
            <a:lvl8pPr marR="0" lvl="7"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8pPr>
            <a:lvl9pPr marR="0" lvl="8"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9pPr>
          </a:lstStyle>
          <a:p>
            <a:r>
              <a:rPr lang="en-US" sz="2200" dirty="0">
                <a:solidFill>
                  <a:srgbClr val="C8AEF8"/>
                </a:solidFill>
                <a:latin typeface="Oswald"/>
                <a:cs typeface="Teko"/>
                <a:sym typeface="Teko"/>
              </a:rPr>
              <a:t>MODULAIRE</a:t>
            </a:r>
          </a:p>
        </p:txBody>
      </p:sp>
      <p:sp>
        <p:nvSpPr>
          <p:cNvPr id="103" name="Google Shape;670;p31">
            <a:extLst>
              <a:ext uri="{FF2B5EF4-FFF2-40B4-BE49-F238E27FC236}">
                <a16:creationId xmlns:a16="http://schemas.microsoft.com/office/drawing/2014/main" id="{CBE788CA-4BBB-4034-B75E-62B1A3644736}"/>
              </a:ext>
            </a:extLst>
          </p:cNvPr>
          <p:cNvSpPr txBox="1">
            <a:spLocks/>
          </p:cNvSpPr>
          <p:nvPr/>
        </p:nvSpPr>
        <p:spPr>
          <a:xfrm>
            <a:off x="504941" y="1988295"/>
            <a:ext cx="3119671" cy="1055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marR="0" lvl="0" indent="0" algn="l"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a:t>
            </a:r>
            <a:r>
              <a:rPr kumimoji="0" lang="en-US" sz="1400" b="0" i="0" u="none" strike="noStrike" kern="0" cap="none" spc="0" normalizeH="0" baseline="0" noProof="0" dirty="0">
                <a:ln>
                  <a:noFill/>
                </a:ln>
                <a:solidFill>
                  <a:srgbClr val="F3F3F3"/>
                </a:solidFill>
                <a:effectLst/>
                <a:uLnTx/>
                <a:uFillTx/>
                <a:latin typeface="Ubuntu" panose="020B0504030602030204" pitchFamily="34" charset="0"/>
                <a:sym typeface="Source Code Pro Light"/>
              </a:rPr>
              <a:t>Exploits (CVE, POCs)</a:t>
            </a:r>
          </a:p>
          <a:p>
            <a:pPr marL="0" marR="0" lvl="0" indent="0" algn="l"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a:t>
            </a:r>
            <a:r>
              <a:rPr kumimoji="0" lang="en-US" sz="1400" b="0" i="0" u="none" strike="noStrike" kern="0" cap="none" spc="0" normalizeH="0" baseline="0" noProof="0" dirty="0">
                <a:ln>
                  <a:noFill/>
                </a:ln>
                <a:solidFill>
                  <a:srgbClr val="F3F3F3"/>
                </a:solidFill>
                <a:effectLst/>
                <a:uLnTx/>
                <a:uFillTx/>
                <a:latin typeface="Ubuntu" panose="020B0504030602030204" pitchFamily="34" charset="0"/>
                <a:sym typeface="Source Code Pro Light"/>
              </a:rPr>
              <a:t>Auxiliary (Scanners, </a:t>
            </a:r>
            <a:r>
              <a:rPr kumimoji="0" lang="en-US" sz="1400" b="0" i="0" u="none" strike="noStrike" kern="0" cap="none" spc="0" normalizeH="0" baseline="0" noProof="0" dirty="0" err="1">
                <a:ln>
                  <a:noFill/>
                </a:ln>
                <a:solidFill>
                  <a:srgbClr val="F3F3F3"/>
                </a:solidFill>
                <a:effectLst/>
                <a:uLnTx/>
                <a:uFillTx/>
                <a:latin typeface="Ubuntu" panose="020B0504030602030204" pitchFamily="34" charset="0"/>
                <a:sym typeface="Source Code Pro Light"/>
              </a:rPr>
              <a:t>Fuzzers</a:t>
            </a:r>
            <a:r>
              <a:rPr kumimoji="0" lang="en-US" sz="1400" b="0" i="0" u="none" strike="noStrike" kern="0" cap="none" spc="0" normalizeH="0" baseline="0" noProof="0" dirty="0">
                <a:ln>
                  <a:noFill/>
                </a:ln>
                <a:solidFill>
                  <a:srgbClr val="F3F3F3"/>
                </a:solidFill>
                <a:effectLst/>
                <a:uLnTx/>
                <a:uFillTx/>
                <a:latin typeface="Ubuntu" panose="020B0504030602030204" pitchFamily="34" charset="0"/>
                <a:sym typeface="Source Code Pro Light"/>
              </a:rPr>
              <a:t>)</a:t>
            </a:r>
          </a:p>
          <a:p>
            <a:pPr marL="0" marR="0" lvl="0" indent="0" algn="l"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a:t>
            </a:r>
            <a:r>
              <a:rPr kumimoji="0" lang="en-US" sz="1400" b="0" i="0" u="none" strike="noStrike" kern="0" cap="none" spc="0" normalizeH="0" baseline="0" noProof="0" dirty="0">
                <a:ln>
                  <a:noFill/>
                </a:ln>
                <a:solidFill>
                  <a:srgbClr val="F3F3F3"/>
                </a:solidFill>
                <a:effectLst/>
                <a:uLnTx/>
                <a:uFillTx/>
                <a:latin typeface="Ubuntu" panose="020B0504030602030204" pitchFamily="34" charset="0"/>
                <a:sym typeface="Source Code Pro Light"/>
              </a:rPr>
              <a:t>Payloads (Reverse &amp; Bind Shell)</a:t>
            </a:r>
          </a:p>
        </p:txBody>
      </p:sp>
      <p:sp>
        <p:nvSpPr>
          <p:cNvPr id="104" name="Google Shape;671;p31">
            <a:extLst>
              <a:ext uri="{FF2B5EF4-FFF2-40B4-BE49-F238E27FC236}">
                <a16:creationId xmlns:a16="http://schemas.microsoft.com/office/drawing/2014/main" id="{6A0EA5CA-D4F7-4CA0-95A6-75E802FFE803}"/>
              </a:ext>
            </a:extLst>
          </p:cNvPr>
          <p:cNvSpPr txBox="1">
            <a:spLocks/>
          </p:cNvSpPr>
          <p:nvPr/>
        </p:nvSpPr>
        <p:spPr>
          <a:xfrm>
            <a:off x="522172" y="3725324"/>
            <a:ext cx="2032590" cy="1035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marR="0" lvl="0" indent="0" algn="just"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CLI (Linux OS)</a:t>
            </a:r>
          </a:p>
          <a:p>
            <a:pPr marL="0" marR="0" lvl="0" indent="0" algn="just"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Core Commands</a:t>
            </a:r>
          </a:p>
          <a:p>
            <a:pPr marL="0" marR="0" lvl="0" indent="0" algn="just"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Threads</a:t>
            </a:r>
          </a:p>
        </p:txBody>
      </p:sp>
      <p:sp>
        <p:nvSpPr>
          <p:cNvPr id="105" name="Google Shape;672;p31">
            <a:extLst>
              <a:ext uri="{FF2B5EF4-FFF2-40B4-BE49-F238E27FC236}">
                <a16:creationId xmlns:a16="http://schemas.microsoft.com/office/drawing/2014/main" id="{B2D98563-7EAA-456B-927D-D86D66196565}"/>
              </a:ext>
            </a:extLst>
          </p:cNvPr>
          <p:cNvSpPr txBox="1">
            <a:spLocks/>
          </p:cNvSpPr>
          <p:nvPr/>
        </p:nvSpPr>
        <p:spPr>
          <a:xfrm>
            <a:off x="6425706" y="2013311"/>
            <a:ext cx="1881300" cy="685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marR="0" lvl="0" indent="0" algn="l"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Rapports JSON</a:t>
            </a:r>
          </a:p>
          <a:p>
            <a:pPr marL="0" marR="0" lvl="0" indent="0" algn="l" defTabSz="914400" rtl="0" eaLnBrk="1" fontAlgn="auto" latinLnBrk="0" hangingPunct="1">
              <a:lnSpc>
                <a:spcPct val="150000"/>
              </a:lnSpc>
              <a:spcBef>
                <a:spcPts val="0"/>
              </a:spcBef>
              <a:spcAft>
                <a:spcPts val="0"/>
              </a:spcAft>
              <a:buClr>
                <a:srgbClr val="F3F3F3"/>
              </a:buClr>
              <a:buSzPts val="1000"/>
              <a:tabLst/>
              <a:defRPr/>
            </a:pPr>
            <a:r>
              <a:rPr lang="en-US" sz="1400" dirty="0">
                <a:solidFill>
                  <a:srgbClr val="F3F3F3"/>
                </a:solidFill>
                <a:latin typeface="Ubuntu" panose="020B0504030602030204" pitchFamily="34" charset="0"/>
              </a:rPr>
              <a:t>- Sessions Shell</a:t>
            </a:r>
          </a:p>
        </p:txBody>
      </p:sp>
      <p:sp>
        <p:nvSpPr>
          <p:cNvPr id="107" name="Google Shape;673;p31">
            <a:extLst>
              <a:ext uri="{FF2B5EF4-FFF2-40B4-BE49-F238E27FC236}">
                <a16:creationId xmlns:a16="http://schemas.microsoft.com/office/drawing/2014/main" id="{03FF1B98-E8BA-41DC-A0B9-9AB2FAACF5E4}"/>
              </a:ext>
            </a:extLst>
          </p:cNvPr>
          <p:cNvSpPr txBox="1">
            <a:spLocks/>
          </p:cNvSpPr>
          <p:nvPr/>
        </p:nvSpPr>
        <p:spPr>
          <a:xfrm>
            <a:off x="5585223" y="3673122"/>
            <a:ext cx="3568589" cy="835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just">
              <a:lnSpc>
                <a:spcPct val="150000"/>
              </a:lnSpc>
              <a:buClr>
                <a:srgbClr val="F3F3F3"/>
              </a:buClr>
            </a:pPr>
            <a:r>
              <a:rPr lang="en-US" sz="1400" dirty="0">
                <a:solidFill>
                  <a:srgbClr val="F3F3F3"/>
                </a:solidFill>
                <a:latin typeface="Ubuntu" panose="020B0504030602030204" pitchFamily="34" charset="0"/>
              </a:rPr>
              <a:t>- </a:t>
            </a:r>
            <a:r>
              <a:rPr lang="fr-FR" sz="1400" dirty="0">
                <a:solidFill>
                  <a:srgbClr val="F3F3F3"/>
                </a:solidFill>
                <a:latin typeface="Ubuntu" panose="020B0504030602030204" pitchFamily="34" charset="0"/>
              </a:rPr>
              <a:t>Outils</a:t>
            </a:r>
            <a:r>
              <a:rPr lang="en-US" sz="1400" dirty="0">
                <a:solidFill>
                  <a:srgbClr val="F3F3F3"/>
                </a:solidFill>
                <a:latin typeface="Ubuntu" panose="020B0504030602030204" pitchFamily="34" charset="0"/>
              </a:rPr>
              <a:t> externs (Nmap, Hydra, ...)</a:t>
            </a:r>
          </a:p>
          <a:p>
            <a:pPr marL="0" indent="0" algn="just">
              <a:lnSpc>
                <a:spcPct val="150000"/>
              </a:lnSpc>
              <a:buClr>
                <a:srgbClr val="F3F3F3"/>
              </a:buClr>
            </a:pPr>
            <a:r>
              <a:rPr lang="en-US" sz="1400" dirty="0">
                <a:solidFill>
                  <a:srgbClr val="F3F3F3"/>
                </a:solidFill>
                <a:latin typeface="Ubuntu" panose="020B0504030602030204" pitchFamily="34" charset="0"/>
              </a:rPr>
              <a:t>- Python packages (</a:t>
            </a:r>
            <a:r>
              <a:rPr lang="en-US" sz="1400" dirty="0" err="1">
                <a:solidFill>
                  <a:srgbClr val="F3F3F3"/>
                </a:solidFill>
                <a:latin typeface="Ubuntu" panose="020B0504030602030204" pitchFamily="34" charset="0"/>
              </a:rPr>
              <a:t>Wfuzz</a:t>
            </a:r>
            <a:r>
              <a:rPr lang="en-US" sz="1400" dirty="0">
                <a:solidFill>
                  <a:srgbClr val="F3F3F3"/>
                </a:solidFill>
                <a:latin typeface="Ubuntu" panose="020B0504030602030204" pitchFamily="34" charset="0"/>
              </a:rPr>
              <a:t>, Dnspython, ...)</a:t>
            </a:r>
          </a:p>
        </p:txBody>
      </p:sp>
      <p:sp>
        <p:nvSpPr>
          <p:cNvPr id="108" name="Google Shape;674;p31">
            <a:extLst>
              <a:ext uri="{FF2B5EF4-FFF2-40B4-BE49-F238E27FC236}">
                <a16:creationId xmlns:a16="http://schemas.microsoft.com/office/drawing/2014/main" id="{804B9692-65FD-4B28-B3A6-3B48E9859486}"/>
              </a:ext>
            </a:extLst>
          </p:cNvPr>
          <p:cNvSpPr txBox="1">
            <a:spLocks/>
          </p:cNvSpPr>
          <p:nvPr/>
        </p:nvSpPr>
        <p:spPr>
          <a:xfrm>
            <a:off x="6542655" y="1423961"/>
            <a:ext cx="2553262"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1pPr>
            <a:lvl2pPr marR="0" lvl="1"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2pPr>
            <a:lvl3pPr marR="0" lvl="2"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3pPr>
            <a:lvl4pPr marR="0" lvl="3"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4pPr>
            <a:lvl5pPr marR="0" lvl="4"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5pPr>
            <a:lvl6pPr marR="0" lvl="5"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6pPr>
            <a:lvl7pPr marR="0" lvl="6"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7pPr>
            <a:lvl8pPr marR="0" lvl="7"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8pPr>
            <a:lvl9pPr marR="0" lvl="8"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9pPr>
          </a:lstStyle>
          <a:p>
            <a:r>
              <a:rPr lang="en-US" sz="2200" dirty="0">
                <a:solidFill>
                  <a:srgbClr val="C8AEF8"/>
                </a:solidFill>
                <a:latin typeface="Oswald"/>
                <a:cs typeface="Teko"/>
                <a:sym typeface="Teko"/>
              </a:rPr>
              <a:t>RAPPORTS / SESSIONS</a:t>
            </a:r>
          </a:p>
        </p:txBody>
      </p:sp>
      <p:sp>
        <p:nvSpPr>
          <p:cNvPr id="109" name="Google Shape;675;p31">
            <a:extLst>
              <a:ext uri="{FF2B5EF4-FFF2-40B4-BE49-F238E27FC236}">
                <a16:creationId xmlns:a16="http://schemas.microsoft.com/office/drawing/2014/main" id="{EE063BAC-9CF6-4F08-BE3C-DA5636E62CDB}"/>
              </a:ext>
            </a:extLst>
          </p:cNvPr>
          <p:cNvSpPr txBox="1">
            <a:spLocks/>
          </p:cNvSpPr>
          <p:nvPr/>
        </p:nvSpPr>
        <p:spPr>
          <a:xfrm>
            <a:off x="6487493" y="3275942"/>
            <a:ext cx="1881300" cy="528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1pPr>
            <a:lvl2pPr marR="0" lvl="1"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2pPr>
            <a:lvl3pPr marR="0" lvl="2"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3pPr>
            <a:lvl4pPr marR="0" lvl="3"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4pPr>
            <a:lvl5pPr marR="0" lvl="4"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5pPr>
            <a:lvl6pPr marR="0" lvl="5"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6pPr>
            <a:lvl7pPr marR="0" lvl="6"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7pPr>
            <a:lvl8pPr marR="0" lvl="7"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8pPr>
            <a:lvl9pPr marR="0" lvl="8"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9pPr>
          </a:lstStyle>
          <a:p>
            <a:r>
              <a:rPr lang="en-US" sz="2200" dirty="0">
                <a:solidFill>
                  <a:srgbClr val="C8AEF8"/>
                </a:solidFill>
                <a:latin typeface="Oswald"/>
                <a:cs typeface="Teko"/>
              </a:rPr>
              <a:t>DÉPENDANCES</a:t>
            </a:r>
            <a:endParaRPr lang="en-US" sz="2200" dirty="0">
              <a:solidFill>
                <a:srgbClr val="C8AEF8"/>
              </a:solidFill>
              <a:latin typeface="Oswald"/>
              <a:cs typeface="Teko"/>
              <a:sym typeface="Teko"/>
            </a:endParaRPr>
          </a:p>
        </p:txBody>
      </p:sp>
      <p:sp>
        <p:nvSpPr>
          <p:cNvPr id="111" name="Google Shape;676;p31">
            <a:extLst>
              <a:ext uri="{FF2B5EF4-FFF2-40B4-BE49-F238E27FC236}">
                <a16:creationId xmlns:a16="http://schemas.microsoft.com/office/drawing/2014/main" id="{E77D2B33-3131-4870-92BC-E67D1AEE8388}"/>
              </a:ext>
            </a:extLst>
          </p:cNvPr>
          <p:cNvSpPr txBox="1">
            <a:spLocks/>
          </p:cNvSpPr>
          <p:nvPr/>
        </p:nvSpPr>
        <p:spPr>
          <a:xfrm>
            <a:off x="1050451" y="3208773"/>
            <a:ext cx="1071596"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1pPr>
            <a:lvl2pPr marR="0" lvl="1"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2pPr>
            <a:lvl3pPr marR="0" lvl="2"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3pPr>
            <a:lvl4pPr marR="0" lvl="3"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4pPr>
            <a:lvl5pPr marR="0" lvl="4"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5pPr>
            <a:lvl6pPr marR="0" lvl="5"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6pPr>
            <a:lvl7pPr marR="0" lvl="6"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7pPr>
            <a:lvl8pPr marR="0" lvl="7"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8pPr>
            <a:lvl9pPr marR="0" lvl="8" algn="r"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9pPr>
          </a:lstStyle>
          <a:p>
            <a:r>
              <a:rPr lang="en-US" sz="2200" dirty="0">
                <a:solidFill>
                  <a:srgbClr val="C8AEF8"/>
                </a:solidFill>
                <a:latin typeface="Oswald"/>
                <a:cs typeface="Teko"/>
                <a:sym typeface="Teko"/>
              </a:rPr>
              <a:t>PYTHON</a:t>
            </a:r>
          </a:p>
        </p:txBody>
      </p:sp>
      <p:sp>
        <p:nvSpPr>
          <p:cNvPr id="113" name="Google Shape;678;p31">
            <a:extLst>
              <a:ext uri="{FF2B5EF4-FFF2-40B4-BE49-F238E27FC236}">
                <a16:creationId xmlns:a16="http://schemas.microsoft.com/office/drawing/2014/main" id="{7D35C068-072C-4E98-847B-F813F096D537}"/>
              </a:ext>
            </a:extLst>
          </p:cNvPr>
          <p:cNvSpPr/>
          <p:nvPr/>
        </p:nvSpPr>
        <p:spPr>
          <a:xfrm>
            <a:off x="5698565" y="2698576"/>
            <a:ext cx="123600" cy="123600"/>
          </a:xfrm>
          <a:prstGeom prst="rect">
            <a:avLst/>
          </a:prstGeom>
          <a:solidFill>
            <a:srgbClr val="B0F0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15" name="Google Shape;680;p31">
            <a:extLst>
              <a:ext uri="{FF2B5EF4-FFF2-40B4-BE49-F238E27FC236}">
                <a16:creationId xmlns:a16="http://schemas.microsoft.com/office/drawing/2014/main" id="{AD113C34-5283-40A1-BFB8-D65EC0B07CD7}"/>
              </a:ext>
            </a:extLst>
          </p:cNvPr>
          <p:cNvCxnSpPr>
            <a:cxnSpLocks/>
          </p:cNvCxnSpPr>
          <p:nvPr/>
        </p:nvCxnSpPr>
        <p:spPr>
          <a:xfrm rot="5400000" flipH="1" flipV="1">
            <a:off x="5681587" y="1952782"/>
            <a:ext cx="952265" cy="782290"/>
          </a:xfrm>
          <a:prstGeom prst="bentConnector2">
            <a:avLst/>
          </a:prstGeom>
          <a:noFill/>
          <a:ln w="9525" cap="flat" cmpd="sng">
            <a:solidFill>
              <a:srgbClr val="EEEEEE"/>
            </a:solidFill>
            <a:prstDash val="lgDash"/>
            <a:round/>
            <a:headEnd type="none" w="med" len="med"/>
            <a:tailEnd type="none" w="med" len="med"/>
          </a:ln>
        </p:spPr>
      </p:cxnSp>
      <p:cxnSp>
        <p:nvCxnSpPr>
          <p:cNvPr id="116" name="Google Shape;681;p31">
            <a:extLst>
              <a:ext uri="{FF2B5EF4-FFF2-40B4-BE49-F238E27FC236}">
                <a16:creationId xmlns:a16="http://schemas.microsoft.com/office/drawing/2014/main" id="{BC0CF1E7-3B84-4C9B-917B-0D9594DDA930}"/>
              </a:ext>
            </a:extLst>
          </p:cNvPr>
          <p:cNvCxnSpPr>
            <a:cxnSpLocks/>
            <a:stCxn id="113" idx="2"/>
          </p:cNvCxnSpPr>
          <p:nvPr/>
        </p:nvCxnSpPr>
        <p:spPr>
          <a:xfrm rot="16200000" flipH="1">
            <a:off x="5711870" y="2870671"/>
            <a:ext cx="812788" cy="715798"/>
          </a:xfrm>
          <a:prstGeom prst="bentConnector3">
            <a:avLst>
              <a:gd name="adj1" fmla="val 101018"/>
            </a:avLst>
          </a:prstGeom>
          <a:noFill/>
          <a:ln w="9525" cap="flat" cmpd="sng">
            <a:solidFill>
              <a:schemeClr val="bg1"/>
            </a:solidFill>
            <a:prstDash val="lgDash"/>
            <a:round/>
            <a:headEnd type="none" w="med" len="med"/>
            <a:tailEnd type="none" w="med" len="med"/>
          </a:ln>
        </p:spPr>
      </p:cxnSp>
      <p:cxnSp>
        <p:nvCxnSpPr>
          <p:cNvPr id="118" name="Google Shape;683;p31">
            <a:extLst>
              <a:ext uri="{FF2B5EF4-FFF2-40B4-BE49-F238E27FC236}">
                <a16:creationId xmlns:a16="http://schemas.microsoft.com/office/drawing/2014/main" id="{AC14A941-432E-42A5-B072-C4A1787A53B5}"/>
              </a:ext>
            </a:extLst>
          </p:cNvPr>
          <p:cNvCxnSpPr>
            <a:cxnSpLocks/>
          </p:cNvCxnSpPr>
          <p:nvPr/>
        </p:nvCxnSpPr>
        <p:spPr>
          <a:xfrm rot="5400000">
            <a:off x="2334887" y="2564829"/>
            <a:ext cx="892733" cy="1304726"/>
          </a:xfrm>
          <a:prstGeom prst="bentConnector2">
            <a:avLst/>
          </a:prstGeom>
          <a:noFill/>
          <a:ln w="9525" cap="flat" cmpd="sng">
            <a:solidFill>
              <a:srgbClr val="EEEEEE"/>
            </a:solidFill>
            <a:prstDash val="lgDash"/>
            <a:round/>
            <a:headEnd type="none" w="med" len="med"/>
            <a:tailEnd type="none" w="med" len="med"/>
          </a:ln>
        </p:spPr>
      </p:cxnSp>
      <p:grpSp>
        <p:nvGrpSpPr>
          <p:cNvPr id="9" name="Groupe 8">
            <a:extLst>
              <a:ext uri="{FF2B5EF4-FFF2-40B4-BE49-F238E27FC236}">
                <a16:creationId xmlns:a16="http://schemas.microsoft.com/office/drawing/2014/main" id="{B689BBD9-40E9-447D-B9D6-F738646B8CFF}"/>
              </a:ext>
            </a:extLst>
          </p:cNvPr>
          <p:cNvGrpSpPr/>
          <p:nvPr/>
        </p:nvGrpSpPr>
        <p:grpSpPr>
          <a:xfrm>
            <a:off x="2156164" y="1855231"/>
            <a:ext cx="1359598" cy="977394"/>
            <a:chOff x="2411222" y="1855231"/>
            <a:chExt cx="1152653" cy="977394"/>
          </a:xfrm>
        </p:grpSpPr>
        <p:cxnSp>
          <p:nvCxnSpPr>
            <p:cNvPr id="117" name="Google Shape;682;p31">
              <a:extLst>
                <a:ext uri="{FF2B5EF4-FFF2-40B4-BE49-F238E27FC236}">
                  <a16:creationId xmlns:a16="http://schemas.microsoft.com/office/drawing/2014/main" id="{3A17D1AF-B1C1-4331-BA34-D9FEE376987E}"/>
                </a:ext>
              </a:extLst>
            </p:cNvPr>
            <p:cNvCxnSpPr>
              <a:cxnSpLocks/>
            </p:cNvCxnSpPr>
            <p:nvPr/>
          </p:nvCxnSpPr>
          <p:spPr>
            <a:xfrm rot="16200000" flipV="1">
              <a:off x="2467799" y="1798654"/>
              <a:ext cx="977393" cy="1090547"/>
            </a:xfrm>
            <a:prstGeom prst="bentConnector2">
              <a:avLst/>
            </a:prstGeom>
            <a:noFill/>
            <a:ln w="9525" cap="flat" cmpd="sng">
              <a:solidFill>
                <a:srgbClr val="EEEEEE"/>
              </a:solidFill>
              <a:prstDash val="lgDash"/>
              <a:round/>
              <a:headEnd type="none" w="med" len="med"/>
              <a:tailEnd type="none" w="med" len="med"/>
            </a:ln>
          </p:spPr>
        </p:cxnSp>
        <p:sp>
          <p:nvSpPr>
            <p:cNvPr id="134" name="Google Shape;699;p31">
              <a:extLst>
                <a:ext uri="{FF2B5EF4-FFF2-40B4-BE49-F238E27FC236}">
                  <a16:creationId xmlns:a16="http://schemas.microsoft.com/office/drawing/2014/main" id="{F3EACB31-A28E-41E2-B3D7-E7A8BEF6C646}"/>
                </a:ext>
              </a:extLst>
            </p:cNvPr>
            <p:cNvSpPr/>
            <p:nvPr/>
          </p:nvSpPr>
          <p:spPr>
            <a:xfrm>
              <a:off x="3440275" y="2709025"/>
              <a:ext cx="123600" cy="123600"/>
            </a:xfrm>
            <a:prstGeom prst="rect">
              <a:avLst/>
            </a:prstGeom>
            <a:solidFill>
              <a:srgbClr val="B0F0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8" name="Image 7">
            <a:extLst>
              <a:ext uri="{FF2B5EF4-FFF2-40B4-BE49-F238E27FC236}">
                <a16:creationId xmlns:a16="http://schemas.microsoft.com/office/drawing/2014/main" id="{956FB52C-5574-47F3-A3A9-79EF1AB34E81}"/>
              </a:ext>
            </a:extLst>
          </p:cNvPr>
          <p:cNvPicPr>
            <a:picLocks noChangeAspect="1"/>
          </p:cNvPicPr>
          <p:nvPr/>
        </p:nvPicPr>
        <p:blipFill>
          <a:blip r:embed="rId3"/>
          <a:stretch>
            <a:fillRect/>
          </a:stretch>
        </p:blipFill>
        <p:spPr>
          <a:xfrm>
            <a:off x="4024734" y="2310619"/>
            <a:ext cx="1117208" cy="975956"/>
          </a:xfrm>
          <a:prstGeom prst="rect">
            <a:avLst/>
          </a:prstGeom>
        </p:spPr>
      </p:pic>
      <p:sp>
        <p:nvSpPr>
          <p:cNvPr id="310" name="Google Shape;557;p27">
            <a:extLst>
              <a:ext uri="{FF2B5EF4-FFF2-40B4-BE49-F238E27FC236}">
                <a16:creationId xmlns:a16="http://schemas.microsoft.com/office/drawing/2014/main" id="{44903554-5B26-4C6B-AF6F-3F6642F8599D}"/>
              </a:ext>
            </a:extLst>
          </p:cNvPr>
          <p:cNvSpPr/>
          <p:nvPr/>
        </p:nvSpPr>
        <p:spPr>
          <a:xfrm rot="5400000">
            <a:off x="4595057" y="3442862"/>
            <a:ext cx="45719" cy="936737"/>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B0F05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3" name="Google Shape;553;p28">
            <a:extLst>
              <a:ext uri="{FF2B5EF4-FFF2-40B4-BE49-F238E27FC236}">
                <a16:creationId xmlns:a16="http://schemas.microsoft.com/office/drawing/2014/main" id="{8C78FD26-0BB9-4C73-A7ED-13EE3C7FD3EF}"/>
              </a:ext>
            </a:extLst>
          </p:cNvPr>
          <p:cNvSpPr/>
          <p:nvPr/>
        </p:nvSpPr>
        <p:spPr>
          <a:xfrm>
            <a:off x="3699293" y="1907057"/>
            <a:ext cx="1792330" cy="1766065"/>
          </a:xfrm>
          <a:custGeom>
            <a:avLst/>
            <a:gdLst/>
            <a:ahLst/>
            <a:cxnLst/>
            <a:rect l="l" t="t" r="r" b="b"/>
            <a:pathLst>
              <a:path w="35025" h="35025" extrusionOk="0">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noFill/>
          <a:ln w="19050" cap="flat" cmpd="sng">
            <a:solidFill>
              <a:srgbClr val="B0F052"/>
            </a:solidFill>
            <a:prstDash val="solid"/>
            <a:round/>
            <a:headEnd type="none" w="sm" len="sm"/>
            <a:tailEnd type="none" w="sm" len="sm"/>
          </a:ln>
          <a:effectLst>
            <a:outerShdw blurRad="271463" dist="28575" algn="bl" rotWithShape="0">
              <a:srgbClr val="B0F052"/>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17" name="Google Shape;889;p38">
            <a:extLst>
              <a:ext uri="{FF2B5EF4-FFF2-40B4-BE49-F238E27FC236}">
                <a16:creationId xmlns:a16="http://schemas.microsoft.com/office/drawing/2014/main" id="{AE379C12-C00C-4430-90BE-0EA270877619}"/>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277465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HAT - COMMENT UTILISER</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3167958" y="713676"/>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3826825" y="519950"/>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93;p34">
            <a:extLst>
              <a:ext uri="{FF2B5EF4-FFF2-40B4-BE49-F238E27FC236}">
                <a16:creationId xmlns:a16="http://schemas.microsoft.com/office/drawing/2014/main" id="{E5190E2B-C72D-47E2-A551-7A43B648C97F}"/>
              </a:ext>
            </a:extLst>
          </p:cNvPr>
          <p:cNvSpPr/>
          <p:nvPr/>
        </p:nvSpPr>
        <p:spPr>
          <a:xfrm>
            <a:off x="3398623" y="1273371"/>
            <a:ext cx="1320104" cy="1052793"/>
          </a:xfrm>
          <a:custGeom>
            <a:avLst/>
            <a:gdLst/>
            <a:ahLst/>
            <a:cxnLst/>
            <a:rect l="l" t="t" r="r" b="b"/>
            <a:pathLst>
              <a:path w="60032" h="47876" extrusionOk="0">
                <a:moveTo>
                  <a:pt x="53554" y="0"/>
                </a:moveTo>
                <a:cubicBezTo>
                  <a:pt x="28527" y="0"/>
                  <a:pt x="7322" y="16324"/>
                  <a:pt x="0" y="38898"/>
                </a:cubicBezTo>
                <a:lnTo>
                  <a:pt x="27646" y="47875"/>
                </a:lnTo>
                <a:cubicBezTo>
                  <a:pt x="31183" y="36957"/>
                  <a:pt x="41446" y="29052"/>
                  <a:pt x="53554" y="29052"/>
                </a:cubicBezTo>
                <a:lnTo>
                  <a:pt x="53554" y="23289"/>
                </a:lnTo>
                <a:cubicBezTo>
                  <a:pt x="53554" y="20098"/>
                  <a:pt x="55352" y="17181"/>
                  <a:pt x="58198" y="15752"/>
                </a:cubicBezTo>
                <a:lnTo>
                  <a:pt x="59591" y="15062"/>
                </a:lnTo>
                <a:cubicBezTo>
                  <a:pt x="60031" y="14847"/>
                  <a:pt x="60031" y="14216"/>
                  <a:pt x="59591" y="13990"/>
                </a:cubicBezTo>
                <a:lnTo>
                  <a:pt x="58198" y="13300"/>
                </a:lnTo>
                <a:cubicBezTo>
                  <a:pt x="55352" y="11871"/>
                  <a:pt x="53554" y="8966"/>
                  <a:pt x="53554" y="5775"/>
                </a:cubicBezTo>
                <a:lnTo>
                  <a:pt x="53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4;p34">
            <a:extLst>
              <a:ext uri="{FF2B5EF4-FFF2-40B4-BE49-F238E27FC236}">
                <a16:creationId xmlns:a16="http://schemas.microsoft.com/office/drawing/2014/main" id="{8928E804-4ED1-41CA-8E58-718BE9C59C05}"/>
              </a:ext>
            </a:extLst>
          </p:cNvPr>
          <p:cNvSpPr/>
          <p:nvPr/>
        </p:nvSpPr>
        <p:spPr>
          <a:xfrm>
            <a:off x="3229225" y="2077558"/>
            <a:ext cx="995465" cy="1445738"/>
          </a:xfrm>
          <a:custGeom>
            <a:avLst/>
            <a:gdLst/>
            <a:ahLst/>
            <a:cxnLst/>
            <a:rect l="l" t="t" r="r" b="b"/>
            <a:pathLst>
              <a:path w="45269" h="64551" extrusionOk="0">
                <a:moveTo>
                  <a:pt x="23339" y="1"/>
                </a:moveTo>
                <a:cubicBezTo>
                  <a:pt x="23186" y="1"/>
                  <a:pt x="23031" y="59"/>
                  <a:pt x="22908" y="185"/>
                </a:cubicBezTo>
                <a:lnTo>
                  <a:pt x="21825" y="1281"/>
                </a:lnTo>
                <a:cubicBezTo>
                  <a:pt x="20214" y="2917"/>
                  <a:pt x="18036" y="3795"/>
                  <a:pt x="15815" y="3795"/>
                </a:cubicBezTo>
                <a:cubicBezTo>
                  <a:pt x="14949" y="3795"/>
                  <a:pt x="14077" y="3662"/>
                  <a:pt x="13229" y="3388"/>
                </a:cubicBezTo>
                <a:lnTo>
                  <a:pt x="7740" y="1602"/>
                </a:lnTo>
                <a:lnTo>
                  <a:pt x="7740" y="1602"/>
                </a:lnTo>
                <a:cubicBezTo>
                  <a:pt x="1" y="25403"/>
                  <a:pt x="8966" y="50608"/>
                  <a:pt x="28183" y="64550"/>
                </a:cubicBezTo>
                <a:lnTo>
                  <a:pt x="45268" y="41036"/>
                </a:lnTo>
                <a:cubicBezTo>
                  <a:pt x="35970" y="34285"/>
                  <a:pt x="31636" y="22093"/>
                  <a:pt x="35374" y="10579"/>
                </a:cubicBezTo>
                <a:lnTo>
                  <a:pt x="29885" y="8793"/>
                </a:lnTo>
                <a:cubicBezTo>
                  <a:pt x="26849" y="7805"/>
                  <a:pt x="24635" y="5198"/>
                  <a:pt x="24159" y="2043"/>
                </a:cubicBezTo>
                <a:lnTo>
                  <a:pt x="23932" y="507"/>
                </a:lnTo>
                <a:cubicBezTo>
                  <a:pt x="23886" y="192"/>
                  <a:pt x="23617" y="1"/>
                  <a:pt x="2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95;p34">
            <a:extLst>
              <a:ext uri="{FF2B5EF4-FFF2-40B4-BE49-F238E27FC236}">
                <a16:creationId xmlns:a16="http://schemas.microsoft.com/office/drawing/2014/main" id="{6EAA7BF8-63E8-43FF-BC32-D241EEE6D0BA}"/>
              </a:ext>
            </a:extLst>
          </p:cNvPr>
          <p:cNvSpPr/>
          <p:nvPr/>
        </p:nvSpPr>
        <p:spPr>
          <a:xfrm>
            <a:off x="3826825" y="2994691"/>
            <a:ext cx="1477550" cy="753575"/>
          </a:xfrm>
          <a:custGeom>
            <a:avLst/>
            <a:gdLst/>
            <a:ahLst/>
            <a:cxnLst/>
            <a:rect l="l" t="t" r="r" b="b"/>
            <a:pathLst>
              <a:path w="66188" h="34269" extrusionOk="0">
                <a:moveTo>
                  <a:pt x="17074" y="1"/>
                </a:moveTo>
                <a:lnTo>
                  <a:pt x="13681" y="4680"/>
                </a:lnTo>
                <a:cubicBezTo>
                  <a:pt x="12087" y="6874"/>
                  <a:pt x="9548" y="8140"/>
                  <a:pt x="6878" y="8140"/>
                </a:cubicBezTo>
                <a:cubicBezTo>
                  <a:pt x="6418" y="8140"/>
                  <a:pt x="5954" y="8103"/>
                  <a:pt x="5490" y="8026"/>
                </a:cubicBezTo>
                <a:lnTo>
                  <a:pt x="3966" y="7776"/>
                </a:lnTo>
                <a:cubicBezTo>
                  <a:pt x="3930" y="7770"/>
                  <a:pt x="3895" y="7767"/>
                  <a:pt x="3861" y="7767"/>
                </a:cubicBezTo>
                <a:cubicBezTo>
                  <a:pt x="3427" y="7767"/>
                  <a:pt x="3125" y="8236"/>
                  <a:pt x="3335" y="8645"/>
                </a:cubicBezTo>
                <a:lnTo>
                  <a:pt x="4049" y="10014"/>
                </a:lnTo>
                <a:cubicBezTo>
                  <a:pt x="5513" y="12848"/>
                  <a:pt x="5263" y="16265"/>
                  <a:pt x="3394" y="18848"/>
                </a:cubicBezTo>
                <a:lnTo>
                  <a:pt x="1" y="23516"/>
                </a:lnTo>
                <a:cubicBezTo>
                  <a:pt x="9991" y="30773"/>
                  <a:pt x="21565" y="34269"/>
                  <a:pt x="33034" y="34269"/>
                </a:cubicBezTo>
                <a:cubicBezTo>
                  <a:pt x="44803" y="34269"/>
                  <a:pt x="56462" y="30588"/>
                  <a:pt x="66188" y="23516"/>
                </a:cubicBezTo>
                <a:lnTo>
                  <a:pt x="49102" y="13"/>
                </a:lnTo>
                <a:cubicBezTo>
                  <a:pt x="44401" y="3430"/>
                  <a:pt x="38763" y="5209"/>
                  <a:pt x="33070" y="5209"/>
                </a:cubicBezTo>
                <a:cubicBezTo>
                  <a:pt x="27518" y="5209"/>
                  <a:pt x="21913" y="3516"/>
                  <a:pt x="17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996;p34">
            <a:extLst>
              <a:ext uri="{FF2B5EF4-FFF2-40B4-BE49-F238E27FC236}">
                <a16:creationId xmlns:a16="http://schemas.microsoft.com/office/drawing/2014/main" id="{3FFF47FF-C34F-4071-AEF0-5BF58455C5A7}"/>
              </a:ext>
            </a:extLst>
          </p:cNvPr>
          <p:cNvSpPr/>
          <p:nvPr/>
        </p:nvSpPr>
        <p:spPr>
          <a:xfrm>
            <a:off x="4927784" y="2127621"/>
            <a:ext cx="987087" cy="1411657"/>
          </a:xfrm>
          <a:custGeom>
            <a:avLst/>
            <a:gdLst/>
            <a:ahLst/>
            <a:cxnLst/>
            <a:rect l="l" t="t" r="r" b="b"/>
            <a:pathLst>
              <a:path w="44888" h="62949" extrusionOk="0">
                <a:moveTo>
                  <a:pt x="37541" y="0"/>
                </a:moveTo>
                <a:lnTo>
                  <a:pt x="9895" y="8978"/>
                </a:lnTo>
                <a:cubicBezTo>
                  <a:pt x="13455" y="19908"/>
                  <a:pt x="9799" y="32326"/>
                  <a:pt x="1" y="39434"/>
                </a:cubicBezTo>
                <a:lnTo>
                  <a:pt x="3394" y="44113"/>
                </a:lnTo>
                <a:cubicBezTo>
                  <a:pt x="5263" y="46685"/>
                  <a:pt x="5525" y="50102"/>
                  <a:pt x="4061" y="52935"/>
                </a:cubicBezTo>
                <a:lnTo>
                  <a:pt x="3346" y="54305"/>
                </a:lnTo>
                <a:cubicBezTo>
                  <a:pt x="3125" y="54713"/>
                  <a:pt x="3437" y="55183"/>
                  <a:pt x="3872" y="55183"/>
                </a:cubicBezTo>
                <a:cubicBezTo>
                  <a:pt x="3907" y="55183"/>
                  <a:pt x="3942" y="55180"/>
                  <a:pt x="3977" y="55174"/>
                </a:cubicBezTo>
                <a:lnTo>
                  <a:pt x="5501" y="54924"/>
                </a:lnTo>
                <a:cubicBezTo>
                  <a:pt x="5963" y="54847"/>
                  <a:pt x="6426" y="54809"/>
                  <a:pt x="6884" y="54809"/>
                </a:cubicBezTo>
                <a:cubicBezTo>
                  <a:pt x="9548" y="54809"/>
                  <a:pt x="12088" y="56077"/>
                  <a:pt x="13693" y="58281"/>
                </a:cubicBezTo>
                <a:lnTo>
                  <a:pt x="17086" y="62949"/>
                </a:lnTo>
                <a:cubicBezTo>
                  <a:pt x="37327" y="48244"/>
                  <a:pt x="44887" y="22575"/>
                  <a:pt x="37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998;p34">
            <a:extLst>
              <a:ext uri="{FF2B5EF4-FFF2-40B4-BE49-F238E27FC236}">
                <a16:creationId xmlns:a16="http://schemas.microsoft.com/office/drawing/2014/main" id="{6F7DC7C5-3501-4058-A14A-70463624400E}"/>
              </a:ext>
            </a:extLst>
          </p:cNvPr>
          <p:cNvSpPr/>
          <p:nvPr/>
        </p:nvSpPr>
        <p:spPr>
          <a:xfrm>
            <a:off x="4575398" y="1272843"/>
            <a:ext cx="1177674" cy="1110208"/>
          </a:xfrm>
          <a:custGeom>
            <a:avLst/>
            <a:gdLst/>
            <a:ahLst/>
            <a:cxnLst/>
            <a:rect l="l" t="t" r="r" b="b"/>
            <a:pathLst>
              <a:path w="53555" h="49486" extrusionOk="0">
                <a:moveTo>
                  <a:pt x="29" y="1"/>
                </a:moveTo>
                <a:cubicBezTo>
                  <a:pt x="19" y="1"/>
                  <a:pt x="10" y="1"/>
                  <a:pt x="1" y="1"/>
                </a:cubicBezTo>
                <a:lnTo>
                  <a:pt x="1" y="29064"/>
                </a:lnTo>
                <a:cubicBezTo>
                  <a:pt x="10" y="29064"/>
                  <a:pt x="19" y="29064"/>
                  <a:pt x="29" y="29064"/>
                </a:cubicBezTo>
                <a:cubicBezTo>
                  <a:pt x="11508" y="29064"/>
                  <a:pt x="22173" y="36383"/>
                  <a:pt x="25909" y="47887"/>
                </a:cubicBezTo>
                <a:lnTo>
                  <a:pt x="31397" y="46101"/>
                </a:lnTo>
                <a:cubicBezTo>
                  <a:pt x="32251" y="45824"/>
                  <a:pt x="33128" y="45689"/>
                  <a:pt x="33997" y="45689"/>
                </a:cubicBezTo>
                <a:cubicBezTo>
                  <a:pt x="36221" y="45689"/>
                  <a:pt x="38396" y="46571"/>
                  <a:pt x="40006" y="48197"/>
                </a:cubicBezTo>
                <a:lnTo>
                  <a:pt x="41089" y="49304"/>
                </a:lnTo>
                <a:cubicBezTo>
                  <a:pt x="41210" y="49429"/>
                  <a:pt x="41361" y="49485"/>
                  <a:pt x="41509" y="49485"/>
                </a:cubicBezTo>
                <a:cubicBezTo>
                  <a:pt x="41786" y="49485"/>
                  <a:pt x="42055" y="49289"/>
                  <a:pt x="42101" y="48971"/>
                </a:cubicBezTo>
                <a:lnTo>
                  <a:pt x="42339" y="47447"/>
                </a:lnTo>
                <a:cubicBezTo>
                  <a:pt x="42816" y="44292"/>
                  <a:pt x="45030" y="41672"/>
                  <a:pt x="48054" y="40696"/>
                </a:cubicBezTo>
                <a:lnTo>
                  <a:pt x="53555" y="38910"/>
                </a:lnTo>
                <a:cubicBezTo>
                  <a:pt x="45819" y="15119"/>
                  <a:pt x="23759"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023;p34">
            <a:extLst>
              <a:ext uri="{FF2B5EF4-FFF2-40B4-BE49-F238E27FC236}">
                <a16:creationId xmlns:a16="http://schemas.microsoft.com/office/drawing/2014/main" id="{3C740638-E90B-4130-BC04-176A21FBDC97}"/>
              </a:ext>
            </a:extLst>
          </p:cNvPr>
          <p:cNvSpPr/>
          <p:nvPr/>
        </p:nvSpPr>
        <p:spPr>
          <a:xfrm>
            <a:off x="4463873" y="1273371"/>
            <a:ext cx="254776" cy="649585"/>
          </a:xfrm>
          <a:custGeom>
            <a:avLst/>
            <a:gdLst/>
            <a:ahLst/>
            <a:cxnLst/>
            <a:rect l="l" t="t" r="r" b="b"/>
            <a:pathLst>
              <a:path w="11586" h="29540" extrusionOk="0">
                <a:moveTo>
                  <a:pt x="5061" y="0"/>
                </a:moveTo>
                <a:cubicBezTo>
                  <a:pt x="3418" y="0"/>
                  <a:pt x="1679" y="84"/>
                  <a:pt x="1" y="227"/>
                </a:cubicBezTo>
                <a:lnTo>
                  <a:pt x="1" y="29540"/>
                </a:lnTo>
                <a:cubicBezTo>
                  <a:pt x="1656" y="29218"/>
                  <a:pt x="3418" y="29063"/>
                  <a:pt x="5061" y="29063"/>
                </a:cubicBezTo>
                <a:lnTo>
                  <a:pt x="5061" y="23289"/>
                </a:lnTo>
                <a:cubicBezTo>
                  <a:pt x="5061" y="20098"/>
                  <a:pt x="6882" y="17181"/>
                  <a:pt x="9728" y="15764"/>
                </a:cubicBezTo>
                <a:lnTo>
                  <a:pt x="11133" y="15062"/>
                </a:lnTo>
                <a:cubicBezTo>
                  <a:pt x="11574" y="14847"/>
                  <a:pt x="11585" y="14216"/>
                  <a:pt x="11145" y="13990"/>
                </a:cubicBezTo>
                <a:lnTo>
                  <a:pt x="9728" y="13300"/>
                </a:lnTo>
                <a:cubicBezTo>
                  <a:pt x="6882" y="11871"/>
                  <a:pt x="5061" y="8966"/>
                  <a:pt x="5061" y="5775"/>
                </a:cubicBezTo>
                <a:lnTo>
                  <a:pt x="5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024;p34">
            <a:extLst>
              <a:ext uri="{FF2B5EF4-FFF2-40B4-BE49-F238E27FC236}">
                <a16:creationId xmlns:a16="http://schemas.microsoft.com/office/drawing/2014/main" id="{78105995-F62B-4660-BA42-E676F4F5E40D}"/>
              </a:ext>
            </a:extLst>
          </p:cNvPr>
          <p:cNvGrpSpPr/>
          <p:nvPr/>
        </p:nvGrpSpPr>
        <p:grpSpPr>
          <a:xfrm>
            <a:off x="512290" y="1320334"/>
            <a:ext cx="3085185" cy="429600"/>
            <a:chOff x="512290" y="1320334"/>
            <a:chExt cx="3085185" cy="429600"/>
          </a:xfrm>
        </p:grpSpPr>
        <p:sp>
          <p:nvSpPr>
            <p:cNvPr id="131" name="Google Shape;1025;p34">
              <a:extLst>
                <a:ext uri="{FF2B5EF4-FFF2-40B4-BE49-F238E27FC236}">
                  <a16:creationId xmlns:a16="http://schemas.microsoft.com/office/drawing/2014/main" id="{BFCCFDA7-B3E0-4437-BAF4-816BD36EC9BD}"/>
                </a:ext>
              </a:extLst>
            </p:cNvPr>
            <p:cNvSpPr txBox="1"/>
            <p:nvPr/>
          </p:nvSpPr>
          <p:spPr>
            <a:xfrm>
              <a:off x="512290" y="1320334"/>
              <a:ext cx="22647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Ubuntu" panose="020B0504030602030204" pitchFamily="34" charset="0"/>
                  <a:ea typeface="Fira Sans Extra Condensed Medium"/>
                  <a:cs typeface="Fira Sans Extra Condensed Medium"/>
                  <a:sym typeface="Fira Sans Extra Condensed Medium"/>
                </a:rPr>
                <a:t>RUN</a:t>
              </a:r>
              <a:endParaRPr sz="1700" dirty="0">
                <a:solidFill>
                  <a:schemeClr val="accent1"/>
                </a:solidFill>
                <a:latin typeface="Ubuntu" panose="020B0504030602030204" pitchFamily="34" charset="0"/>
                <a:ea typeface="Fira Sans Extra Condensed Medium"/>
                <a:cs typeface="Fira Sans Extra Condensed Medium"/>
                <a:sym typeface="Fira Sans Extra Condensed Medium"/>
              </a:endParaRPr>
            </a:p>
          </p:txBody>
        </p:sp>
        <p:cxnSp>
          <p:nvCxnSpPr>
            <p:cNvPr id="133" name="Google Shape;1027;p34">
              <a:extLst>
                <a:ext uri="{FF2B5EF4-FFF2-40B4-BE49-F238E27FC236}">
                  <a16:creationId xmlns:a16="http://schemas.microsoft.com/office/drawing/2014/main" id="{FDDC4AD1-0CB8-49CA-9685-2B886AB78E3A}"/>
                </a:ext>
              </a:extLst>
            </p:cNvPr>
            <p:cNvCxnSpPr>
              <a:cxnSpLocks/>
            </p:cNvCxnSpPr>
            <p:nvPr/>
          </p:nvCxnSpPr>
          <p:spPr>
            <a:xfrm>
              <a:off x="1127051" y="1541883"/>
              <a:ext cx="2470424" cy="0"/>
            </a:xfrm>
            <a:prstGeom prst="straightConnector1">
              <a:avLst/>
            </a:prstGeom>
            <a:noFill/>
            <a:ln w="9525" cap="flat" cmpd="sng">
              <a:solidFill>
                <a:schemeClr val="accent1"/>
              </a:solidFill>
              <a:prstDash val="solid"/>
              <a:round/>
              <a:headEnd type="none" w="med" len="med"/>
              <a:tailEnd type="none" w="med" len="med"/>
            </a:ln>
          </p:spPr>
        </p:cxnSp>
      </p:grpSp>
      <p:grpSp>
        <p:nvGrpSpPr>
          <p:cNvPr id="134" name="Google Shape;1028;p34">
            <a:extLst>
              <a:ext uri="{FF2B5EF4-FFF2-40B4-BE49-F238E27FC236}">
                <a16:creationId xmlns:a16="http://schemas.microsoft.com/office/drawing/2014/main" id="{8817D635-FA47-4C81-9BEC-F6DF91EC8770}"/>
              </a:ext>
            </a:extLst>
          </p:cNvPr>
          <p:cNvGrpSpPr/>
          <p:nvPr/>
        </p:nvGrpSpPr>
        <p:grpSpPr>
          <a:xfrm>
            <a:off x="464725" y="2598758"/>
            <a:ext cx="2742450" cy="429600"/>
            <a:chOff x="464725" y="2598758"/>
            <a:chExt cx="2742450" cy="429600"/>
          </a:xfrm>
        </p:grpSpPr>
        <p:sp>
          <p:nvSpPr>
            <p:cNvPr id="135" name="Google Shape;1029;p34">
              <a:extLst>
                <a:ext uri="{FF2B5EF4-FFF2-40B4-BE49-F238E27FC236}">
                  <a16:creationId xmlns:a16="http://schemas.microsoft.com/office/drawing/2014/main" id="{FF33EC03-D7B6-461B-BB65-56AC2B1A66D3}"/>
                </a:ext>
              </a:extLst>
            </p:cNvPr>
            <p:cNvSpPr txBox="1"/>
            <p:nvPr/>
          </p:nvSpPr>
          <p:spPr>
            <a:xfrm>
              <a:off x="464725" y="2598758"/>
              <a:ext cx="170431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4"/>
                  </a:solidFill>
                  <a:latin typeface="Ubuntu" panose="020B0504030602030204" pitchFamily="34" charset="0"/>
                  <a:ea typeface="Fira Sans Extra Condensed Medium"/>
                  <a:cs typeface="Fira Sans Extra Condensed Medium"/>
                  <a:sym typeface="Fira Sans Extra Condensed Medium"/>
                </a:rPr>
                <a:t>SET PAYLOAD</a:t>
              </a:r>
              <a:endParaRPr sz="1700" dirty="0">
                <a:solidFill>
                  <a:schemeClr val="accent4"/>
                </a:solidFill>
                <a:latin typeface="Ubuntu" panose="020B0504030602030204" pitchFamily="34" charset="0"/>
                <a:ea typeface="Fira Sans Extra Condensed Medium"/>
                <a:cs typeface="Fira Sans Extra Condensed Medium"/>
                <a:sym typeface="Fira Sans Extra Condensed Medium"/>
              </a:endParaRPr>
            </a:p>
          </p:txBody>
        </p:sp>
        <p:cxnSp>
          <p:nvCxnSpPr>
            <p:cNvPr id="137" name="Google Shape;1031;p34">
              <a:extLst>
                <a:ext uri="{FF2B5EF4-FFF2-40B4-BE49-F238E27FC236}">
                  <a16:creationId xmlns:a16="http://schemas.microsoft.com/office/drawing/2014/main" id="{38668A31-091B-4377-997F-24268B1DD919}"/>
                </a:ext>
              </a:extLst>
            </p:cNvPr>
            <p:cNvCxnSpPr>
              <a:cxnSpLocks/>
            </p:cNvCxnSpPr>
            <p:nvPr/>
          </p:nvCxnSpPr>
          <p:spPr>
            <a:xfrm flipV="1">
              <a:off x="2065043" y="2829568"/>
              <a:ext cx="1142132" cy="1854"/>
            </a:xfrm>
            <a:prstGeom prst="straightConnector1">
              <a:avLst/>
            </a:prstGeom>
            <a:noFill/>
            <a:ln w="9525" cap="flat" cmpd="sng">
              <a:solidFill>
                <a:schemeClr val="accent4"/>
              </a:solidFill>
              <a:prstDash val="solid"/>
              <a:round/>
              <a:headEnd type="none" w="med" len="med"/>
              <a:tailEnd type="none" w="med" len="med"/>
            </a:ln>
          </p:spPr>
        </p:cxnSp>
      </p:grpSp>
      <p:grpSp>
        <p:nvGrpSpPr>
          <p:cNvPr id="138" name="Google Shape;1032;p34">
            <a:extLst>
              <a:ext uri="{FF2B5EF4-FFF2-40B4-BE49-F238E27FC236}">
                <a16:creationId xmlns:a16="http://schemas.microsoft.com/office/drawing/2014/main" id="{60979AAB-2100-4DFE-84ED-3306936D6739}"/>
              </a:ext>
            </a:extLst>
          </p:cNvPr>
          <p:cNvGrpSpPr/>
          <p:nvPr/>
        </p:nvGrpSpPr>
        <p:grpSpPr>
          <a:xfrm>
            <a:off x="5554725" y="1295184"/>
            <a:ext cx="2655300" cy="429600"/>
            <a:chOff x="5554725" y="1295184"/>
            <a:chExt cx="2655300" cy="429600"/>
          </a:xfrm>
        </p:grpSpPr>
        <p:sp>
          <p:nvSpPr>
            <p:cNvPr id="140" name="Google Shape;1034;p34">
              <a:extLst>
                <a:ext uri="{FF2B5EF4-FFF2-40B4-BE49-F238E27FC236}">
                  <a16:creationId xmlns:a16="http://schemas.microsoft.com/office/drawing/2014/main" id="{933B143A-3C4C-41A0-A713-B3768F0C6DF1}"/>
                </a:ext>
              </a:extLst>
            </p:cNvPr>
            <p:cNvSpPr txBox="1"/>
            <p:nvPr/>
          </p:nvSpPr>
          <p:spPr>
            <a:xfrm>
              <a:off x="5945025" y="1295184"/>
              <a:ext cx="2265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2"/>
                  </a:solidFill>
                  <a:latin typeface="Ubuntu" panose="020B0504030602030204" pitchFamily="34" charset="0"/>
                  <a:ea typeface="Fira Sans Extra Condensed Medium"/>
                  <a:cs typeface="Fira Sans Extra Condensed Medium"/>
                  <a:sym typeface="Fira Sans Extra Condensed Medium"/>
                </a:rPr>
                <a:t>HAT.py</a:t>
              </a:r>
              <a:endParaRPr sz="1700" dirty="0">
                <a:solidFill>
                  <a:schemeClr val="accent2"/>
                </a:solidFill>
                <a:latin typeface="Ubuntu" panose="020B0504030602030204" pitchFamily="34" charset="0"/>
                <a:ea typeface="Fira Sans Extra Condensed Medium"/>
                <a:cs typeface="Fira Sans Extra Condensed Medium"/>
                <a:sym typeface="Fira Sans Extra Condensed Medium"/>
              </a:endParaRPr>
            </a:p>
          </p:txBody>
        </p:sp>
        <p:cxnSp>
          <p:nvCxnSpPr>
            <p:cNvPr id="141" name="Google Shape;1035;p34">
              <a:extLst>
                <a:ext uri="{FF2B5EF4-FFF2-40B4-BE49-F238E27FC236}">
                  <a16:creationId xmlns:a16="http://schemas.microsoft.com/office/drawing/2014/main" id="{5A746D20-986E-49FF-BECA-7126BFFBA95B}"/>
                </a:ext>
              </a:extLst>
            </p:cNvPr>
            <p:cNvCxnSpPr/>
            <p:nvPr/>
          </p:nvCxnSpPr>
          <p:spPr>
            <a:xfrm>
              <a:off x="5554725" y="1521950"/>
              <a:ext cx="1744200" cy="0"/>
            </a:xfrm>
            <a:prstGeom prst="straightConnector1">
              <a:avLst/>
            </a:prstGeom>
            <a:noFill/>
            <a:ln w="9525" cap="flat" cmpd="sng">
              <a:solidFill>
                <a:schemeClr val="accent2"/>
              </a:solidFill>
              <a:prstDash val="solid"/>
              <a:round/>
              <a:headEnd type="none" w="med" len="med"/>
              <a:tailEnd type="none" w="med" len="med"/>
            </a:ln>
          </p:spPr>
        </p:cxnSp>
      </p:grpSp>
      <p:grpSp>
        <p:nvGrpSpPr>
          <p:cNvPr id="142" name="Google Shape;1036;p34">
            <a:extLst>
              <a:ext uri="{FF2B5EF4-FFF2-40B4-BE49-F238E27FC236}">
                <a16:creationId xmlns:a16="http://schemas.microsoft.com/office/drawing/2014/main" id="{1DE31585-666D-44C3-98AD-9205274EFDF7}"/>
              </a:ext>
            </a:extLst>
          </p:cNvPr>
          <p:cNvGrpSpPr/>
          <p:nvPr/>
        </p:nvGrpSpPr>
        <p:grpSpPr>
          <a:xfrm>
            <a:off x="5945025" y="2657308"/>
            <a:ext cx="2060446" cy="429600"/>
            <a:chOff x="5945025" y="2657308"/>
            <a:chExt cx="2060446" cy="429600"/>
          </a:xfrm>
        </p:grpSpPr>
        <p:sp>
          <p:nvSpPr>
            <p:cNvPr id="143" name="Google Shape;1037;p34">
              <a:extLst>
                <a:ext uri="{FF2B5EF4-FFF2-40B4-BE49-F238E27FC236}">
                  <a16:creationId xmlns:a16="http://schemas.microsoft.com/office/drawing/2014/main" id="{AB84B88B-B550-49EA-9C93-DD76F1FB6C1E}"/>
                </a:ext>
              </a:extLst>
            </p:cNvPr>
            <p:cNvSpPr txBox="1"/>
            <p:nvPr/>
          </p:nvSpPr>
          <p:spPr>
            <a:xfrm>
              <a:off x="7148989" y="2657308"/>
              <a:ext cx="856482"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3"/>
                  </a:solidFill>
                  <a:latin typeface="Ubuntu" panose="020B0504030602030204" pitchFamily="34" charset="0"/>
                  <a:ea typeface="Fira Sans Extra Condensed Medium"/>
                  <a:cs typeface="Fira Sans Extra Condensed Medium"/>
                  <a:sym typeface="Fira Sans Extra Condensed Medium"/>
                </a:rPr>
                <a:t>USE</a:t>
              </a:r>
              <a:endParaRPr sz="1700" dirty="0">
                <a:solidFill>
                  <a:schemeClr val="accent3"/>
                </a:solidFill>
                <a:latin typeface="Ubuntu" panose="020B0504030602030204" pitchFamily="34" charset="0"/>
                <a:ea typeface="Fira Sans Extra Condensed Medium"/>
                <a:cs typeface="Fira Sans Extra Condensed Medium"/>
                <a:sym typeface="Fira Sans Extra Condensed Medium"/>
              </a:endParaRPr>
            </a:p>
          </p:txBody>
        </p:sp>
        <p:cxnSp>
          <p:nvCxnSpPr>
            <p:cNvPr id="145" name="Google Shape;1039;p34">
              <a:extLst>
                <a:ext uri="{FF2B5EF4-FFF2-40B4-BE49-F238E27FC236}">
                  <a16:creationId xmlns:a16="http://schemas.microsoft.com/office/drawing/2014/main" id="{A99E0D5A-9D51-4204-8EA3-797401A8176E}"/>
                </a:ext>
              </a:extLst>
            </p:cNvPr>
            <p:cNvCxnSpPr/>
            <p:nvPr/>
          </p:nvCxnSpPr>
          <p:spPr>
            <a:xfrm>
              <a:off x="5945025" y="2872100"/>
              <a:ext cx="1353900" cy="0"/>
            </a:xfrm>
            <a:prstGeom prst="straightConnector1">
              <a:avLst/>
            </a:prstGeom>
            <a:noFill/>
            <a:ln w="9525" cap="flat" cmpd="sng">
              <a:solidFill>
                <a:schemeClr val="accent3"/>
              </a:solidFill>
              <a:prstDash val="solid"/>
              <a:round/>
              <a:headEnd type="none" w="med" len="med"/>
              <a:tailEnd type="none" w="med" len="med"/>
            </a:ln>
          </p:spPr>
        </p:cxnSp>
      </p:grpSp>
      <p:grpSp>
        <p:nvGrpSpPr>
          <p:cNvPr id="146" name="Google Shape;1040;p34">
            <a:extLst>
              <a:ext uri="{FF2B5EF4-FFF2-40B4-BE49-F238E27FC236}">
                <a16:creationId xmlns:a16="http://schemas.microsoft.com/office/drawing/2014/main" id="{3F02138B-8793-4B65-83BE-2F69D9231609}"/>
              </a:ext>
            </a:extLst>
          </p:cNvPr>
          <p:cNvGrpSpPr/>
          <p:nvPr/>
        </p:nvGrpSpPr>
        <p:grpSpPr>
          <a:xfrm>
            <a:off x="4051441" y="3845868"/>
            <a:ext cx="2265000" cy="429600"/>
            <a:chOff x="4051441" y="3845868"/>
            <a:chExt cx="2265000" cy="429600"/>
          </a:xfrm>
        </p:grpSpPr>
        <p:sp>
          <p:nvSpPr>
            <p:cNvPr id="147" name="Google Shape;1041;p34">
              <a:extLst>
                <a:ext uri="{FF2B5EF4-FFF2-40B4-BE49-F238E27FC236}">
                  <a16:creationId xmlns:a16="http://schemas.microsoft.com/office/drawing/2014/main" id="{8A51FA3F-840E-48D7-948D-71F4DE1DE8A4}"/>
                </a:ext>
              </a:extLst>
            </p:cNvPr>
            <p:cNvSpPr txBox="1"/>
            <p:nvPr/>
          </p:nvSpPr>
          <p:spPr>
            <a:xfrm>
              <a:off x="4051441" y="3845868"/>
              <a:ext cx="226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6"/>
                  </a:solidFill>
                  <a:latin typeface="Ubuntu" panose="020B0504030602030204" pitchFamily="34" charset="0"/>
                  <a:ea typeface="Fira Sans Extra Condensed Medium"/>
                  <a:cs typeface="Fira Sans Extra Condensed Medium"/>
                  <a:sym typeface="Fira Sans Extra Condensed Medium"/>
                </a:rPr>
                <a:t>SET   UNSET</a:t>
              </a:r>
              <a:endParaRPr sz="1700" dirty="0">
                <a:solidFill>
                  <a:schemeClr val="accent6"/>
                </a:solidFill>
                <a:latin typeface="Ubuntu" panose="020B0504030602030204" pitchFamily="34" charset="0"/>
                <a:ea typeface="Fira Sans Extra Condensed Medium"/>
                <a:cs typeface="Fira Sans Extra Condensed Medium"/>
                <a:sym typeface="Fira Sans Extra Condensed Medium"/>
              </a:endParaRPr>
            </a:p>
          </p:txBody>
        </p:sp>
        <p:cxnSp>
          <p:nvCxnSpPr>
            <p:cNvPr id="149" name="Google Shape;1043;p34">
              <a:extLst>
                <a:ext uri="{FF2B5EF4-FFF2-40B4-BE49-F238E27FC236}">
                  <a16:creationId xmlns:a16="http://schemas.microsoft.com/office/drawing/2014/main" id="{3155C944-1BB0-42D4-A344-99593E3C3993}"/>
                </a:ext>
              </a:extLst>
            </p:cNvPr>
            <p:cNvCxnSpPr>
              <a:cxnSpLocks/>
            </p:cNvCxnSpPr>
            <p:nvPr/>
          </p:nvCxnSpPr>
          <p:spPr>
            <a:xfrm flipV="1">
              <a:off x="4572000" y="3852575"/>
              <a:ext cx="0" cy="422893"/>
            </a:xfrm>
            <a:prstGeom prst="straightConnector1">
              <a:avLst/>
            </a:prstGeom>
            <a:noFill/>
            <a:ln w="9525" cap="flat" cmpd="sng">
              <a:solidFill>
                <a:schemeClr val="accent6"/>
              </a:solidFill>
              <a:prstDash val="solid"/>
              <a:round/>
              <a:headEnd type="none" w="med" len="med"/>
              <a:tailEnd type="none" w="med" len="med"/>
            </a:ln>
          </p:spPr>
        </p:cxnSp>
      </p:grpSp>
      <p:sp>
        <p:nvSpPr>
          <p:cNvPr id="150" name="Google Shape;1825;p45">
            <a:extLst>
              <a:ext uri="{FF2B5EF4-FFF2-40B4-BE49-F238E27FC236}">
                <a16:creationId xmlns:a16="http://schemas.microsoft.com/office/drawing/2014/main" id="{7A3BE17C-CD08-42D3-8AAD-89CE43DDFB78}"/>
              </a:ext>
            </a:extLst>
          </p:cNvPr>
          <p:cNvSpPr txBox="1"/>
          <p:nvPr/>
        </p:nvSpPr>
        <p:spPr>
          <a:xfrm>
            <a:off x="6208394" y="1692561"/>
            <a:ext cx="2668392" cy="584322"/>
          </a:xfrm>
          <a:prstGeom prst="rect">
            <a:avLst/>
          </a:prstGeom>
          <a:noFill/>
          <a:ln>
            <a:noFill/>
          </a:ln>
        </p:spPr>
        <p:txBody>
          <a:bodyPr spcFirstLastPara="1" wrap="square" lIns="0" tIns="6350" rIns="0" bIns="0" anchor="t" anchorCtr="0">
            <a:noAutofit/>
          </a:bodyPr>
          <a:lstStyle/>
          <a:p>
            <a:pPr marL="0" marR="0" lvl="0" indent="0" algn="l" rtl="0">
              <a:lnSpc>
                <a:spcPts val="2200"/>
              </a:lnSpc>
              <a:spcBef>
                <a:spcPts val="0"/>
              </a:spcBef>
              <a:spcAft>
                <a:spcPts val="0"/>
              </a:spcAft>
              <a:buNone/>
            </a:pPr>
            <a:r>
              <a:rPr lang="fr-FR" dirty="0">
                <a:solidFill>
                  <a:schemeClr val="lt1"/>
                </a:solidFill>
                <a:latin typeface="Ubuntu" panose="020B0504030602030204" pitchFamily="34" charset="0"/>
                <a:ea typeface="Teko"/>
                <a:cs typeface="Teko"/>
                <a:sym typeface="Teko"/>
              </a:rPr>
              <a:t>Lancer le Framework avec les permissions root.</a:t>
            </a:r>
          </a:p>
        </p:txBody>
      </p:sp>
      <p:sp>
        <p:nvSpPr>
          <p:cNvPr id="151" name="Google Shape;1826;p45">
            <a:extLst>
              <a:ext uri="{FF2B5EF4-FFF2-40B4-BE49-F238E27FC236}">
                <a16:creationId xmlns:a16="http://schemas.microsoft.com/office/drawing/2014/main" id="{988A8BD6-34B4-458E-B8B2-CE493C82D44D}"/>
              </a:ext>
            </a:extLst>
          </p:cNvPr>
          <p:cNvSpPr txBox="1"/>
          <p:nvPr/>
        </p:nvSpPr>
        <p:spPr>
          <a:xfrm>
            <a:off x="6193176" y="3070321"/>
            <a:ext cx="2668392" cy="362505"/>
          </a:xfrm>
          <a:prstGeom prst="rect">
            <a:avLst/>
          </a:prstGeom>
          <a:noFill/>
          <a:ln>
            <a:noFill/>
          </a:ln>
        </p:spPr>
        <p:txBody>
          <a:bodyPr spcFirstLastPara="1" wrap="square" lIns="0" tIns="6350" rIns="0" bIns="0" anchor="t" anchorCtr="0">
            <a:noAutofit/>
          </a:bodyPr>
          <a:lstStyle/>
          <a:p>
            <a:r>
              <a:rPr lang="fr-FR" dirty="0">
                <a:solidFill>
                  <a:schemeClr val="lt1"/>
                </a:solidFill>
                <a:latin typeface="Ubuntu" panose="020B0504030602030204" pitchFamily="34" charset="0"/>
                <a:cs typeface="Teko"/>
              </a:rPr>
              <a:t>Charger un module spécifique.</a:t>
            </a:r>
            <a:endParaRPr dirty="0">
              <a:solidFill>
                <a:schemeClr val="lt1"/>
              </a:solidFill>
              <a:latin typeface="Ubuntu" panose="020B0504030602030204" pitchFamily="34" charset="0"/>
              <a:cs typeface="Teko"/>
              <a:sym typeface="Source Code Pro"/>
            </a:endParaRPr>
          </a:p>
        </p:txBody>
      </p:sp>
      <p:sp>
        <p:nvSpPr>
          <p:cNvPr id="152" name="Google Shape;1827;p45">
            <a:extLst>
              <a:ext uri="{FF2B5EF4-FFF2-40B4-BE49-F238E27FC236}">
                <a16:creationId xmlns:a16="http://schemas.microsoft.com/office/drawing/2014/main" id="{1CE4F3A9-0588-4449-9F0E-DA19F2B98749}"/>
              </a:ext>
            </a:extLst>
          </p:cNvPr>
          <p:cNvSpPr txBox="1"/>
          <p:nvPr/>
        </p:nvSpPr>
        <p:spPr>
          <a:xfrm>
            <a:off x="3104350" y="4359906"/>
            <a:ext cx="3625233" cy="422893"/>
          </a:xfrm>
          <a:prstGeom prst="rect">
            <a:avLst/>
          </a:prstGeom>
          <a:noFill/>
          <a:ln>
            <a:noFill/>
          </a:ln>
        </p:spPr>
        <p:txBody>
          <a:bodyPr spcFirstLastPara="1" wrap="square" lIns="0" tIns="6350" rIns="0" bIns="0" anchor="t" anchorCtr="0">
            <a:noAutofit/>
          </a:bodyPr>
          <a:lstStyle/>
          <a:p>
            <a:pPr marL="0" lvl="0" indent="0" algn="l" rtl="0">
              <a:lnSpc>
                <a:spcPts val="2100"/>
              </a:lnSpc>
              <a:spcBef>
                <a:spcPts val="0"/>
              </a:spcBef>
              <a:spcAft>
                <a:spcPts val="0"/>
              </a:spcAft>
              <a:buClr>
                <a:schemeClr val="dk1"/>
              </a:buClr>
              <a:buFont typeface="Arial"/>
              <a:buNone/>
            </a:pPr>
            <a:r>
              <a:rPr lang="fr-FR" dirty="0">
                <a:solidFill>
                  <a:schemeClr val="lt1"/>
                </a:solidFill>
                <a:latin typeface="Ubuntu" panose="020B0504030602030204" pitchFamily="34" charset="0"/>
                <a:cs typeface="Teko"/>
              </a:rPr>
              <a:t>Configurer les paramètres du module actuel.</a:t>
            </a:r>
            <a:endParaRPr dirty="0">
              <a:solidFill>
                <a:schemeClr val="lt1"/>
              </a:solidFill>
              <a:latin typeface="Ubuntu" panose="020B0504030602030204" pitchFamily="34" charset="0"/>
              <a:cs typeface="Teko"/>
              <a:sym typeface="Source Code Pro"/>
            </a:endParaRPr>
          </a:p>
        </p:txBody>
      </p:sp>
      <p:sp>
        <p:nvSpPr>
          <p:cNvPr id="153" name="ZoneTexte 152">
            <a:extLst>
              <a:ext uri="{FF2B5EF4-FFF2-40B4-BE49-F238E27FC236}">
                <a16:creationId xmlns:a16="http://schemas.microsoft.com/office/drawing/2014/main" id="{0848576A-9188-4DF3-9022-92B44AE51D80}"/>
              </a:ext>
            </a:extLst>
          </p:cNvPr>
          <p:cNvSpPr txBox="1"/>
          <p:nvPr/>
        </p:nvSpPr>
        <p:spPr>
          <a:xfrm>
            <a:off x="462006" y="3034787"/>
            <a:ext cx="3206075" cy="307777"/>
          </a:xfrm>
          <a:prstGeom prst="rect">
            <a:avLst/>
          </a:prstGeom>
          <a:noFill/>
        </p:spPr>
        <p:txBody>
          <a:bodyPr wrap="square">
            <a:spAutoFit/>
          </a:bodyPr>
          <a:lstStyle/>
          <a:p>
            <a:r>
              <a:rPr lang="en-US" dirty="0">
                <a:solidFill>
                  <a:schemeClr val="lt1"/>
                </a:solidFill>
                <a:latin typeface="Ubuntu" panose="020B0504030602030204" pitchFamily="34" charset="0"/>
                <a:cs typeface="Teko"/>
              </a:rPr>
              <a:t>C</a:t>
            </a:r>
            <a:r>
              <a:rPr lang="fr-FR" dirty="0" err="1">
                <a:solidFill>
                  <a:schemeClr val="lt1"/>
                </a:solidFill>
                <a:latin typeface="Ubuntu" panose="020B0504030602030204" pitchFamily="34" charset="0"/>
                <a:cs typeface="Teko"/>
              </a:rPr>
              <a:t>harger</a:t>
            </a:r>
            <a:r>
              <a:rPr lang="en-150" dirty="0">
                <a:solidFill>
                  <a:schemeClr val="lt1"/>
                </a:solidFill>
                <a:latin typeface="Ubuntu" panose="020B0504030602030204" pitchFamily="34" charset="0"/>
                <a:cs typeface="Teko"/>
              </a:rPr>
              <a:t> </a:t>
            </a:r>
            <a:r>
              <a:rPr lang="en-150" dirty="0" err="1">
                <a:solidFill>
                  <a:schemeClr val="lt1"/>
                </a:solidFill>
                <a:latin typeface="Ubuntu" panose="020B0504030602030204" pitchFamily="34" charset="0"/>
                <a:cs typeface="Teko"/>
              </a:rPr>
              <a:t>une</a:t>
            </a:r>
            <a:r>
              <a:rPr lang="en-150" dirty="0">
                <a:solidFill>
                  <a:schemeClr val="lt1"/>
                </a:solidFill>
                <a:latin typeface="Ubuntu" panose="020B0504030602030204" pitchFamily="34" charset="0"/>
                <a:cs typeface="Teko"/>
              </a:rPr>
              <a:t> payload </a:t>
            </a:r>
            <a:r>
              <a:rPr lang="en-150" dirty="0" err="1">
                <a:solidFill>
                  <a:schemeClr val="lt1"/>
                </a:solidFill>
                <a:latin typeface="Ubuntu" panose="020B0504030602030204" pitchFamily="34" charset="0"/>
                <a:cs typeface="Teko"/>
              </a:rPr>
              <a:t>si</a:t>
            </a:r>
            <a:r>
              <a:rPr lang="en-150" dirty="0">
                <a:solidFill>
                  <a:schemeClr val="lt1"/>
                </a:solidFill>
                <a:latin typeface="Ubuntu" panose="020B0504030602030204" pitchFamily="34" charset="0"/>
                <a:cs typeface="Teko"/>
              </a:rPr>
              <a:t> </a:t>
            </a:r>
            <a:r>
              <a:rPr lang="en-150" dirty="0" err="1">
                <a:solidFill>
                  <a:schemeClr val="lt1"/>
                </a:solidFill>
                <a:latin typeface="Ubuntu" panose="020B0504030602030204" pitchFamily="34" charset="0"/>
                <a:cs typeface="Teko"/>
              </a:rPr>
              <a:t>nécessit</a:t>
            </a:r>
            <a:r>
              <a:rPr lang="en-US" dirty="0">
                <a:solidFill>
                  <a:schemeClr val="lt1"/>
                </a:solidFill>
                <a:latin typeface="Ubuntu" panose="020B0504030602030204" pitchFamily="34" charset="0"/>
                <a:cs typeface="Teko"/>
              </a:rPr>
              <a:t>e.</a:t>
            </a:r>
            <a:endParaRPr lang="en-150" dirty="0">
              <a:solidFill>
                <a:schemeClr val="lt1"/>
              </a:solidFill>
              <a:latin typeface="Ubuntu" panose="020B0504030602030204" pitchFamily="34" charset="0"/>
              <a:cs typeface="Teko"/>
            </a:endParaRPr>
          </a:p>
        </p:txBody>
      </p:sp>
      <p:sp>
        <p:nvSpPr>
          <p:cNvPr id="154" name="ZoneTexte 153">
            <a:extLst>
              <a:ext uri="{FF2B5EF4-FFF2-40B4-BE49-F238E27FC236}">
                <a16:creationId xmlns:a16="http://schemas.microsoft.com/office/drawing/2014/main" id="{EF467519-4AAA-4F9C-86D4-9C2E1485BC1B}"/>
              </a:ext>
            </a:extLst>
          </p:cNvPr>
          <p:cNvSpPr txBox="1"/>
          <p:nvPr/>
        </p:nvSpPr>
        <p:spPr>
          <a:xfrm>
            <a:off x="532812" y="1653798"/>
            <a:ext cx="1974147" cy="307777"/>
          </a:xfrm>
          <a:prstGeom prst="rect">
            <a:avLst/>
          </a:prstGeom>
          <a:noFill/>
        </p:spPr>
        <p:txBody>
          <a:bodyPr wrap="square">
            <a:spAutoFit/>
          </a:bodyPr>
          <a:lstStyle/>
          <a:p>
            <a:r>
              <a:rPr lang="en-150" dirty="0" err="1">
                <a:solidFill>
                  <a:schemeClr val="lt1"/>
                </a:solidFill>
                <a:latin typeface="Ubuntu" panose="020B0504030602030204" pitchFamily="34" charset="0"/>
                <a:cs typeface="Teko"/>
              </a:rPr>
              <a:t>Exécuter</a:t>
            </a:r>
            <a:r>
              <a:rPr lang="en-150" dirty="0">
                <a:solidFill>
                  <a:schemeClr val="lt1"/>
                </a:solidFill>
                <a:latin typeface="Ubuntu" panose="020B0504030602030204" pitchFamily="34" charset="0"/>
                <a:cs typeface="Teko"/>
              </a:rPr>
              <a:t> le module</a:t>
            </a:r>
          </a:p>
        </p:txBody>
      </p:sp>
      <p:grpSp>
        <p:nvGrpSpPr>
          <p:cNvPr id="166" name="Google Shape;10375;p58">
            <a:extLst>
              <a:ext uri="{FF2B5EF4-FFF2-40B4-BE49-F238E27FC236}">
                <a16:creationId xmlns:a16="http://schemas.microsoft.com/office/drawing/2014/main" id="{7BD033C5-7EC7-489D-A51F-346212DEA2C0}"/>
              </a:ext>
            </a:extLst>
          </p:cNvPr>
          <p:cNvGrpSpPr/>
          <p:nvPr/>
        </p:nvGrpSpPr>
        <p:grpSpPr>
          <a:xfrm>
            <a:off x="4370142" y="3254533"/>
            <a:ext cx="370930" cy="370549"/>
            <a:chOff x="2497275" y="2744159"/>
            <a:chExt cx="370930" cy="370549"/>
          </a:xfrm>
          <a:solidFill>
            <a:schemeClr val="tx2">
              <a:lumMod val="90000"/>
              <a:lumOff val="10000"/>
            </a:schemeClr>
          </a:solidFill>
        </p:grpSpPr>
        <p:sp>
          <p:nvSpPr>
            <p:cNvPr id="167" name="Google Shape;10376;p58">
              <a:extLst>
                <a:ext uri="{FF2B5EF4-FFF2-40B4-BE49-F238E27FC236}">
                  <a16:creationId xmlns:a16="http://schemas.microsoft.com/office/drawing/2014/main" id="{E577621E-9DAA-4D0F-BA88-383619927043}"/>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377;p58">
              <a:extLst>
                <a:ext uri="{FF2B5EF4-FFF2-40B4-BE49-F238E27FC236}">
                  <a16:creationId xmlns:a16="http://schemas.microsoft.com/office/drawing/2014/main" id="{2C581B65-7D0E-4AD5-96A4-3D51A1BB19D1}"/>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378;p58">
              <a:extLst>
                <a:ext uri="{FF2B5EF4-FFF2-40B4-BE49-F238E27FC236}">
                  <a16:creationId xmlns:a16="http://schemas.microsoft.com/office/drawing/2014/main" id="{3BD704BB-387D-492F-97F1-B2B6BD88BA11}"/>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379;p58">
              <a:extLst>
                <a:ext uri="{FF2B5EF4-FFF2-40B4-BE49-F238E27FC236}">
                  <a16:creationId xmlns:a16="http://schemas.microsoft.com/office/drawing/2014/main" id="{118E925D-89A7-4143-AEB0-32569F553F20}"/>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380;p58">
              <a:extLst>
                <a:ext uri="{FF2B5EF4-FFF2-40B4-BE49-F238E27FC236}">
                  <a16:creationId xmlns:a16="http://schemas.microsoft.com/office/drawing/2014/main" id="{310FBD2B-521B-4679-A2C6-5227CBBAF79F}"/>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0381;p58">
              <a:extLst>
                <a:ext uri="{FF2B5EF4-FFF2-40B4-BE49-F238E27FC236}">
                  <a16:creationId xmlns:a16="http://schemas.microsoft.com/office/drawing/2014/main" id="{15698824-A02C-4DC6-B3A4-7DBCA3B14DAC}"/>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0382;p58">
            <a:extLst>
              <a:ext uri="{FF2B5EF4-FFF2-40B4-BE49-F238E27FC236}">
                <a16:creationId xmlns:a16="http://schemas.microsoft.com/office/drawing/2014/main" id="{BB498EE9-ADB1-4CEA-9F5D-0980C64A1BF1}"/>
              </a:ext>
            </a:extLst>
          </p:cNvPr>
          <p:cNvGrpSpPr/>
          <p:nvPr/>
        </p:nvGrpSpPr>
        <p:grpSpPr>
          <a:xfrm>
            <a:off x="3882933" y="1576078"/>
            <a:ext cx="371883" cy="365691"/>
            <a:chOff x="860940" y="2746477"/>
            <a:chExt cx="371883" cy="365691"/>
          </a:xfrm>
          <a:solidFill>
            <a:schemeClr val="tx2">
              <a:lumMod val="90000"/>
              <a:lumOff val="10000"/>
            </a:schemeClr>
          </a:solidFill>
        </p:grpSpPr>
        <p:sp>
          <p:nvSpPr>
            <p:cNvPr id="174" name="Google Shape;10383;p58">
              <a:extLst>
                <a:ext uri="{FF2B5EF4-FFF2-40B4-BE49-F238E27FC236}">
                  <a16:creationId xmlns:a16="http://schemas.microsoft.com/office/drawing/2014/main" id="{EC331BE0-52BA-4F7C-BE77-36EA6F22ECF8}"/>
                </a:ext>
              </a:extLst>
            </p:cNvPr>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384;p58">
              <a:extLst>
                <a:ext uri="{FF2B5EF4-FFF2-40B4-BE49-F238E27FC236}">
                  <a16:creationId xmlns:a16="http://schemas.microsoft.com/office/drawing/2014/main" id="{82D4DD04-F260-42D3-83A5-7AB3D147FEB5}"/>
                </a:ext>
              </a:extLst>
            </p:cNvPr>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385;p58">
              <a:extLst>
                <a:ext uri="{FF2B5EF4-FFF2-40B4-BE49-F238E27FC236}">
                  <a16:creationId xmlns:a16="http://schemas.microsoft.com/office/drawing/2014/main" id="{6348018A-5102-4586-AFA3-075E636E779A}"/>
                </a:ext>
              </a:extLst>
            </p:cNvPr>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386;p58">
              <a:extLst>
                <a:ext uri="{FF2B5EF4-FFF2-40B4-BE49-F238E27FC236}">
                  <a16:creationId xmlns:a16="http://schemas.microsoft.com/office/drawing/2014/main" id="{A3FF0744-EE47-4D06-8A6D-F7F14E7495E6}"/>
                </a:ext>
              </a:extLst>
            </p:cNvPr>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387;p58">
              <a:extLst>
                <a:ext uri="{FF2B5EF4-FFF2-40B4-BE49-F238E27FC236}">
                  <a16:creationId xmlns:a16="http://schemas.microsoft.com/office/drawing/2014/main" id="{32FA791D-AC12-4B14-A230-08DF070B2C65}"/>
                </a:ext>
              </a:extLst>
            </p:cNvPr>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1100;p59">
            <a:extLst>
              <a:ext uri="{FF2B5EF4-FFF2-40B4-BE49-F238E27FC236}">
                <a16:creationId xmlns:a16="http://schemas.microsoft.com/office/drawing/2014/main" id="{3E175961-4D48-48E9-9A3A-649AAEC0D367}"/>
              </a:ext>
            </a:extLst>
          </p:cNvPr>
          <p:cNvSpPr/>
          <p:nvPr/>
        </p:nvSpPr>
        <p:spPr>
          <a:xfrm>
            <a:off x="3541961" y="2570834"/>
            <a:ext cx="368308" cy="366970"/>
          </a:xfrm>
          <a:custGeom>
            <a:avLst/>
            <a:gdLst/>
            <a:ahLst/>
            <a:cxnLst/>
            <a:rect l="l" t="t" r="r" b="b"/>
            <a:pathLst>
              <a:path w="11562" h="11520" extrusionOk="0">
                <a:moveTo>
                  <a:pt x="9204" y="402"/>
                </a:moveTo>
                <a:lnTo>
                  <a:pt x="11145" y="2343"/>
                </a:lnTo>
                <a:lnTo>
                  <a:pt x="11073" y="2414"/>
                </a:lnTo>
                <a:lnTo>
                  <a:pt x="9132" y="474"/>
                </a:lnTo>
                <a:lnTo>
                  <a:pt x="9204" y="402"/>
                </a:lnTo>
                <a:close/>
                <a:moveTo>
                  <a:pt x="7049" y="1712"/>
                </a:moveTo>
                <a:lnTo>
                  <a:pt x="9823" y="4486"/>
                </a:lnTo>
                <a:lnTo>
                  <a:pt x="9668" y="4629"/>
                </a:lnTo>
                <a:lnTo>
                  <a:pt x="6906" y="1855"/>
                </a:lnTo>
                <a:lnTo>
                  <a:pt x="7049" y="1712"/>
                </a:lnTo>
                <a:close/>
                <a:moveTo>
                  <a:pt x="5025" y="4927"/>
                </a:moveTo>
                <a:lnTo>
                  <a:pt x="5025" y="4927"/>
                </a:lnTo>
                <a:cubicBezTo>
                  <a:pt x="5192" y="5022"/>
                  <a:pt x="5465" y="5224"/>
                  <a:pt x="5703" y="5760"/>
                </a:cubicBezTo>
                <a:cubicBezTo>
                  <a:pt x="5965" y="6367"/>
                  <a:pt x="6323" y="6629"/>
                  <a:pt x="6596" y="6724"/>
                </a:cubicBezTo>
                <a:lnTo>
                  <a:pt x="5489" y="7832"/>
                </a:lnTo>
                <a:cubicBezTo>
                  <a:pt x="5048" y="8272"/>
                  <a:pt x="4462" y="8519"/>
                  <a:pt x="3836" y="8519"/>
                </a:cubicBezTo>
                <a:cubicBezTo>
                  <a:pt x="3768" y="8519"/>
                  <a:pt x="3700" y="8516"/>
                  <a:pt x="3632" y="8510"/>
                </a:cubicBezTo>
                <a:cubicBezTo>
                  <a:pt x="3298" y="8487"/>
                  <a:pt x="3048" y="8237"/>
                  <a:pt x="3025" y="7903"/>
                </a:cubicBezTo>
                <a:cubicBezTo>
                  <a:pt x="2977" y="7308"/>
                  <a:pt x="3156" y="6713"/>
                  <a:pt x="3525" y="6248"/>
                </a:cubicBezTo>
                <a:cubicBezTo>
                  <a:pt x="4358" y="7058"/>
                  <a:pt x="4334" y="7117"/>
                  <a:pt x="4465" y="7117"/>
                </a:cubicBezTo>
                <a:cubicBezTo>
                  <a:pt x="4608" y="7117"/>
                  <a:pt x="4691" y="6939"/>
                  <a:pt x="4584" y="6832"/>
                </a:cubicBezTo>
                <a:lnTo>
                  <a:pt x="3763" y="6010"/>
                </a:lnTo>
                <a:lnTo>
                  <a:pt x="4120" y="5653"/>
                </a:lnTo>
                <a:cubicBezTo>
                  <a:pt x="4477" y="5998"/>
                  <a:pt x="4489" y="6093"/>
                  <a:pt x="4608" y="6093"/>
                </a:cubicBezTo>
                <a:cubicBezTo>
                  <a:pt x="4763" y="6093"/>
                  <a:pt x="4834" y="5915"/>
                  <a:pt x="4727" y="5808"/>
                </a:cubicBezTo>
                <a:lnTo>
                  <a:pt x="4358" y="5439"/>
                </a:lnTo>
                <a:lnTo>
                  <a:pt x="4715" y="5081"/>
                </a:lnTo>
                <a:cubicBezTo>
                  <a:pt x="5072" y="5415"/>
                  <a:pt x="5084" y="5510"/>
                  <a:pt x="5203" y="5510"/>
                </a:cubicBezTo>
                <a:cubicBezTo>
                  <a:pt x="5358" y="5510"/>
                  <a:pt x="5430" y="5331"/>
                  <a:pt x="5322" y="5224"/>
                </a:cubicBezTo>
                <a:lnTo>
                  <a:pt x="5025" y="4927"/>
                </a:lnTo>
                <a:close/>
                <a:moveTo>
                  <a:pt x="2751" y="8248"/>
                </a:moveTo>
                <a:cubicBezTo>
                  <a:pt x="2858" y="8487"/>
                  <a:pt x="3048" y="8677"/>
                  <a:pt x="3287" y="8784"/>
                </a:cubicBezTo>
                <a:cubicBezTo>
                  <a:pt x="3036" y="9022"/>
                  <a:pt x="3001" y="9106"/>
                  <a:pt x="2882" y="9106"/>
                </a:cubicBezTo>
                <a:cubicBezTo>
                  <a:pt x="2763" y="9106"/>
                  <a:pt x="2727" y="9010"/>
                  <a:pt x="2477" y="8784"/>
                </a:cubicBezTo>
                <a:cubicBezTo>
                  <a:pt x="2405" y="8713"/>
                  <a:pt x="2405" y="8594"/>
                  <a:pt x="2477" y="8510"/>
                </a:cubicBezTo>
                <a:lnTo>
                  <a:pt x="2751" y="8248"/>
                </a:lnTo>
                <a:close/>
                <a:moveTo>
                  <a:pt x="9216" y="0"/>
                </a:moveTo>
                <a:cubicBezTo>
                  <a:pt x="9171" y="0"/>
                  <a:pt x="9127" y="15"/>
                  <a:pt x="9097" y="45"/>
                </a:cubicBezTo>
                <a:lnTo>
                  <a:pt x="8775" y="355"/>
                </a:lnTo>
                <a:cubicBezTo>
                  <a:pt x="8716" y="414"/>
                  <a:pt x="8716" y="533"/>
                  <a:pt x="8775" y="593"/>
                </a:cubicBezTo>
                <a:lnTo>
                  <a:pt x="9037" y="855"/>
                </a:lnTo>
                <a:lnTo>
                  <a:pt x="8775" y="1105"/>
                </a:lnTo>
                <a:cubicBezTo>
                  <a:pt x="8716" y="1164"/>
                  <a:pt x="8716" y="1283"/>
                  <a:pt x="8775" y="1343"/>
                </a:cubicBezTo>
                <a:cubicBezTo>
                  <a:pt x="8805" y="1373"/>
                  <a:pt x="8850" y="1387"/>
                  <a:pt x="8894" y="1387"/>
                </a:cubicBezTo>
                <a:cubicBezTo>
                  <a:pt x="8939" y="1387"/>
                  <a:pt x="8984" y="1373"/>
                  <a:pt x="9013" y="1343"/>
                </a:cubicBezTo>
                <a:lnTo>
                  <a:pt x="9275" y="1093"/>
                </a:lnTo>
                <a:lnTo>
                  <a:pt x="10466" y="2283"/>
                </a:lnTo>
                <a:lnTo>
                  <a:pt x="9275" y="3474"/>
                </a:lnTo>
                <a:lnTo>
                  <a:pt x="8085" y="2283"/>
                </a:lnTo>
                <a:lnTo>
                  <a:pt x="8406" y="1950"/>
                </a:lnTo>
                <a:cubicBezTo>
                  <a:pt x="8466" y="1890"/>
                  <a:pt x="8466" y="1771"/>
                  <a:pt x="8406" y="1712"/>
                </a:cubicBezTo>
                <a:cubicBezTo>
                  <a:pt x="8376" y="1682"/>
                  <a:pt x="8332" y="1667"/>
                  <a:pt x="8287" y="1667"/>
                </a:cubicBezTo>
                <a:cubicBezTo>
                  <a:pt x="8242" y="1667"/>
                  <a:pt x="8198" y="1682"/>
                  <a:pt x="8168" y="1712"/>
                </a:cubicBezTo>
                <a:lnTo>
                  <a:pt x="7847" y="2045"/>
                </a:lnTo>
                <a:cubicBezTo>
                  <a:pt x="7168" y="1390"/>
                  <a:pt x="7168" y="1331"/>
                  <a:pt x="7049" y="1331"/>
                </a:cubicBezTo>
                <a:cubicBezTo>
                  <a:pt x="6930" y="1331"/>
                  <a:pt x="6906" y="1414"/>
                  <a:pt x="6549" y="1760"/>
                </a:cubicBezTo>
                <a:cubicBezTo>
                  <a:pt x="6489" y="1819"/>
                  <a:pt x="6489" y="1938"/>
                  <a:pt x="6549" y="1998"/>
                </a:cubicBezTo>
                <a:lnTo>
                  <a:pt x="6918" y="2367"/>
                </a:lnTo>
                <a:lnTo>
                  <a:pt x="3346" y="5939"/>
                </a:lnTo>
                <a:cubicBezTo>
                  <a:pt x="2870" y="6462"/>
                  <a:pt x="2620" y="7165"/>
                  <a:pt x="2644" y="7879"/>
                </a:cubicBezTo>
                <a:lnTo>
                  <a:pt x="2215" y="8308"/>
                </a:lnTo>
                <a:cubicBezTo>
                  <a:pt x="2108" y="8403"/>
                  <a:pt x="2072" y="8534"/>
                  <a:pt x="2072" y="8677"/>
                </a:cubicBezTo>
                <a:cubicBezTo>
                  <a:pt x="2072" y="8915"/>
                  <a:pt x="2227" y="9070"/>
                  <a:pt x="2227" y="9070"/>
                </a:cubicBezTo>
                <a:lnTo>
                  <a:pt x="60" y="11237"/>
                </a:lnTo>
                <a:cubicBezTo>
                  <a:pt x="0" y="11296"/>
                  <a:pt x="0" y="11415"/>
                  <a:pt x="60" y="11475"/>
                </a:cubicBezTo>
                <a:cubicBezTo>
                  <a:pt x="90" y="11505"/>
                  <a:pt x="134" y="11520"/>
                  <a:pt x="179" y="11520"/>
                </a:cubicBezTo>
                <a:cubicBezTo>
                  <a:pt x="224" y="11520"/>
                  <a:pt x="268" y="11505"/>
                  <a:pt x="298" y="11475"/>
                </a:cubicBezTo>
                <a:lnTo>
                  <a:pt x="2465" y="9296"/>
                </a:lnTo>
                <a:lnTo>
                  <a:pt x="2477" y="9320"/>
                </a:lnTo>
                <a:cubicBezTo>
                  <a:pt x="2584" y="9421"/>
                  <a:pt x="2718" y="9472"/>
                  <a:pt x="2852" y="9472"/>
                </a:cubicBezTo>
                <a:cubicBezTo>
                  <a:pt x="2986" y="9472"/>
                  <a:pt x="3120" y="9421"/>
                  <a:pt x="3227" y="9320"/>
                </a:cubicBezTo>
                <a:lnTo>
                  <a:pt x="3656" y="8891"/>
                </a:lnTo>
                <a:cubicBezTo>
                  <a:pt x="3685" y="8892"/>
                  <a:pt x="3715" y="8893"/>
                  <a:pt x="3745" y="8893"/>
                </a:cubicBezTo>
                <a:cubicBezTo>
                  <a:pt x="4485" y="8893"/>
                  <a:pt x="5176" y="8609"/>
                  <a:pt x="5680" y="8094"/>
                </a:cubicBezTo>
                <a:lnTo>
                  <a:pt x="7835" y="5939"/>
                </a:lnTo>
                <a:cubicBezTo>
                  <a:pt x="7906" y="5879"/>
                  <a:pt x="7906" y="5760"/>
                  <a:pt x="7835" y="5700"/>
                </a:cubicBezTo>
                <a:cubicBezTo>
                  <a:pt x="7805" y="5671"/>
                  <a:pt x="7760" y="5656"/>
                  <a:pt x="7717" y="5656"/>
                </a:cubicBezTo>
                <a:cubicBezTo>
                  <a:pt x="7674" y="5656"/>
                  <a:pt x="7632" y="5671"/>
                  <a:pt x="7608" y="5700"/>
                </a:cubicBezTo>
                <a:lnTo>
                  <a:pt x="6811" y="6486"/>
                </a:lnTo>
                <a:cubicBezTo>
                  <a:pt x="6668" y="6462"/>
                  <a:pt x="6275" y="6343"/>
                  <a:pt x="5965" y="5641"/>
                </a:cubicBezTo>
                <a:cubicBezTo>
                  <a:pt x="5680" y="5022"/>
                  <a:pt x="5358" y="4748"/>
                  <a:pt x="5120" y="4629"/>
                </a:cubicBezTo>
                <a:lnTo>
                  <a:pt x="5251" y="4498"/>
                </a:lnTo>
                <a:lnTo>
                  <a:pt x="6073" y="5319"/>
                </a:lnTo>
                <a:cubicBezTo>
                  <a:pt x="6102" y="5349"/>
                  <a:pt x="6147" y="5364"/>
                  <a:pt x="6192" y="5364"/>
                </a:cubicBezTo>
                <a:cubicBezTo>
                  <a:pt x="6236" y="5364"/>
                  <a:pt x="6281" y="5349"/>
                  <a:pt x="6311" y="5319"/>
                </a:cubicBezTo>
                <a:cubicBezTo>
                  <a:pt x="6370" y="5260"/>
                  <a:pt x="6370" y="5141"/>
                  <a:pt x="6311" y="5081"/>
                </a:cubicBezTo>
                <a:lnTo>
                  <a:pt x="5489" y="4260"/>
                </a:lnTo>
                <a:lnTo>
                  <a:pt x="5846" y="3903"/>
                </a:lnTo>
                <a:lnTo>
                  <a:pt x="6215" y="4272"/>
                </a:lnTo>
                <a:cubicBezTo>
                  <a:pt x="6245" y="4301"/>
                  <a:pt x="6290" y="4316"/>
                  <a:pt x="6335" y="4316"/>
                </a:cubicBezTo>
                <a:cubicBezTo>
                  <a:pt x="6379" y="4316"/>
                  <a:pt x="6424" y="4301"/>
                  <a:pt x="6454" y="4272"/>
                </a:cubicBezTo>
                <a:cubicBezTo>
                  <a:pt x="6513" y="4212"/>
                  <a:pt x="6513" y="4093"/>
                  <a:pt x="6454" y="4034"/>
                </a:cubicBezTo>
                <a:lnTo>
                  <a:pt x="6084" y="3665"/>
                </a:lnTo>
                <a:lnTo>
                  <a:pt x="6442" y="3307"/>
                </a:lnTo>
                <a:lnTo>
                  <a:pt x="6811" y="3676"/>
                </a:lnTo>
                <a:cubicBezTo>
                  <a:pt x="6841" y="3706"/>
                  <a:pt x="6885" y="3721"/>
                  <a:pt x="6930" y="3721"/>
                </a:cubicBezTo>
                <a:cubicBezTo>
                  <a:pt x="6974" y="3721"/>
                  <a:pt x="7019" y="3706"/>
                  <a:pt x="7049" y="3676"/>
                </a:cubicBezTo>
                <a:cubicBezTo>
                  <a:pt x="7108" y="3617"/>
                  <a:pt x="7108" y="3498"/>
                  <a:pt x="7049" y="3438"/>
                </a:cubicBezTo>
                <a:lnTo>
                  <a:pt x="6680" y="3069"/>
                </a:lnTo>
                <a:lnTo>
                  <a:pt x="7144" y="2605"/>
                </a:lnTo>
                <a:lnTo>
                  <a:pt x="8906" y="4379"/>
                </a:lnTo>
                <a:lnTo>
                  <a:pt x="8287" y="4998"/>
                </a:lnTo>
                <a:cubicBezTo>
                  <a:pt x="8228" y="5058"/>
                  <a:pt x="8228" y="5177"/>
                  <a:pt x="8287" y="5236"/>
                </a:cubicBezTo>
                <a:cubicBezTo>
                  <a:pt x="8317" y="5266"/>
                  <a:pt x="8362" y="5281"/>
                  <a:pt x="8406" y="5281"/>
                </a:cubicBezTo>
                <a:cubicBezTo>
                  <a:pt x="8451" y="5281"/>
                  <a:pt x="8495" y="5266"/>
                  <a:pt x="8525" y="5236"/>
                </a:cubicBezTo>
                <a:lnTo>
                  <a:pt x="9144" y="4617"/>
                </a:lnTo>
                <a:cubicBezTo>
                  <a:pt x="9502" y="4962"/>
                  <a:pt x="9525" y="5034"/>
                  <a:pt x="9644" y="5034"/>
                </a:cubicBezTo>
                <a:cubicBezTo>
                  <a:pt x="9680" y="5034"/>
                  <a:pt x="9728" y="5010"/>
                  <a:pt x="9764" y="4986"/>
                </a:cubicBezTo>
                <a:cubicBezTo>
                  <a:pt x="10121" y="4617"/>
                  <a:pt x="10192" y="4593"/>
                  <a:pt x="10192" y="4486"/>
                </a:cubicBezTo>
                <a:cubicBezTo>
                  <a:pt x="10192" y="4367"/>
                  <a:pt x="10133" y="4379"/>
                  <a:pt x="9478" y="3688"/>
                </a:cubicBezTo>
                <a:lnTo>
                  <a:pt x="10668" y="2498"/>
                </a:lnTo>
                <a:cubicBezTo>
                  <a:pt x="10907" y="2724"/>
                  <a:pt x="10930" y="2819"/>
                  <a:pt x="11037" y="2819"/>
                </a:cubicBezTo>
                <a:cubicBezTo>
                  <a:pt x="11085" y="2819"/>
                  <a:pt x="11133" y="2795"/>
                  <a:pt x="11157" y="2772"/>
                </a:cubicBezTo>
                <a:lnTo>
                  <a:pt x="11502" y="2462"/>
                </a:lnTo>
                <a:cubicBezTo>
                  <a:pt x="11561" y="2402"/>
                  <a:pt x="11561" y="2283"/>
                  <a:pt x="11502" y="2224"/>
                </a:cubicBezTo>
                <a:lnTo>
                  <a:pt x="9335" y="45"/>
                </a:lnTo>
                <a:cubicBezTo>
                  <a:pt x="9305" y="15"/>
                  <a:pt x="9260" y="0"/>
                  <a:pt x="9216" y="0"/>
                </a:cubicBezTo>
                <a:close/>
              </a:path>
            </a:pathLst>
          </a:custGeom>
          <a:solidFill>
            <a:schemeClr val="tx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3979;p64">
            <a:extLst>
              <a:ext uri="{FF2B5EF4-FFF2-40B4-BE49-F238E27FC236}">
                <a16:creationId xmlns:a16="http://schemas.microsoft.com/office/drawing/2014/main" id="{23C9AF06-9E81-4718-8572-03DCE69B0FD6}"/>
              </a:ext>
            </a:extLst>
          </p:cNvPr>
          <p:cNvGrpSpPr/>
          <p:nvPr/>
        </p:nvGrpSpPr>
        <p:grpSpPr>
          <a:xfrm>
            <a:off x="5259812" y="2670595"/>
            <a:ext cx="337684" cy="314194"/>
            <a:chOff x="6099375" y="2456075"/>
            <a:chExt cx="337684" cy="314194"/>
          </a:xfrm>
          <a:solidFill>
            <a:schemeClr val="tx2">
              <a:lumMod val="90000"/>
              <a:lumOff val="10000"/>
            </a:schemeClr>
          </a:solidFill>
        </p:grpSpPr>
        <p:sp>
          <p:nvSpPr>
            <p:cNvPr id="181" name="Google Shape;13980;p64">
              <a:extLst>
                <a:ext uri="{FF2B5EF4-FFF2-40B4-BE49-F238E27FC236}">
                  <a16:creationId xmlns:a16="http://schemas.microsoft.com/office/drawing/2014/main" id="{6795A250-8DD5-4CE0-A4AB-5285D20896AA}"/>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3981;p64">
              <a:extLst>
                <a:ext uri="{FF2B5EF4-FFF2-40B4-BE49-F238E27FC236}">
                  <a16:creationId xmlns:a16="http://schemas.microsoft.com/office/drawing/2014/main" id="{BC832EE4-6534-44E8-AC89-3D10CB43C3E5}"/>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14251;p64">
            <a:extLst>
              <a:ext uri="{FF2B5EF4-FFF2-40B4-BE49-F238E27FC236}">
                <a16:creationId xmlns:a16="http://schemas.microsoft.com/office/drawing/2014/main" id="{61A597BF-EDCC-4C47-9D63-720796A05331}"/>
              </a:ext>
            </a:extLst>
          </p:cNvPr>
          <p:cNvGrpSpPr/>
          <p:nvPr/>
        </p:nvGrpSpPr>
        <p:grpSpPr>
          <a:xfrm>
            <a:off x="4953270" y="1695720"/>
            <a:ext cx="499533" cy="305136"/>
            <a:chOff x="7009649" y="1541981"/>
            <a:chExt cx="524940" cy="320655"/>
          </a:xfrm>
          <a:solidFill>
            <a:schemeClr val="tx2">
              <a:lumMod val="90000"/>
              <a:lumOff val="10000"/>
            </a:schemeClr>
          </a:solidFill>
        </p:grpSpPr>
        <p:sp>
          <p:nvSpPr>
            <p:cNvPr id="243" name="Google Shape;14252;p64">
              <a:extLst>
                <a:ext uri="{FF2B5EF4-FFF2-40B4-BE49-F238E27FC236}">
                  <a16:creationId xmlns:a16="http://schemas.microsoft.com/office/drawing/2014/main" id="{840C1898-5796-46D4-9BB4-A82F1B4EA5A4}"/>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4" name="Google Shape;14253;p64">
              <a:extLst>
                <a:ext uri="{FF2B5EF4-FFF2-40B4-BE49-F238E27FC236}">
                  <a16:creationId xmlns:a16="http://schemas.microsoft.com/office/drawing/2014/main" id="{C31BE2E9-1889-4000-A54F-E3178EC39775}"/>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5" name="Google Shape;14254;p64">
              <a:extLst>
                <a:ext uri="{FF2B5EF4-FFF2-40B4-BE49-F238E27FC236}">
                  <a16:creationId xmlns:a16="http://schemas.microsoft.com/office/drawing/2014/main" id="{3FCAE0ED-DEA9-41BB-BD0E-A161B9D57D98}"/>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6" name="Google Shape;14255;p64">
              <a:extLst>
                <a:ext uri="{FF2B5EF4-FFF2-40B4-BE49-F238E27FC236}">
                  <a16:creationId xmlns:a16="http://schemas.microsoft.com/office/drawing/2014/main" id="{4CFFC201-0462-432F-9D04-698BC14F48AC}"/>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7" name="Google Shape;14256;p64">
              <a:extLst>
                <a:ext uri="{FF2B5EF4-FFF2-40B4-BE49-F238E27FC236}">
                  <a16:creationId xmlns:a16="http://schemas.microsoft.com/office/drawing/2014/main" id="{40AC1EF8-3AC4-4FE2-B518-99AE8434ADC8}"/>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8" name="Google Shape;14257;p64">
              <a:extLst>
                <a:ext uri="{FF2B5EF4-FFF2-40B4-BE49-F238E27FC236}">
                  <a16:creationId xmlns:a16="http://schemas.microsoft.com/office/drawing/2014/main" id="{6968B455-9C1F-4D89-8B6C-7D98CC92B251}"/>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49" name="Google Shape;14258;p64">
              <a:extLst>
                <a:ext uri="{FF2B5EF4-FFF2-40B4-BE49-F238E27FC236}">
                  <a16:creationId xmlns:a16="http://schemas.microsoft.com/office/drawing/2014/main" id="{181D0400-D393-4C23-9316-659DF943C17D}"/>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sp>
          <p:nvSpPr>
            <p:cNvPr id="250" name="Google Shape;14259;p64">
              <a:extLst>
                <a:ext uri="{FF2B5EF4-FFF2-40B4-BE49-F238E27FC236}">
                  <a16:creationId xmlns:a16="http://schemas.microsoft.com/office/drawing/2014/main" id="{AF9F5654-B43D-426A-A39F-71DE6897019F}"/>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75000"/>
                  </a:schemeClr>
                </a:solidFill>
              </a:endParaRPr>
            </a:p>
          </p:txBody>
        </p:sp>
      </p:grpSp>
      <p:sp>
        <p:nvSpPr>
          <p:cNvPr id="251" name="Google Shape;110;p12">
            <a:extLst>
              <a:ext uri="{FF2B5EF4-FFF2-40B4-BE49-F238E27FC236}">
                <a16:creationId xmlns:a16="http://schemas.microsoft.com/office/drawing/2014/main" id="{F95B7ED5-292D-47AB-B208-0692D88C905E}"/>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accent3">
                    <a:lumMod val="40000"/>
                    <a:lumOff val="60000"/>
                  </a:schemeClr>
                </a:solidFill>
                <a:latin typeface="Ubuntu" panose="020B0504030602030204" pitchFamily="34" charset="0"/>
                <a:ea typeface="Roboto"/>
                <a:sym typeface="Roboto"/>
              </a:rPr>
              <a:t>9</a:t>
            </a:r>
            <a:endParaRPr sz="1600" dirty="0">
              <a:solidFill>
                <a:schemeClr val="accent3">
                  <a:lumMod val="40000"/>
                  <a:lumOff val="60000"/>
                </a:schemeClr>
              </a:solidFill>
              <a:latin typeface="Ubuntu" panose="020B0504030602030204" pitchFamily="34" charset="0"/>
              <a:ea typeface="Roboto"/>
              <a:sym typeface="Roboto"/>
            </a:endParaRPr>
          </a:p>
        </p:txBody>
      </p:sp>
      <p:cxnSp>
        <p:nvCxnSpPr>
          <p:cNvPr id="252" name="Google Shape;889;p38">
            <a:extLst>
              <a:ext uri="{FF2B5EF4-FFF2-40B4-BE49-F238E27FC236}">
                <a16:creationId xmlns:a16="http://schemas.microsoft.com/office/drawing/2014/main" id="{D567E366-974D-402C-8B57-2988EA542D3D}"/>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4964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grpSp>
        <p:nvGrpSpPr>
          <p:cNvPr id="39" name="Grupo 57">
            <a:extLst>
              <a:ext uri="{FF2B5EF4-FFF2-40B4-BE49-F238E27FC236}">
                <a16:creationId xmlns:a16="http://schemas.microsoft.com/office/drawing/2014/main" id="{2F2C823D-8057-4765-B8A1-62C93CB91B94}"/>
              </a:ext>
            </a:extLst>
          </p:cNvPr>
          <p:cNvGrpSpPr/>
          <p:nvPr/>
        </p:nvGrpSpPr>
        <p:grpSpPr>
          <a:xfrm>
            <a:off x="5865833" y="1311054"/>
            <a:ext cx="3046932" cy="2869148"/>
            <a:chOff x="5427606" y="1552655"/>
            <a:chExt cx="726137" cy="683768"/>
          </a:xfrm>
        </p:grpSpPr>
        <p:sp>
          <p:nvSpPr>
            <p:cNvPr id="40" name="Google Shape;851;p46">
              <a:extLst>
                <a:ext uri="{FF2B5EF4-FFF2-40B4-BE49-F238E27FC236}">
                  <a16:creationId xmlns:a16="http://schemas.microsoft.com/office/drawing/2014/main" id="{41C73784-8754-4E55-BD77-9CD3EDDE1330}"/>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852;p46">
              <a:extLst>
                <a:ext uri="{FF2B5EF4-FFF2-40B4-BE49-F238E27FC236}">
                  <a16:creationId xmlns:a16="http://schemas.microsoft.com/office/drawing/2014/main" id="{9031E007-B710-4DBC-9938-26CEDF26199F}"/>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853;p46">
              <a:extLst>
                <a:ext uri="{FF2B5EF4-FFF2-40B4-BE49-F238E27FC236}">
                  <a16:creationId xmlns:a16="http://schemas.microsoft.com/office/drawing/2014/main" id="{ED8A20DA-2EDB-40D2-BBA8-BD020A613E47}"/>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854;p46">
              <a:extLst>
                <a:ext uri="{FF2B5EF4-FFF2-40B4-BE49-F238E27FC236}">
                  <a16:creationId xmlns:a16="http://schemas.microsoft.com/office/drawing/2014/main" id="{244C236C-B0BF-455E-8474-B83507AFD9C5}"/>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855;p46">
              <a:extLst>
                <a:ext uri="{FF2B5EF4-FFF2-40B4-BE49-F238E27FC236}">
                  <a16:creationId xmlns:a16="http://schemas.microsoft.com/office/drawing/2014/main" id="{5B059661-D79F-4798-B027-D9CF6F5B9C84}"/>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856;p46">
              <a:extLst>
                <a:ext uri="{FF2B5EF4-FFF2-40B4-BE49-F238E27FC236}">
                  <a16:creationId xmlns:a16="http://schemas.microsoft.com/office/drawing/2014/main" id="{D502A541-2F16-4D74-BC1F-7B2339B0D266}"/>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857;p46">
              <a:extLst>
                <a:ext uri="{FF2B5EF4-FFF2-40B4-BE49-F238E27FC236}">
                  <a16:creationId xmlns:a16="http://schemas.microsoft.com/office/drawing/2014/main" id="{A2870873-B61A-4FDC-9568-C455EA02445C}"/>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858;p46">
              <a:extLst>
                <a:ext uri="{FF2B5EF4-FFF2-40B4-BE49-F238E27FC236}">
                  <a16:creationId xmlns:a16="http://schemas.microsoft.com/office/drawing/2014/main" id="{49F053E1-CC0C-4CE9-A7D1-BECCC40828D0}"/>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alpha val="35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859;p46">
              <a:extLst>
                <a:ext uri="{FF2B5EF4-FFF2-40B4-BE49-F238E27FC236}">
                  <a16:creationId xmlns:a16="http://schemas.microsoft.com/office/drawing/2014/main" id="{3A040F46-2D4D-4D22-A55B-B59FCFF698E1}"/>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860;p46">
              <a:extLst>
                <a:ext uri="{FF2B5EF4-FFF2-40B4-BE49-F238E27FC236}">
                  <a16:creationId xmlns:a16="http://schemas.microsoft.com/office/drawing/2014/main" id="{DE15433A-D2D6-4ABE-BF22-A0E79040E4D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861;p46">
              <a:extLst>
                <a:ext uri="{FF2B5EF4-FFF2-40B4-BE49-F238E27FC236}">
                  <a16:creationId xmlns:a16="http://schemas.microsoft.com/office/drawing/2014/main" id="{955470A5-29C4-413B-89C5-12EA78EF59BE}"/>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862;p46">
              <a:extLst>
                <a:ext uri="{FF2B5EF4-FFF2-40B4-BE49-F238E27FC236}">
                  <a16:creationId xmlns:a16="http://schemas.microsoft.com/office/drawing/2014/main" id="{6439E717-DFC0-4020-BC1D-6BC7C4FC22C6}"/>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8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863;p46">
              <a:extLst>
                <a:ext uri="{FF2B5EF4-FFF2-40B4-BE49-F238E27FC236}">
                  <a16:creationId xmlns:a16="http://schemas.microsoft.com/office/drawing/2014/main" id="{B217DAC9-F2F0-43E6-B22C-404DB631BD97}"/>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864;p46">
              <a:extLst>
                <a:ext uri="{FF2B5EF4-FFF2-40B4-BE49-F238E27FC236}">
                  <a16:creationId xmlns:a16="http://schemas.microsoft.com/office/drawing/2014/main" id="{7428468D-45E0-40B0-85DD-18F2A56DE00B}"/>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865;p46">
              <a:extLst>
                <a:ext uri="{FF2B5EF4-FFF2-40B4-BE49-F238E27FC236}">
                  <a16:creationId xmlns:a16="http://schemas.microsoft.com/office/drawing/2014/main" id="{4C853F3A-64EA-4D58-87DC-98D8CA57E8FC}"/>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866;p46">
              <a:extLst>
                <a:ext uri="{FF2B5EF4-FFF2-40B4-BE49-F238E27FC236}">
                  <a16:creationId xmlns:a16="http://schemas.microsoft.com/office/drawing/2014/main" id="{CB445504-8D66-4E7B-9714-17D3233CFEC3}"/>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867;p46">
              <a:extLst>
                <a:ext uri="{FF2B5EF4-FFF2-40B4-BE49-F238E27FC236}">
                  <a16:creationId xmlns:a16="http://schemas.microsoft.com/office/drawing/2014/main" id="{4DC8A9B0-81B5-4B94-898D-2BA3047ECE55}"/>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868;p46">
              <a:extLst>
                <a:ext uri="{FF2B5EF4-FFF2-40B4-BE49-F238E27FC236}">
                  <a16:creationId xmlns:a16="http://schemas.microsoft.com/office/drawing/2014/main" id="{81AEFF33-AD81-4B45-89C5-78D66C256C40}"/>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870;p46">
              <a:extLst>
                <a:ext uri="{FF2B5EF4-FFF2-40B4-BE49-F238E27FC236}">
                  <a16:creationId xmlns:a16="http://schemas.microsoft.com/office/drawing/2014/main" id="{71992861-CA73-4034-BCEE-94C0C0C8B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871;p46">
              <a:extLst>
                <a:ext uri="{FF2B5EF4-FFF2-40B4-BE49-F238E27FC236}">
                  <a16:creationId xmlns:a16="http://schemas.microsoft.com/office/drawing/2014/main" id="{9E6382D3-B906-4E83-AA79-D4C589DC39D3}"/>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alpha val="15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72;p46">
              <a:extLst>
                <a:ext uri="{FF2B5EF4-FFF2-40B4-BE49-F238E27FC236}">
                  <a16:creationId xmlns:a16="http://schemas.microsoft.com/office/drawing/2014/main" id="{703AAB5F-09E1-4159-8D31-08B1AFE0A681}"/>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73;p46">
              <a:extLst>
                <a:ext uri="{FF2B5EF4-FFF2-40B4-BE49-F238E27FC236}">
                  <a16:creationId xmlns:a16="http://schemas.microsoft.com/office/drawing/2014/main" id="{5907D77E-E37C-4530-9167-3EB1B73A4EF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74;p46">
              <a:extLst>
                <a:ext uri="{FF2B5EF4-FFF2-40B4-BE49-F238E27FC236}">
                  <a16:creationId xmlns:a16="http://schemas.microsoft.com/office/drawing/2014/main" id="{3F2986C0-8883-42C2-AA71-3989377D5E86}"/>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11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75;p46">
              <a:extLst>
                <a:ext uri="{FF2B5EF4-FFF2-40B4-BE49-F238E27FC236}">
                  <a16:creationId xmlns:a16="http://schemas.microsoft.com/office/drawing/2014/main" id="{51B4D368-F0EB-4B57-9731-D0462B97CB16}"/>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alpha val="3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76;p46">
              <a:extLst>
                <a:ext uri="{FF2B5EF4-FFF2-40B4-BE49-F238E27FC236}">
                  <a16:creationId xmlns:a16="http://schemas.microsoft.com/office/drawing/2014/main" id="{67B12BCF-2D43-44E9-88CC-38371A8D4A01}"/>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106" name="Google Shape;106;p12"/>
          <p:cNvSpPr txBox="1">
            <a:spLocks noGrp="1"/>
          </p:cNvSpPr>
          <p:nvPr>
            <p:ph type="title"/>
          </p:nvPr>
        </p:nvSpPr>
        <p:spPr>
          <a:xfrm>
            <a:off x="453365" y="60474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HAT - MODULE DE PENTEST AUTOMATISÉ</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5073502"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5732369"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41472" y="3909526"/>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8;p12">
            <a:extLst>
              <a:ext uri="{FF2B5EF4-FFF2-40B4-BE49-F238E27FC236}">
                <a16:creationId xmlns:a16="http://schemas.microsoft.com/office/drawing/2014/main" id="{2D0B4CBF-3AFA-4937-8617-1FED02B1EAC9}"/>
              </a:ext>
            </a:extLst>
          </p:cNvPr>
          <p:cNvSpPr txBox="1">
            <a:spLocks noGrp="1"/>
          </p:cNvSpPr>
          <p:nvPr>
            <p:ph type="body" idx="1"/>
          </p:nvPr>
        </p:nvSpPr>
        <p:spPr>
          <a:xfrm>
            <a:off x="843623" y="1414091"/>
            <a:ext cx="6772735" cy="2696606"/>
          </a:xfrm>
          <a:prstGeom prst="rect">
            <a:avLst/>
          </a:prstGeom>
        </p:spPr>
        <p:txBody>
          <a:bodyPr spcFirstLastPara="1" wrap="square" lIns="0" tIns="0" rIns="0" bIns="0" anchor="t" anchorCtr="0">
            <a:noAutofit/>
          </a:bodyPr>
          <a:lstStyle/>
          <a:p>
            <a:pPr marL="0" indent="0" algn="just">
              <a:lnSpc>
                <a:spcPct val="150000"/>
              </a:lnSpc>
              <a:buSzPts val="1100"/>
              <a:buNone/>
            </a:pPr>
            <a:r>
              <a:rPr lang="fr-FR" sz="1600" dirty="0">
                <a:solidFill>
                  <a:schemeClr val="bg1">
                    <a:lumMod val="95000"/>
                  </a:schemeClr>
                </a:solidFill>
                <a:latin typeface="Ubuntu" panose="020B0504030602030204" pitchFamily="34" charset="0"/>
              </a:rPr>
              <a:t>Le module  « </a:t>
            </a:r>
            <a:r>
              <a:rPr lang="fr-FR" sz="1600" i="1" dirty="0">
                <a:solidFill>
                  <a:schemeClr val="bg1">
                    <a:lumMod val="95000"/>
                  </a:schemeClr>
                </a:solidFill>
                <a:latin typeface="Ubuntu" panose="020B0504030602030204" pitchFamily="34" charset="0"/>
              </a:rPr>
              <a:t>exploits/auto_pentesting » </a:t>
            </a:r>
            <a:r>
              <a:rPr lang="fr-FR" sz="1600" dirty="0">
                <a:solidFill>
                  <a:schemeClr val="bg1">
                    <a:lumMod val="95000"/>
                  </a:schemeClr>
                </a:solidFill>
                <a:latin typeface="Ubuntu" panose="020B0504030602030204" pitchFamily="34" charset="0"/>
              </a:rPr>
              <a:t>est le module qui automatise un test d'intrusion en implémentant tous les modules du framework selon les informations collectées et les versions des services du cible.</a:t>
            </a:r>
          </a:p>
          <a:p>
            <a:pPr marL="0" indent="0" algn="just">
              <a:lnSpc>
                <a:spcPct val="150000"/>
              </a:lnSpc>
              <a:buSzPts val="1100"/>
              <a:buNone/>
            </a:pPr>
            <a:r>
              <a:rPr lang="fr-FR" sz="1600" dirty="0">
                <a:solidFill>
                  <a:schemeClr val="bg1">
                    <a:lumMod val="95000"/>
                  </a:schemeClr>
                </a:solidFill>
                <a:latin typeface="Ubuntu" panose="020B0504030602030204" pitchFamily="34" charset="0"/>
              </a:rPr>
              <a:t>Les sessions Shell ouvertes seront enregistrées dans un fichier de session.</a:t>
            </a:r>
          </a:p>
          <a:p>
            <a:pPr marL="0" indent="0" algn="just">
              <a:lnSpc>
                <a:spcPct val="150000"/>
              </a:lnSpc>
              <a:buSzPts val="1100"/>
              <a:buNone/>
            </a:pPr>
            <a:r>
              <a:rPr lang="fr-FR" sz="1600" dirty="0">
                <a:solidFill>
                  <a:schemeClr val="bg1">
                    <a:lumMod val="95000"/>
                  </a:schemeClr>
                </a:solidFill>
                <a:latin typeface="Ubuntu" panose="020B0504030602030204" pitchFamily="34" charset="0"/>
              </a:rPr>
              <a:t>Le module génère un bref rapport en HTML comprenant les résultats les plus importants.</a:t>
            </a:r>
          </a:p>
        </p:txBody>
      </p:sp>
      <p:sp>
        <p:nvSpPr>
          <p:cNvPr id="65" name="Google Shape;110;p12">
            <a:extLst>
              <a:ext uri="{FF2B5EF4-FFF2-40B4-BE49-F238E27FC236}">
                <a16:creationId xmlns:a16="http://schemas.microsoft.com/office/drawing/2014/main" id="{CD32F4EC-791C-4E19-BE7F-8D8E68044A79}"/>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accent3">
                    <a:lumMod val="40000"/>
                    <a:lumOff val="60000"/>
                  </a:schemeClr>
                </a:solidFill>
                <a:latin typeface="Ubuntu" panose="020B0504030602030204" pitchFamily="34" charset="0"/>
                <a:ea typeface="Roboto"/>
                <a:sym typeface="Roboto"/>
              </a:rPr>
              <a:t>10</a:t>
            </a:r>
            <a:endParaRPr sz="1600" dirty="0">
              <a:solidFill>
                <a:schemeClr val="accent3">
                  <a:lumMod val="40000"/>
                  <a:lumOff val="60000"/>
                </a:schemeClr>
              </a:solidFill>
              <a:latin typeface="Ubuntu" panose="020B0504030602030204" pitchFamily="34" charset="0"/>
              <a:ea typeface="Roboto"/>
              <a:sym typeface="Roboto"/>
            </a:endParaRPr>
          </a:p>
        </p:txBody>
      </p:sp>
      <p:cxnSp>
        <p:nvCxnSpPr>
          <p:cNvPr id="66" name="Google Shape;889;p38">
            <a:extLst>
              <a:ext uri="{FF2B5EF4-FFF2-40B4-BE49-F238E27FC236}">
                <a16:creationId xmlns:a16="http://schemas.microsoft.com/office/drawing/2014/main" id="{4EEBFF63-D048-40F2-9D1C-2B28E6E0F056}"/>
              </a:ext>
            </a:extLst>
          </p:cNvPr>
          <p:cNvCxnSpPr>
            <a:cxnSpLocks/>
          </p:cNvCxnSpPr>
          <p:nvPr/>
        </p:nvCxnSpPr>
        <p:spPr>
          <a:xfrm>
            <a:off x="8693400" y="5116000"/>
            <a:ext cx="441075" cy="0"/>
          </a:xfrm>
          <a:prstGeom prst="straightConnector1">
            <a:avLst/>
          </a:prstGeom>
          <a:noFill/>
          <a:ln w="38100" cap="flat" cmpd="sng">
            <a:solidFill>
              <a:schemeClr val="accent3">
                <a:lumMod val="40000"/>
                <a:lumOff val="60000"/>
              </a:schemeClr>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113888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953"/>
        <p:cNvGrpSpPr/>
        <p:nvPr/>
      </p:nvGrpSpPr>
      <p:grpSpPr>
        <a:xfrm>
          <a:off x="0" y="0"/>
          <a:ext cx="0" cy="0"/>
          <a:chOff x="0" y="0"/>
          <a:chExt cx="0" cy="0"/>
        </a:xfrm>
      </p:grpSpPr>
      <p:sp>
        <p:nvSpPr>
          <p:cNvPr id="34" name="Google Shape;110;p12">
            <a:extLst>
              <a:ext uri="{FF2B5EF4-FFF2-40B4-BE49-F238E27FC236}">
                <a16:creationId xmlns:a16="http://schemas.microsoft.com/office/drawing/2014/main" id="{92EFA982-72A1-49E3-B0CC-FAFDE1DD28D6}"/>
              </a:ext>
            </a:extLst>
          </p:cNvPr>
          <p:cNvSpPr txBox="1">
            <a:spLocks/>
          </p:cNvSpPr>
          <p:nvPr/>
        </p:nvSpPr>
        <p:spPr>
          <a:xfrm>
            <a:off x="8693400" y="4797475"/>
            <a:ext cx="450600" cy="347100"/>
          </a:xfrm>
          <a:prstGeom prst="rect">
            <a:avLst/>
          </a:prstGeom>
          <a:no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rgbClr val="C8AEF8"/>
                </a:solidFill>
                <a:latin typeface="Ubuntu" panose="020B0504030602030204" pitchFamily="34" charset="0"/>
                <a:ea typeface="Roboto"/>
                <a:sym typeface="Roboto"/>
              </a:rPr>
              <a:t>11</a:t>
            </a:r>
          </a:p>
        </p:txBody>
      </p:sp>
      <p:cxnSp>
        <p:nvCxnSpPr>
          <p:cNvPr id="35" name="Google Shape;889;p38">
            <a:extLst>
              <a:ext uri="{FF2B5EF4-FFF2-40B4-BE49-F238E27FC236}">
                <a16:creationId xmlns:a16="http://schemas.microsoft.com/office/drawing/2014/main" id="{25E3AD5C-D6D8-4F99-8639-6B2EB6C8B6DC}"/>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
        <p:nvSpPr>
          <p:cNvPr id="36" name="Google Shape;106;p12">
            <a:extLst>
              <a:ext uri="{FF2B5EF4-FFF2-40B4-BE49-F238E27FC236}">
                <a16:creationId xmlns:a16="http://schemas.microsoft.com/office/drawing/2014/main" id="{967F0D87-F431-419C-953D-35D40D8CECCB}"/>
              </a:ext>
            </a:extLst>
          </p:cNvPr>
          <p:cNvSpPr txBox="1">
            <a:spLocks noGrp="1"/>
          </p:cNvSpPr>
          <p:nvPr>
            <p:ph type="title"/>
          </p:nvPr>
        </p:nvSpPr>
        <p:spPr>
          <a:xfrm>
            <a:off x="1441580" y="1796928"/>
            <a:ext cx="3587310" cy="161460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dirty="0">
                <a:solidFill>
                  <a:srgbClr val="B0F052"/>
                </a:solidFill>
              </a:rPr>
              <a:t>PRÉSENTATION TECHNIQUE</a:t>
            </a:r>
          </a:p>
        </p:txBody>
      </p:sp>
      <p:grpSp>
        <p:nvGrpSpPr>
          <p:cNvPr id="63" name="Grupo 11">
            <a:extLst>
              <a:ext uri="{FF2B5EF4-FFF2-40B4-BE49-F238E27FC236}">
                <a16:creationId xmlns:a16="http://schemas.microsoft.com/office/drawing/2014/main" id="{392E0E0E-AB34-42B3-8664-C0B63F84FCF9}"/>
              </a:ext>
            </a:extLst>
          </p:cNvPr>
          <p:cNvGrpSpPr/>
          <p:nvPr/>
        </p:nvGrpSpPr>
        <p:grpSpPr>
          <a:xfrm>
            <a:off x="5981281" y="940717"/>
            <a:ext cx="2730278" cy="3262065"/>
            <a:chOff x="1012950" y="3289810"/>
            <a:chExt cx="452332" cy="685013"/>
          </a:xfrm>
        </p:grpSpPr>
        <p:sp>
          <p:nvSpPr>
            <p:cNvPr id="64" name="Google Shape;1134;p46">
              <a:extLst>
                <a:ext uri="{FF2B5EF4-FFF2-40B4-BE49-F238E27FC236}">
                  <a16:creationId xmlns:a16="http://schemas.microsoft.com/office/drawing/2014/main" id="{AEF83174-3EA7-4929-A208-BF5DDABDC656}"/>
                </a:ext>
              </a:extLst>
            </p:cNvPr>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16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35;p46">
              <a:extLst>
                <a:ext uri="{FF2B5EF4-FFF2-40B4-BE49-F238E27FC236}">
                  <a16:creationId xmlns:a16="http://schemas.microsoft.com/office/drawing/2014/main" id="{5FC06FBE-1E74-423E-B164-C1596E3EA758}"/>
                </a:ext>
              </a:extLst>
            </p:cNvPr>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15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36;p46">
              <a:extLst>
                <a:ext uri="{FF2B5EF4-FFF2-40B4-BE49-F238E27FC236}">
                  <a16:creationId xmlns:a16="http://schemas.microsoft.com/office/drawing/2014/main" id="{C8C583F4-5A9C-49AC-BBC9-AEED12DF1277}"/>
                </a:ext>
              </a:extLst>
            </p:cNvPr>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37;p46">
              <a:extLst>
                <a:ext uri="{FF2B5EF4-FFF2-40B4-BE49-F238E27FC236}">
                  <a16:creationId xmlns:a16="http://schemas.microsoft.com/office/drawing/2014/main" id="{34E23480-B877-4B9E-BC78-F7F145729C57}"/>
                </a:ext>
              </a:extLst>
            </p:cNvPr>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alpha val="2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38;p46">
              <a:extLst>
                <a:ext uri="{FF2B5EF4-FFF2-40B4-BE49-F238E27FC236}">
                  <a16:creationId xmlns:a16="http://schemas.microsoft.com/office/drawing/2014/main" id="{C61AFDB4-D126-4D47-9C9D-9361D203994A}"/>
                </a:ext>
              </a:extLst>
            </p:cNvPr>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39;p46">
              <a:extLst>
                <a:ext uri="{FF2B5EF4-FFF2-40B4-BE49-F238E27FC236}">
                  <a16:creationId xmlns:a16="http://schemas.microsoft.com/office/drawing/2014/main" id="{AF94090D-F911-4814-B93C-8FD7AA1C5448}"/>
                </a:ext>
              </a:extLst>
            </p:cNvPr>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40;p46">
              <a:extLst>
                <a:ext uri="{FF2B5EF4-FFF2-40B4-BE49-F238E27FC236}">
                  <a16:creationId xmlns:a16="http://schemas.microsoft.com/office/drawing/2014/main" id="{482B6B73-7009-42CE-9549-29B553FC6D30}"/>
                </a:ext>
              </a:extLst>
            </p:cNvPr>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41;p46">
              <a:extLst>
                <a:ext uri="{FF2B5EF4-FFF2-40B4-BE49-F238E27FC236}">
                  <a16:creationId xmlns:a16="http://schemas.microsoft.com/office/drawing/2014/main" id="{4C11EBFA-02C6-47B5-A277-EF4A3FA5B6B4}"/>
                </a:ext>
              </a:extLst>
            </p:cNvPr>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42;p46">
              <a:extLst>
                <a:ext uri="{FF2B5EF4-FFF2-40B4-BE49-F238E27FC236}">
                  <a16:creationId xmlns:a16="http://schemas.microsoft.com/office/drawing/2014/main" id="{D76A280B-11EB-4D68-BBC8-E6919467B70E}"/>
                </a:ext>
              </a:extLst>
            </p:cNvPr>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43;p46">
              <a:extLst>
                <a:ext uri="{FF2B5EF4-FFF2-40B4-BE49-F238E27FC236}">
                  <a16:creationId xmlns:a16="http://schemas.microsoft.com/office/drawing/2014/main" id="{33DED0CD-C70F-4395-870A-EA55C7610706}"/>
                </a:ext>
              </a:extLst>
            </p:cNvPr>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44;p46">
              <a:extLst>
                <a:ext uri="{FF2B5EF4-FFF2-40B4-BE49-F238E27FC236}">
                  <a16:creationId xmlns:a16="http://schemas.microsoft.com/office/drawing/2014/main" id="{B37BA40B-5B66-4752-9283-37E381F3D021}"/>
                </a:ext>
              </a:extLst>
            </p:cNvPr>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45;p46">
              <a:extLst>
                <a:ext uri="{FF2B5EF4-FFF2-40B4-BE49-F238E27FC236}">
                  <a16:creationId xmlns:a16="http://schemas.microsoft.com/office/drawing/2014/main" id="{DAF1C3D4-592B-4268-B0EF-B7AC0956C37E}"/>
                </a:ext>
              </a:extLst>
            </p:cNvPr>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alpha val="34000"/>
                  </a:schemeClr>
                </a:gs>
                <a:gs pos="100000">
                  <a:schemeClr val="accent2">
                    <a:alpha val="9000"/>
                  </a:scheme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46;p46">
              <a:extLst>
                <a:ext uri="{FF2B5EF4-FFF2-40B4-BE49-F238E27FC236}">
                  <a16:creationId xmlns:a16="http://schemas.microsoft.com/office/drawing/2014/main" id="{7D4F79C9-5DB0-43A5-961D-352EB75FBF8C}"/>
                </a:ext>
              </a:extLst>
            </p:cNvPr>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47;p46">
              <a:extLst>
                <a:ext uri="{FF2B5EF4-FFF2-40B4-BE49-F238E27FC236}">
                  <a16:creationId xmlns:a16="http://schemas.microsoft.com/office/drawing/2014/main" id="{6AF550FA-4E04-480C-9EBB-A6B2815C4364}"/>
                </a:ext>
              </a:extLst>
            </p:cNvPr>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48;p46">
              <a:extLst>
                <a:ext uri="{FF2B5EF4-FFF2-40B4-BE49-F238E27FC236}">
                  <a16:creationId xmlns:a16="http://schemas.microsoft.com/office/drawing/2014/main" id="{804F4084-CB8E-4925-B0AE-D8CFF41EFAA8}"/>
                </a:ext>
              </a:extLst>
            </p:cNvPr>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149;p46">
              <a:extLst>
                <a:ext uri="{FF2B5EF4-FFF2-40B4-BE49-F238E27FC236}">
                  <a16:creationId xmlns:a16="http://schemas.microsoft.com/office/drawing/2014/main" id="{FDD11E0C-234F-4EB6-811C-BEDCD4C18974}"/>
                </a:ext>
              </a:extLst>
            </p:cNvPr>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12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150;p46">
              <a:extLst>
                <a:ext uri="{FF2B5EF4-FFF2-40B4-BE49-F238E27FC236}">
                  <a16:creationId xmlns:a16="http://schemas.microsoft.com/office/drawing/2014/main" id="{AA2F698C-08F9-4120-A1A3-637FDD5CD617}"/>
                </a:ext>
              </a:extLst>
            </p:cNvPr>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151;p46">
              <a:extLst>
                <a:ext uri="{FF2B5EF4-FFF2-40B4-BE49-F238E27FC236}">
                  <a16:creationId xmlns:a16="http://schemas.microsoft.com/office/drawing/2014/main" id="{7B392FC4-2E8E-43C6-B1A2-5593305847F6}"/>
                </a:ext>
              </a:extLst>
            </p:cNvPr>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152;p46">
              <a:extLst>
                <a:ext uri="{FF2B5EF4-FFF2-40B4-BE49-F238E27FC236}">
                  <a16:creationId xmlns:a16="http://schemas.microsoft.com/office/drawing/2014/main" id="{3604769F-D622-47BA-9178-52704231DE44}"/>
                </a:ext>
              </a:extLst>
            </p:cNvPr>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153;p46">
              <a:extLst>
                <a:ext uri="{FF2B5EF4-FFF2-40B4-BE49-F238E27FC236}">
                  <a16:creationId xmlns:a16="http://schemas.microsoft.com/office/drawing/2014/main" id="{9A6EE3CC-9164-4ECA-A992-C712B7F65C75}"/>
                </a:ext>
              </a:extLst>
            </p:cNvPr>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154;p46">
              <a:extLst>
                <a:ext uri="{FF2B5EF4-FFF2-40B4-BE49-F238E27FC236}">
                  <a16:creationId xmlns:a16="http://schemas.microsoft.com/office/drawing/2014/main" id="{B1ABEF63-B527-4099-A65B-6BAA23D5B877}"/>
                </a:ext>
              </a:extLst>
            </p:cNvPr>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100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155;p46">
              <a:extLst>
                <a:ext uri="{FF2B5EF4-FFF2-40B4-BE49-F238E27FC236}">
                  <a16:creationId xmlns:a16="http://schemas.microsoft.com/office/drawing/2014/main" id="{889BF2E2-ECCC-4B57-AEA1-57C30A2AF2E0}"/>
                </a:ext>
              </a:extLst>
            </p:cNvPr>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156;p46">
              <a:extLst>
                <a:ext uri="{FF2B5EF4-FFF2-40B4-BE49-F238E27FC236}">
                  <a16:creationId xmlns:a16="http://schemas.microsoft.com/office/drawing/2014/main" id="{962D4EE5-1580-440C-884B-BC81283BC30F}"/>
                </a:ext>
              </a:extLst>
            </p:cNvPr>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157;p46">
              <a:extLst>
                <a:ext uri="{FF2B5EF4-FFF2-40B4-BE49-F238E27FC236}">
                  <a16:creationId xmlns:a16="http://schemas.microsoft.com/office/drawing/2014/main" id="{B5E0D51C-E8D1-4142-A3E8-24B8060D68E9}"/>
                </a:ext>
              </a:extLst>
            </p:cNvPr>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8" name="Google Shape;1158;p46">
              <a:extLst>
                <a:ext uri="{FF2B5EF4-FFF2-40B4-BE49-F238E27FC236}">
                  <a16:creationId xmlns:a16="http://schemas.microsoft.com/office/drawing/2014/main" id="{70EC738B-11BB-4EE1-BBD8-DCEF316FED70}"/>
                </a:ext>
              </a:extLst>
            </p:cNvPr>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56443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179453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CONCLUSION</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1520677"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2179544"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00245" y="4395132"/>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8;p12">
            <a:extLst>
              <a:ext uri="{FF2B5EF4-FFF2-40B4-BE49-F238E27FC236}">
                <a16:creationId xmlns:a16="http://schemas.microsoft.com/office/drawing/2014/main" id="{2D0B4CBF-3AFA-4937-8617-1FED02B1EAC9}"/>
              </a:ext>
            </a:extLst>
          </p:cNvPr>
          <p:cNvSpPr txBox="1">
            <a:spLocks noGrp="1"/>
          </p:cNvSpPr>
          <p:nvPr>
            <p:ph type="body" idx="1"/>
          </p:nvPr>
        </p:nvSpPr>
        <p:spPr>
          <a:xfrm>
            <a:off x="843623" y="1414091"/>
            <a:ext cx="6772735" cy="2696606"/>
          </a:xfrm>
          <a:prstGeom prst="rect">
            <a:avLst/>
          </a:prstGeom>
        </p:spPr>
        <p:txBody>
          <a:bodyPr spcFirstLastPara="1" wrap="square" lIns="0" tIns="0" rIns="0" bIns="0" anchor="t" anchorCtr="0">
            <a:noAutofit/>
          </a:bodyPr>
          <a:lstStyle/>
          <a:p>
            <a:pPr marL="0" indent="0" algn="just">
              <a:lnSpc>
                <a:spcPct val="150000"/>
              </a:lnSpc>
              <a:buSzPts val="1100"/>
              <a:buNone/>
            </a:pPr>
            <a:r>
              <a:rPr lang="fr-FR" sz="1600" dirty="0">
                <a:solidFill>
                  <a:schemeClr val="bg1">
                    <a:lumMod val="95000"/>
                  </a:schemeClr>
                </a:solidFill>
                <a:latin typeface="Ubuntu" panose="020B0504030602030204" pitchFamily="34" charset="0"/>
              </a:rPr>
              <a:t>La nature globale des tests utilisés dans les tests d'intrusion en fait un processus très complexe. Ce processus nécessite des équipes de testeurs qualifiés pendant toute la durée du test, ce qui en fait une option très coûteuse.</a:t>
            </a:r>
          </a:p>
          <a:p>
            <a:pPr marL="0" indent="0" algn="just">
              <a:lnSpc>
                <a:spcPct val="150000"/>
              </a:lnSpc>
              <a:buSzPts val="1100"/>
              <a:buNone/>
            </a:pPr>
            <a:endParaRPr lang="fr-FR" sz="1600" dirty="0">
              <a:solidFill>
                <a:schemeClr val="bg1">
                  <a:lumMod val="95000"/>
                </a:schemeClr>
              </a:solidFill>
              <a:latin typeface="Ubuntu" panose="020B0504030602030204" pitchFamily="34" charset="0"/>
            </a:endParaRPr>
          </a:p>
          <a:p>
            <a:pPr marL="0" indent="0" algn="just">
              <a:lnSpc>
                <a:spcPct val="150000"/>
              </a:lnSpc>
              <a:buSzPts val="1100"/>
              <a:buNone/>
            </a:pPr>
            <a:r>
              <a:rPr lang="fr-FR" sz="1600" dirty="0">
                <a:solidFill>
                  <a:schemeClr val="bg1">
                    <a:lumMod val="95000"/>
                  </a:schemeClr>
                </a:solidFill>
                <a:latin typeface="Ubuntu" panose="020B0504030602030204" pitchFamily="34" charset="0"/>
              </a:rPr>
              <a:t>Par conséquent, l'automatisation peut être exploitée pour fournir une meilleure solution que les tests manuels (rapide, fiable et facile à utiliser).</a:t>
            </a:r>
          </a:p>
        </p:txBody>
      </p:sp>
      <p:sp>
        <p:nvSpPr>
          <p:cNvPr id="65" name="Google Shape;110;p12">
            <a:extLst>
              <a:ext uri="{FF2B5EF4-FFF2-40B4-BE49-F238E27FC236}">
                <a16:creationId xmlns:a16="http://schemas.microsoft.com/office/drawing/2014/main" id="{CD32F4EC-791C-4E19-BE7F-8D8E68044A79}"/>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accent3">
                    <a:lumMod val="40000"/>
                    <a:lumOff val="60000"/>
                  </a:schemeClr>
                </a:solidFill>
                <a:latin typeface="Ubuntu" panose="020B0504030602030204" pitchFamily="34" charset="0"/>
                <a:ea typeface="Roboto"/>
                <a:sym typeface="Roboto"/>
              </a:rPr>
              <a:t>12</a:t>
            </a:r>
            <a:endParaRPr sz="1600" dirty="0">
              <a:solidFill>
                <a:schemeClr val="accent3">
                  <a:lumMod val="40000"/>
                  <a:lumOff val="60000"/>
                </a:schemeClr>
              </a:solidFill>
              <a:latin typeface="Ubuntu" panose="020B0504030602030204" pitchFamily="34" charset="0"/>
              <a:ea typeface="Roboto"/>
              <a:sym typeface="Roboto"/>
            </a:endParaRPr>
          </a:p>
        </p:txBody>
      </p:sp>
      <p:cxnSp>
        <p:nvCxnSpPr>
          <p:cNvPr id="66" name="Google Shape;889;p38">
            <a:extLst>
              <a:ext uri="{FF2B5EF4-FFF2-40B4-BE49-F238E27FC236}">
                <a16:creationId xmlns:a16="http://schemas.microsoft.com/office/drawing/2014/main" id="{4EEBFF63-D048-40F2-9D1C-2B28E6E0F056}"/>
              </a:ext>
            </a:extLst>
          </p:cNvPr>
          <p:cNvCxnSpPr>
            <a:cxnSpLocks/>
          </p:cNvCxnSpPr>
          <p:nvPr/>
        </p:nvCxnSpPr>
        <p:spPr>
          <a:xfrm>
            <a:off x="8693400" y="5116000"/>
            <a:ext cx="441075" cy="0"/>
          </a:xfrm>
          <a:prstGeom prst="straightConnector1">
            <a:avLst/>
          </a:prstGeom>
          <a:noFill/>
          <a:ln w="38100" cap="flat" cmpd="sng">
            <a:solidFill>
              <a:schemeClr val="accent3">
                <a:lumMod val="40000"/>
                <a:lumOff val="60000"/>
              </a:schemeClr>
            </a:solidFill>
            <a:prstDash val="solid"/>
            <a:round/>
            <a:headEnd type="none" w="med" len="med"/>
            <a:tailEnd type="none" w="med" len="med"/>
          </a:ln>
          <a:effectLst>
            <a:outerShdw blurRad="285750" sx="58000" sy="58000" algn="bl" rotWithShape="0">
              <a:schemeClr val="accent6">
                <a:lumMod val="60000"/>
                <a:lumOff val="40000"/>
              </a:schemeClr>
            </a:outerShdw>
          </a:effectLst>
        </p:spPr>
      </p:cxnSp>
      <p:grpSp>
        <p:nvGrpSpPr>
          <p:cNvPr id="93" name="Grupo 8">
            <a:extLst>
              <a:ext uri="{FF2B5EF4-FFF2-40B4-BE49-F238E27FC236}">
                <a16:creationId xmlns:a16="http://schemas.microsoft.com/office/drawing/2014/main" id="{7DBE748A-07A5-40ED-A3C1-B9013FD9098D}"/>
              </a:ext>
            </a:extLst>
          </p:cNvPr>
          <p:cNvGrpSpPr/>
          <p:nvPr/>
        </p:nvGrpSpPr>
        <p:grpSpPr>
          <a:xfrm>
            <a:off x="5772150" y="1274460"/>
            <a:ext cx="3019099" cy="3259440"/>
            <a:chOff x="3996195" y="2421505"/>
            <a:chExt cx="533131" cy="683680"/>
          </a:xfrm>
        </p:grpSpPr>
        <p:sp>
          <p:nvSpPr>
            <p:cNvPr id="94" name="Google Shape;958;p46">
              <a:extLst>
                <a:ext uri="{FF2B5EF4-FFF2-40B4-BE49-F238E27FC236}">
                  <a16:creationId xmlns:a16="http://schemas.microsoft.com/office/drawing/2014/main" id="{F90E9E4A-8717-49E2-9DF6-A29BE7888EC1}"/>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9;p46">
              <a:extLst>
                <a:ext uri="{FF2B5EF4-FFF2-40B4-BE49-F238E27FC236}">
                  <a16:creationId xmlns:a16="http://schemas.microsoft.com/office/drawing/2014/main" id="{3D7F73F5-C7B7-4359-A4F3-629D9514EE17}"/>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0;p46">
              <a:extLst>
                <a:ext uri="{FF2B5EF4-FFF2-40B4-BE49-F238E27FC236}">
                  <a16:creationId xmlns:a16="http://schemas.microsoft.com/office/drawing/2014/main" id="{378B8540-36AD-4F61-A33B-2609C3C337A8}"/>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1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61;p46">
              <a:extLst>
                <a:ext uri="{FF2B5EF4-FFF2-40B4-BE49-F238E27FC236}">
                  <a16:creationId xmlns:a16="http://schemas.microsoft.com/office/drawing/2014/main" id="{71084641-21D6-485E-89C0-2BEF674E9E16}"/>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140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62;p46">
              <a:extLst>
                <a:ext uri="{FF2B5EF4-FFF2-40B4-BE49-F238E27FC236}">
                  <a16:creationId xmlns:a16="http://schemas.microsoft.com/office/drawing/2014/main" id="{2A2BBB58-1F1B-4265-A476-6F271A8CF6C4}"/>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100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63;p46">
              <a:extLst>
                <a:ext uri="{FF2B5EF4-FFF2-40B4-BE49-F238E27FC236}">
                  <a16:creationId xmlns:a16="http://schemas.microsoft.com/office/drawing/2014/main" id="{9C33B8FE-DFC8-47BC-904E-7D56ADD1CC56}"/>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alpha val="0"/>
                  </a:schemeClr>
                </a:gs>
                <a:gs pos="100000">
                  <a:schemeClr val="accent2">
                    <a:alpha val="21000"/>
                  </a:scheme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964;p46">
              <a:extLst>
                <a:ext uri="{FF2B5EF4-FFF2-40B4-BE49-F238E27FC236}">
                  <a16:creationId xmlns:a16="http://schemas.microsoft.com/office/drawing/2014/main" id="{06488D7D-F3F4-4B3F-AD78-093E3A07ABA6}"/>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965;p46">
              <a:extLst>
                <a:ext uri="{FF2B5EF4-FFF2-40B4-BE49-F238E27FC236}">
                  <a16:creationId xmlns:a16="http://schemas.microsoft.com/office/drawing/2014/main" id="{0E2D068D-6BAB-42BF-B428-34CC6A02B84D}"/>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966;p46">
              <a:extLst>
                <a:ext uri="{FF2B5EF4-FFF2-40B4-BE49-F238E27FC236}">
                  <a16:creationId xmlns:a16="http://schemas.microsoft.com/office/drawing/2014/main" id="{8ED1FB7F-56B1-4B6E-BEC2-852EABF23055}"/>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967;p46">
              <a:extLst>
                <a:ext uri="{FF2B5EF4-FFF2-40B4-BE49-F238E27FC236}">
                  <a16:creationId xmlns:a16="http://schemas.microsoft.com/office/drawing/2014/main" id="{ED39FE2C-EF95-4CD4-96AB-3C826D4C75B2}"/>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alpha val="2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968;p46">
              <a:extLst>
                <a:ext uri="{FF2B5EF4-FFF2-40B4-BE49-F238E27FC236}">
                  <a16:creationId xmlns:a16="http://schemas.microsoft.com/office/drawing/2014/main" id="{3175E378-DFC8-4C81-A173-942A4CB070F0}"/>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1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969;p46">
              <a:extLst>
                <a:ext uri="{FF2B5EF4-FFF2-40B4-BE49-F238E27FC236}">
                  <a16:creationId xmlns:a16="http://schemas.microsoft.com/office/drawing/2014/main" id="{485B6140-C0A6-4AF2-AB34-53C280533991}"/>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11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970;p46">
              <a:extLst>
                <a:ext uri="{FF2B5EF4-FFF2-40B4-BE49-F238E27FC236}">
                  <a16:creationId xmlns:a16="http://schemas.microsoft.com/office/drawing/2014/main" id="{D0D18136-7E26-43F7-A760-CCA16E4E70F9}"/>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971;p46">
              <a:extLst>
                <a:ext uri="{FF2B5EF4-FFF2-40B4-BE49-F238E27FC236}">
                  <a16:creationId xmlns:a16="http://schemas.microsoft.com/office/drawing/2014/main" id="{D05F0D28-256B-4B4B-99A6-E526D2392C0F}"/>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972;p46">
              <a:extLst>
                <a:ext uri="{FF2B5EF4-FFF2-40B4-BE49-F238E27FC236}">
                  <a16:creationId xmlns:a16="http://schemas.microsoft.com/office/drawing/2014/main" id="{C79FAA2A-CFAC-4C30-9000-49AAC9C253BA}"/>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973;p46">
              <a:extLst>
                <a:ext uri="{FF2B5EF4-FFF2-40B4-BE49-F238E27FC236}">
                  <a16:creationId xmlns:a16="http://schemas.microsoft.com/office/drawing/2014/main" id="{E8B1B838-A6A4-4198-AB11-A80AAF1A4B2B}"/>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alpha val="4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974;p46">
              <a:extLst>
                <a:ext uri="{FF2B5EF4-FFF2-40B4-BE49-F238E27FC236}">
                  <a16:creationId xmlns:a16="http://schemas.microsoft.com/office/drawing/2014/main" id="{AD4E45A4-3D63-4888-A494-18035D0C2B4F}"/>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975;p46">
              <a:extLst>
                <a:ext uri="{FF2B5EF4-FFF2-40B4-BE49-F238E27FC236}">
                  <a16:creationId xmlns:a16="http://schemas.microsoft.com/office/drawing/2014/main" id="{4C3A9E8A-1166-4FD3-89D9-7AB6CAE2714C}"/>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alpha val="4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976;p46">
              <a:extLst>
                <a:ext uri="{FF2B5EF4-FFF2-40B4-BE49-F238E27FC236}">
                  <a16:creationId xmlns:a16="http://schemas.microsoft.com/office/drawing/2014/main" id="{C3F90DE3-C7B6-463D-82E4-ECAFED9B1CF2}"/>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alpha val="22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977;p46">
              <a:extLst>
                <a:ext uri="{FF2B5EF4-FFF2-40B4-BE49-F238E27FC236}">
                  <a16:creationId xmlns:a16="http://schemas.microsoft.com/office/drawing/2014/main" id="{27A53C3B-B976-4A83-82A6-5CBCDD340A3B}"/>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978;p46">
              <a:extLst>
                <a:ext uri="{FF2B5EF4-FFF2-40B4-BE49-F238E27FC236}">
                  <a16:creationId xmlns:a16="http://schemas.microsoft.com/office/drawing/2014/main" id="{6B4970C3-F894-48B4-BE43-C6D8B2D59CE4}"/>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80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6" name="Google Shape;979;p46">
              <a:extLst>
                <a:ext uri="{FF2B5EF4-FFF2-40B4-BE49-F238E27FC236}">
                  <a16:creationId xmlns:a16="http://schemas.microsoft.com/office/drawing/2014/main" id="{BE1C7742-438A-47F4-B0E3-5B663AE36318}"/>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980;p46">
              <a:extLst>
                <a:ext uri="{FF2B5EF4-FFF2-40B4-BE49-F238E27FC236}">
                  <a16:creationId xmlns:a16="http://schemas.microsoft.com/office/drawing/2014/main" id="{0108A433-52ED-4290-90BD-E870096F2862}"/>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981;p46">
              <a:extLst>
                <a:ext uri="{FF2B5EF4-FFF2-40B4-BE49-F238E27FC236}">
                  <a16:creationId xmlns:a16="http://schemas.microsoft.com/office/drawing/2014/main" id="{7C56A850-40D4-45F6-BD35-8865DFDB6DCF}"/>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alpha val="1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982;p46">
              <a:extLst>
                <a:ext uri="{FF2B5EF4-FFF2-40B4-BE49-F238E27FC236}">
                  <a16:creationId xmlns:a16="http://schemas.microsoft.com/office/drawing/2014/main" id="{79EA1EF7-8952-4561-AB66-10879F59E93E}"/>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alpha val="17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983;p46">
              <a:extLst>
                <a:ext uri="{FF2B5EF4-FFF2-40B4-BE49-F238E27FC236}">
                  <a16:creationId xmlns:a16="http://schemas.microsoft.com/office/drawing/2014/main" id="{66908DC6-CE17-47C8-B161-54704EF8EBCC}"/>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alpha val="2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5718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179453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CONCLUSION</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1520677"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2179544"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00245" y="4395132"/>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8;p12">
            <a:extLst>
              <a:ext uri="{FF2B5EF4-FFF2-40B4-BE49-F238E27FC236}">
                <a16:creationId xmlns:a16="http://schemas.microsoft.com/office/drawing/2014/main" id="{2D0B4CBF-3AFA-4937-8617-1FED02B1EAC9}"/>
              </a:ext>
            </a:extLst>
          </p:cNvPr>
          <p:cNvSpPr txBox="1">
            <a:spLocks noGrp="1"/>
          </p:cNvSpPr>
          <p:nvPr>
            <p:ph type="body" idx="1"/>
          </p:nvPr>
        </p:nvSpPr>
        <p:spPr>
          <a:xfrm>
            <a:off x="843623" y="1414091"/>
            <a:ext cx="6772735" cy="2696606"/>
          </a:xfrm>
          <a:prstGeom prst="rect">
            <a:avLst/>
          </a:prstGeom>
        </p:spPr>
        <p:txBody>
          <a:bodyPr spcFirstLastPara="1" wrap="square" lIns="0" tIns="0" rIns="0" bIns="0" anchor="t" anchorCtr="0">
            <a:noAutofit/>
          </a:bodyPr>
          <a:lstStyle/>
          <a:p>
            <a:pPr marL="0" indent="0" algn="just">
              <a:lnSpc>
                <a:spcPct val="150000"/>
              </a:lnSpc>
              <a:buSzPts val="1100"/>
              <a:buNone/>
            </a:pPr>
            <a:r>
              <a:rPr lang="fr-FR" sz="1600" dirty="0">
                <a:solidFill>
                  <a:schemeClr val="bg1">
                    <a:lumMod val="95000"/>
                  </a:schemeClr>
                </a:solidFill>
                <a:latin typeface="Ubuntu" panose="020B0504030602030204" pitchFamily="34" charset="0"/>
              </a:rPr>
              <a:t>Le framework HAT réussit à atteindre son objectif de fournir des tests et des analyses complets d'une manière conviviale et facile.</a:t>
            </a:r>
          </a:p>
          <a:p>
            <a:pPr marL="0" indent="0" algn="just">
              <a:lnSpc>
                <a:spcPct val="150000"/>
              </a:lnSpc>
              <a:buSzPts val="1100"/>
              <a:buNone/>
            </a:pPr>
            <a:endParaRPr lang="fr-FR" sz="1600" dirty="0">
              <a:solidFill>
                <a:schemeClr val="bg1">
                  <a:lumMod val="95000"/>
                </a:schemeClr>
              </a:solidFill>
              <a:latin typeface="Ubuntu" panose="020B0504030602030204" pitchFamily="34" charset="0"/>
            </a:endParaRPr>
          </a:p>
          <a:p>
            <a:pPr marL="0" indent="0" algn="just">
              <a:lnSpc>
                <a:spcPct val="150000"/>
              </a:lnSpc>
              <a:buSzPts val="1100"/>
              <a:buNone/>
            </a:pPr>
            <a:r>
              <a:rPr lang="fr-FR" sz="1600" dirty="0">
                <a:solidFill>
                  <a:schemeClr val="bg1">
                    <a:lumMod val="95000"/>
                  </a:schemeClr>
                </a:solidFill>
                <a:latin typeface="Ubuntu" panose="020B0504030602030204" pitchFamily="34" charset="0"/>
              </a:rPr>
              <a:t>La combinaison de techniques de tests d'intrusion automatisés et manuels crée une compréhension globale des vulnérabilités et une protection proactive.</a:t>
            </a:r>
          </a:p>
        </p:txBody>
      </p:sp>
      <p:sp>
        <p:nvSpPr>
          <p:cNvPr id="65" name="Google Shape;110;p12">
            <a:extLst>
              <a:ext uri="{FF2B5EF4-FFF2-40B4-BE49-F238E27FC236}">
                <a16:creationId xmlns:a16="http://schemas.microsoft.com/office/drawing/2014/main" id="{CD32F4EC-791C-4E19-BE7F-8D8E68044A79}"/>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accent3">
                    <a:lumMod val="40000"/>
                    <a:lumOff val="60000"/>
                  </a:schemeClr>
                </a:solidFill>
                <a:latin typeface="Ubuntu" panose="020B0504030602030204" pitchFamily="34" charset="0"/>
                <a:ea typeface="Roboto"/>
                <a:sym typeface="Roboto"/>
              </a:rPr>
              <a:t>13</a:t>
            </a:r>
            <a:endParaRPr sz="1600" dirty="0">
              <a:solidFill>
                <a:schemeClr val="accent3">
                  <a:lumMod val="40000"/>
                  <a:lumOff val="60000"/>
                </a:schemeClr>
              </a:solidFill>
              <a:latin typeface="Ubuntu" panose="020B0504030602030204" pitchFamily="34" charset="0"/>
              <a:ea typeface="Roboto"/>
              <a:sym typeface="Roboto"/>
            </a:endParaRPr>
          </a:p>
        </p:txBody>
      </p:sp>
      <p:cxnSp>
        <p:nvCxnSpPr>
          <p:cNvPr id="66" name="Google Shape;889;p38">
            <a:extLst>
              <a:ext uri="{FF2B5EF4-FFF2-40B4-BE49-F238E27FC236}">
                <a16:creationId xmlns:a16="http://schemas.microsoft.com/office/drawing/2014/main" id="{4EEBFF63-D048-40F2-9D1C-2B28E6E0F056}"/>
              </a:ext>
            </a:extLst>
          </p:cNvPr>
          <p:cNvCxnSpPr>
            <a:cxnSpLocks/>
          </p:cNvCxnSpPr>
          <p:nvPr/>
        </p:nvCxnSpPr>
        <p:spPr>
          <a:xfrm>
            <a:off x="8693400" y="5116000"/>
            <a:ext cx="441075" cy="0"/>
          </a:xfrm>
          <a:prstGeom prst="straightConnector1">
            <a:avLst/>
          </a:prstGeom>
          <a:noFill/>
          <a:ln w="38100" cap="flat" cmpd="sng">
            <a:solidFill>
              <a:schemeClr val="accent3">
                <a:lumMod val="40000"/>
                <a:lumOff val="60000"/>
              </a:schemeClr>
            </a:solidFill>
            <a:prstDash val="solid"/>
            <a:round/>
            <a:headEnd type="none" w="med" len="med"/>
            <a:tailEnd type="none" w="med" len="med"/>
          </a:ln>
          <a:effectLst>
            <a:outerShdw blurRad="285750" sx="58000" sy="58000" algn="bl" rotWithShape="0">
              <a:schemeClr val="accent6">
                <a:lumMod val="60000"/>
                <a:lumOff val="40000"/>
              </a:schemeClr>
            </a:outerShdw>
          </a:effectLst>
        </p:spPr>
      </p:cxnSp>
      <p:grpSp>
        <p:nvGrpSpPr>
          <p:cNvPr id="93" name="Grupo 8">
            <a:extLst>
              <a:ext uri="{FF2B5EF4-FFF2-40B4-BE49-F238E27FC236}">
                <a16:creationId xmlns:a16="http://schemas.microsoft.com/office/drawing/2014/main" id="{7DBE748A-07A5-40ED-A3C1-B9013FD9098D}"/>
              </a:ext>
            </a:extLst>
          </p:cNvPr>
          <p:cNvGrpSpPr/>
          <p:nvPr/>
        </p:nvGrpSpPr>
        <p:grpSpPr>
          <a:xfrm>
            <a:off x="5772150" y="1274460"/>
            <a:ext cx="3019099" cy="3259440"/>
            <a:chOff x="3996195" y="2421505"/>
            <a:chExt cx="533131" cy="683680"/>
          </a:xfrm>
        </p:grpSpPr>
        <p:sp>
          <p:nvSpPr>
            <p:cNvPr id="94" name="Google Shape;958;p46">
              <a:extLst>
                <a:ext uri="{FF2B5EF4-FFF2-40B4-BE49-F238E27FC236}">
                  <a16:creationId xmlns:a16="http://schemas.microsoft.com/office/drawing/2014/main" id="{F90E9E4A-8717-49E2-9DF6-A29BE7888EC1}"/>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9;p46">
              <a:extLst>
                <a:ext uri="{FF2B5EF4-FFF2-40B4-BE49-F238E27FC236}">
                  <a16:creationId xmlns:a16="http://schemas.microsoft.com/office/drawing/2014/main" id="{3D7F73F5-C7B7-4359-A4F3-629D9514EE17}"/>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0;p46">
              <a:extLst>
                <a:ext uri="{FF2B5EF4-FFF2-40B4-BE49-F238E27FC236}">
                  <a16:creationId xmlns:a16="http://schemas.microsoft.com/office/drawing/2014/main" id="{378B8540-36AD-4F61-A33B-2609C3C337A8}"/>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1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61;p46">
              <a:extLst>
                <a:ext uri="{FF2B5EF4-FFF2-40B4-BE49-F238E27FC236}">
                  <a16:creationId xmlns:a16="http://schemas.microsoft.com/office/drawing/2014/main" id="{71084641-21D6-485E-89C0-2BEF674E9E16}"/>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140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62;p46">
              <a:extLst>
                <a:ext uri="{FF2B5EF4-FFF2-40B4-BE49-F238E27FC236}">
                  <a16:creationId xmlns:a16="http://schemas.microsoft.com/office/drawing/2014/main" id="{2A2BBB58-1F1B-4265-A476-6F271A8CF6C4}"/>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100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63;p46">
              <a:extLst>
                <a:ext uri="{FF2B5EF4-FFF2-40B4-BE49-F238E27FC236}">
                  <a16:creationId xmlns:a16="http://schemas.microsoft.com/office/drawing/2014/main" id="{9C33B8FE-DFC8-47BC-904E-7D56ADD1CC56}"/>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alpha val="0"/>
                  </a:schemeClr>
                </a:gs>
                <a:gs pos="100000">
                  <a:schemeClr val="accent2">
                    <a:alpha val="21000"/>
                  </a:scheme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964;p46">
              <a:extLst>
                <a:ext uri="{FF2B5EF4-FFF2-40B4-BE49-F238E27FC236}">
                  <a16:creationId xmlns:a16="http://schemas.microsoft.com/office/drawing/2014/main" id="{06488D7D-F3F4-4B3F-AD78-093E3A07ABA6}"/>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965;p46">
              <a:extLst>
                <a:ext uri="{FF2B5EF4-FFF2-40B4-BE49-F238E27FC236}">
                  <a16:creationId xmlns:a16="http://schemas.microsoft.com/office/drawing/2014/main" id="{0E2D068D-6BAB-42BF-B428-34CC6A02B84D}"/>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966;p46">
              <a:extLst>
                <a:ext uri="{FF2B5EF4-FFF2-40B4-BE49-F238E27FC236}">
                  <a16:creationId xmlns:a16="http://schemas.microsoft.com/office/drawing/2014/main" id="{8ED1FB7F-56B1-4B6E-BEC2-852EABF23055}"/>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967;p46">
              <a:extLst>
                <a:ext uri="{FF2B5EF4-FFF2-40B4-BE49-F238E27FC236}">
                  <a16:creationId xmlns:a16="http://schemas.microsoft.com/office/drawing/2014/main" id="{ED39FE2C-EF95-4CD4-96AB-3C826D4C75B2}"/>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alpha val="2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968;p46">
              <a:extLst>
                <a:ext uri="{FF2B5EF4-FFF2-40B4-BE49-F238E27FC236}">
                  <a16:creationId xmlns:a16="http://schemas.microsoft.com/office/drawing/2014/main" id="{3175E378-DFC8-4C81-A173-942A4CB070F0}"/>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1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969;p46">
              <a:extLst>
                <a:ext uri="{FF2B5EF4-FFF2-40B4-BE49-F238E27FC236}">
                  <a16:creationId xmlns:a16="http://schemas.microsoft.com/office/drawing/2014/main" id="{485B6140-C0A6-4AF2-AB34-53C280533991}"/>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11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970;p46">
              <a:extLst>
                <a:ext uri="{FF2B5EF4-FFF2-40B4-BE49-F238E27FC236}">
                  <a16:creationId xmlns:a16="http://schemas.microsoft.com/office/drawing/2014/main" id="{D0D18136-7E26-43F7-A760-CCA16E4E70F9}"/>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971;p46">
              <a:extLst>
                <a:ext uri="{FF2B5EF4-FFF2-40B4-BE49-F238E27FC236}">
                  <a16:creationId xmlns:a16="http://schemas.microsoft.com/office/drawing/2014/main" id="{D05F0D28-256B-4B4B-99A6-E526D2392C0F}"/>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972;p46">
              <a:extLst>
                <a:ext uri="{FF2B5EF4-FFF2-40B4-BE49-F238E27FC236}">
                  <a16:creationId xmlns:a16="http://schemas.microsoft.com/office/drawing/2014/main" id="{C79FAA2A-CFAC-4C30-9000-49AAC9C253BA}"/>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973;p46">
              <a:extLst>
                <a:ext uri="{FF2B5EF4-FFF2-40B4-BE49-F238E27FC236}">
                  <a16:creationId xmlns:a16="http://schemas.microsoft.com/office/drawing/2014/main" id="{E8B1B838-A6A4-4198-AB11-A80AAF1A4B2B}"/>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alpha val="4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974;p46">
              <a:extLst>
                <a:ext uri="{FF2B5EF4-FFF2-40B4-BE49-F238E27FC236}">
                  <a16:creationId xmlns:a16="http://schemas.microsoft.com/office/drawing/2014/main" id="{AD4E45A4-3D63-4888-A494-18035D0C2B4F}"/>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975;p46">
              <a:extLst>
                <a:ext uri="{FF2B5EF4-FFF2-40B4-BE49-F238E27FC236}">
                  <a16:creationId xmlns:a16="http://schemas.microsoft.com/office/drawing/2014/main" id="{4C3A9E8A-1166-4FD3-89D9-7AB6CAE2714C}"/>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alpha val="4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976;p46">
              <a:extLst>
                <a:ext uri="{FF2B5EF4-FFF2-40B4-BE49-F238E27FC236}">
                  <a16:creationId xmlns:a16="http://schemas.microsoft.com/office/drawing/2014/main" id="{C3F90DE3-C7B6-463D-82E4-ECAFED9B1CF2}"/>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alpha val="22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977;p46">
              <a:extLst>
                <a:ext uri="{FF2B5EF4-FFF2-40B4-BE49-F238E27FC236}">
                  <a16:creationId xmlns:a16="http://schemas.microsoft.com/office/drawing/2014/main" id="{27A53C3B-B976-4A83-82A6-5CBCDD340A3B}"/>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978;p46">
              <a:extLst>
                <a:ext uri="{FF2B5EF4-FFF2-40B4-BE49-F238E27FC236}">
                  <a16:creationId xmlns:a16="http://schemas.microsoft.com/office/drawing/2014/main" id="{6B4970C3-F894-48B4-BE43-C6D8B2D59CE4}"/>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80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6" name="Google Shape;979;p46">
              <a:extLst>
                <a:ext uri="{FF2B5EF4-FFF2-40B4-BE49-F238E27FC236}">
                  <a16:creationId xmlns:a16="http://schemas.microsoft.com/office/drawing/2014/main" id="{BE1C7742-438A-47F4-B0E3-5B663AE36318}"/>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980;p46">
              <a:extLst>
                <a:ext uri="{FF2B5EF4-FFF2-40B4-BE49-F238E27FC236}">
                  <a16:creationId xmlns:a16="http://schemas.microsoft.com/office/drawing/2014/main" id="{0108A433-52ED-4290-90BD-E870096F2862}"/>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981;p46">
              <a:extLst>
                <a:ext uri="{FF2B5EF4-FFF2-40B4-BE49-F238E27FC236}">
                  <a16:creationId xmlns:a16="http://schemas.microsoft.com/office/drawing/2014/main" id="{7C56A850-40D4-45F6-BD35-8865DFDB6DCF}"/>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alpha val="1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982;p46">
              <a:extLst>
                <a:ext uri="{FF2B5EF4-FFF2-40B4-BE49-F238E27FC236}">
                  <a16:creationId xmlns:a16="http://schemas.microsoft.com/office/drawing/2014/main" id="{79EA1EF7-8952-4561-AB66-10879F59E93E}"/>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alpha val="17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983;p46">
              <a:extLst>
                <a:ext uri="{FF2B5EF4-FFF2-40B4-BE49-F238E27FC236}">
                  <a16:creationId xmlns:a16="http://schemas.microsoft.com/office/drawing/2014/main" id="{66908DC6-CE17-47C8-B161-54704EF8EBCC}"/>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alpha val="2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8364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pic>
        <p:nvPicPr>
          <p:cNvPr id="19" name="Image 18" descr="Une image contenant texte&#10;&#10;Description générée automatiquement">
            <a:extLst>
              <a:ext uri="{FF2B5EF4-FFF2-40B4-BE49-F238E27FC236}">
                <a16:creationId xmlns:a16="http://schemas.microsoft.com/office/drawing/2014/main" id="{2EC001B2-6B61-4ACC-957A-4F6C87484F54}"/>
              </a:ext>
            </a:extLst>
          </p:cNvPr>
          <p:cNvPicPr>
            <a:picLocks noChangeAspect="1"/>
          </p:cNvPicPr>
          <p:nvPr/>
        </p:nvPicPr>
        <p:blipFill>
          <a:blip r:embed="rId3"/>
          <a:stretch>
            <a:fillRect/>
          </a:stretch>
        </p:blipFill>
        <p:spPr>
          <a:xfrm>
            <a:off x="1621024" y="4590428"/>
            <a:ext cx="1914525" cy="510540"/>
          </a:xfrm>
          <a:prstGeom prst="rect">
            <a:avLst/>
          </a:prstGeom>
        </p:spPr>
      </p:pic>
      <p:pic>
        <p:nvPicPr>
          <p:cNvPr id="21" name="Image 20" descr="Une image contenant texte&#10;&#10;Description générée automatiquement">
            <a:extLst>
              <a:ext uri="{FF2B5EF4-FFF2-40B4-BE49-F238E27FC236}">
                <a16:creationId xmlns:a16="http://schemas.microsoft.com/office/drawing/2014/main" id="{6DA5C874-C56C-49E0-B05C-BE0159761A88}"/>
              </a:ext>
            </a:extLst>
          </p:cNvPr>
          <p:cNvPicPr>
            <a:picLocks noChangeAspect="1"/>
          </p:cNvPicPr>
          <p:nvPr/>
        </p:nvPicPr>
        <p:blipFill>
          <a:blip r:embed="rId4"/>
          <a:stretch>
            <a:fillRect/>
          </a:stretch>
        </p:blipFill>
        <p:spPr>
          <a:xfrm>
            <a:off x="4051005" y="4503027"/>
            <a:ext cx="1237145" cy="532892"/>
          </a:xfrm>
          <a:prstGeom prst="rect">
            <a:avLst/>
          </a:prstGeom>
        </p:spPr>
      </p:pic>
      <p:pic>
        <p:nvPicPr>
          <p:cNvPr id="10244" name="Picture 4">
            <a:extLst>
              <a:ext uri="{FF2B5EF4-FFF2-40B4-BE49-F238E27FC236}">
                <a16:creationId xmlns:a16="http://schemas.microsoft.com/office/drawing/2014/main" id="{5F00149F-F022-4DCE-B2DE-DEDCE4B25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8251" y="4404921"/>
            <a:ext cx="1003928" cy="594492"/>
          </a:xfrm>
          <a:prstGeom prst="rect">
            <a:avLst/>
          </a:prstGeom>
          <a:noFill/>
          <a:extLst>
            <a:ext uri="{909E8E84-426E-40DD-AFC4-6F175D3DCCD1}">
              <a14:hiddenFill xmlns:a14="http://schemas.microsoft.com/office/drawing/2010/main">
                <a:solidFill>
                  <a:srgbClr val="FFFFFF"/>
                </a:solidFill>
              </a14:hiddenFill>
            </a:ext>
          </a:extLst>
        </p:spPr>
      </p:pic>
      <p:sp>
        <p:nvSpPr>
          <p:cNvPr id="67" name="Google Shape;106;p12">
            <a:extLst>
              <a:ext uri="{FF2B5EF4-FFF2-40B4-BE49-F238E27FC236}">
                <a16:creationId xmlns:a16="http://schemas.microsoft.com/office/drawing/2014/main" id="{8AB4420A-3C41-40F2-BC61-822E8BB7F122}"/>
              </a:ext>
            </a:extLst>
          </p:cNvPr>
          <p:cNvSpPr txBox="1">
            <a:spLocks noGrp="1"/>
          </p:cNvSpPr>
          <p:nvPr>
            <p:ph type="title"/>
          </p:nvPr>
        </p:nvSpPr>
        <p:spPr>
          <a:xfrm>
            <a:off x="1920418" y="1432916"/>
            <a:ext cx="5286375" cy="59449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200" b="1" dirty="0">
                <a:solidFill>
                  <a:srgbClr val="B0F052"/>
                </a:solidFill>
              </a:rPr>
              <a:t>MERCI POUR VOTRE ATTENTION</a:t>
            </a:r>
          </a:p>
        </p:txBody>
      </p:sp>
      <p:sp>
        <p:nvSpPr>
          <p:cNvPr id="68" name="ZoneTexte 67">
            <a:extLst>
              <a:ext uri="{FF2B5EF4-FFF2-40B4-BE49-F238E27FC236}">
                <a16:creationId xmlns:a16="http://schemas.microsoft.com/office/drawing/2014/main" id="{FE306F47-BAF8-4C84-AFDE-942744026CA7}"/>
              </a:ext>
            </a:extLst>
          </p:cNvPr>
          <p:cNvSpPr txBox="1"/>
          <p:nvPr/>
        </p:nvSpPr>
        <p:spPr>
          <a:xfrm>
            <a:off x="2870584" y="2413036"/>
            <a:ext cx="3248026" cy="461665"/>
          </a:xfrm>
          <a:prstGeom prst="rect">
            <a:avLst/>
          </a:prstGeom>
          <a:noFill/>
        </p:spPr>
        <p:txBody>
          <a:bodyPr wrap="square">
            <a:spAutoFit/>
          </a:bodyPr>
          <a:lstStyle/>
          <a:p>
            <a:r>
              <a:rPr lang="en-US" sz="2400" dirty="0">
                <a:solidFill>
                  <a:schemeClr val="bg1">
                    <a:lumMod val="95000"/>
                  </a:schemeClr>
                </a:solidFill>
                <a:latin typeface="Ubuntu" panose="020B0504030602030204" pitchFamily="34" charset="0"/>
              </a:rPr>
              <a:t>Y a-t-il des questions ?</a:t>
            </a:r>
            <a:endParaRPr lang="en-150" sz="2400" dirty="0">
              <a:solidFill>
                <a:schemeClr val="bg1">
                  <a:lumMod val="95000"/>
                </a:schemeClr>
              </a:solidFill>
              <a:latin typeface="Ubuntu" panose="020B0504030602030204" pitchFamily="34" charset="0"/>
            </a:endParaRPr>
          </a:p>
        </p:txBody>
      </p:sp>
      <p:grpSp>
        <p:nvGrpSpPr>
          <p:cNvPr id="138" name="Grupo 57">
            <a:extLst>
              <a:ext uri="{FF2B5EF4-FFF2-40B4-BE49-F238E27FC236}">
                <a16:creationId xmlns:a16="http://schemas.microsoft.com/office/drawing/2014/main" id="{31E0912E-A5F0-459E-869B-27C38E19F815}"/>
              </a:ext>
            </a:extLst>
          </p:cNvPr>
          <p:cNvGrpSpPr/>
          <p:nvPr/>
        </p:nvGrpSpPr>
        <p:grpSpPr>
          <a:xfrm>
            <a:off x="4699594" y="566774"/>
            <a:ext cx="4157329" cy="3707514"/>
            <a:chOff x="5510202" y="1552655"/>
            <a:chExt cx="643541" cy="683768"/>
          </a:xfrm>
        </p:grpSpPr>
        <p:sp>
          <p:nvSpPr>
            <p:cNvPr id="141" name="Google Shape;853;p46">
              <a:extLst>
                <a:ext uri="{FF2B5EF4-FFF2-40B4-BE49-F238E27FC236}">
                  <a16:creationId xmlns:a16="http://schemas.microsoft.com/office/drawing/2014/main" id="{A0F3309D-D169-4965-9EEC-61E78864ECFA}"/>
                </a:ext>
              </a:extLst>
            </p:cNvPr>
            <p:cNvSpPr/>
            <p:nvPr/>
          </p:nvSpPr>
          <p:spPr>
            <a:xfrm>
              <a:off x="5618275" y="1742478"/>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855;p46">
              <a:extLst>
                <a:ext uri="{FF2B5EF4-FFF2-40B4-BE49-F238E27FC236}">
                  <a16:creationId xmlns:a16="http://schemas.microsoft.com/office/drawing/2014/main" id="{400962BD-BDAB-48C5-80A7-32A62A14C4C9}"/>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856;p46">
              <a:extLst>
                <a:ext uri="{FF2B5EF4-FFF2-40B4-BE49-F238E27FC236}">
                  <a16:creationId xmlns:a16="http://schemas.microsoft.com/office/drawing/2014/main" id="{53815FC1-FFF3-4619-ABB3-8EF0F4350A4B}"/>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857;p46">
              <a:extLst>
                <a:ext uri="{FF2B5EF4-FFF2-40B4-BE49-F238E27FC236}">
                  <a16:creationId xmlns:a16="http://schemas.microsoft.com/office/drawing/2014/main" id="{3C5B7F2E-2D92-467B-81CA-6E7C4F42E9EA}"/>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858;p46">
              <a:extLst>
                <a:ext uri="{FF2B5EF4-FFF2-40B4-BE49-F238E27FC236}">
                  <a16:creationId xmlns:a16="http://schemas.microsoft.com/office/drawing/2014/main" id="{0E07CA00-94C5-44A5-AB18-4A0BFC3C2AF5}"/>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alpha val="35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859;p46">
              <a:extLst>
                <a:ext uri="{FF2B5EF4-FFF2-40B4-BE49-F238E27FC236}">
                  <a16:creationId xmlns:a16="http://schemas.microsoft.com/office/drawing/2014/main" id="{62E4F809-EDE2-4AE7-9BCE-4AC33CC7D7AD}"/>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 name="Google Shape;860;p46">
              <a:extLst>
                <a:ext uri="{FF2B5EF4-FFF2-40B4-BE49-F238E27FC236}">
                  <a16:creationId xmlns:a16="http://schemas.microsoft.com/office/drawing/2014/main" id="{33E924D7-1914-4047-8696-39DA1006FA09}"/>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861;p46">
              <a:extLst>
                <a:ext uri="{FF2B5EF4-FFF2-40B4-BE49-F238E27FC236}">
                  <a16:creationId xmlns:a16="http://schemas.microsoft.com/office/drawing/2014/main" id="{E5E57AE3-C1A9-432F-95A0-8921A3566467}"/>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862;p46">
              <a:extLst>
                <a:ext uri="{FF2B5EF4-FFF2-40B4-BE49-F238E27FC236}">
                  <a16:creationId xmlns:a16="http://schemas.microsoft.com/office/drawing/2014/main" id="{169869C1-6C8F-4EEF-97C5-41B7406F5013}"/>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8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863;p46">
              <a:extLst>
                <a:ext uri="{FF2B5EF4-FFF2-40B4-BE49-F238E27FC236}">
                  <a16:creationId xmlns:a16="http://schemas.microsoft.com/office/drawing/2014/main" id="{3547714A-1C05-40FE-BAEB-C663C9F2A38D}"/>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864;p46">
              <a:extLst>
                <a:ext uri="{FF2B5EF4-FFF2-40B4-BE49-F238E27FC236}">
                  <a16:creationId xmlns:a16="http://schemas.microsoft.com/office/drawing/2014/main" id="{D491FB28-FEE6-4396-AA90-712BE1B6C66B}"/>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865;p46">
              <a:extLst>
                <a:ext uri="{FF2B5EF4-FFF2-40B4-BE49-F238E27FC236}">
                  <a16:creationId xmlns:a16="http://schemas.microsoft.com/office/drawing/2014/main" id="{D1E0A142-2FE1-4205-9E14-93962C75A1A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866;p46">
              <a:extLst>
                <a:ext uri="{FF2B5EF4-FFF2-40B4-BE49-F238E27FC236}">
                  <a16:creationId xmlns:a16="http://schemas.microsoft.com/office/drawing/2014/main" id="{1A03ACCF-4D0D-4296-99AA-7155D74AFB8E}"/>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867;p46">
              <a:extLst>
                <a:ext uri="{FF2B5EF4-FFF2-40B4-BE49-F238E27FC236}">
                  <a16:creationId xmlns:a16="http://schemas.microsoft.com/office/drawing/2014/main" id="{F87BB2A9-350B-482C-AC51-75A2FF8843E3}"/>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868;p46">
              <a:extLst>
                <a:ext uri="{FF2B5EF4-FFF2-40B4-BE49-F238E27FC236}">
                  <a16:creationId xmlns:a16="http://schemas.microsoft.com/office/drawing/2014/main" id="{D73E0F8C-02BF-4598-9F63-C1E6D732D068}"/>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872;p46">
              <a:extLst>
                <a:ext uri="{FF2B5EF4-FFF2-40B4-BE49-F238E27FC236}">
                  <a16:creationId xmlns:a16="http://schemas.microsoft.com/office/drawing/2014/main" id="{5CA2E089-9CDF-48D9-BC5B-217257D25A66}"/>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873;p46">
              <a:extLst>
                <a:ext uri="{FF2B5EF4-FFF2-40B4-BE49-F238E27FC236}">
                  <a16:creationId xmlns:a16="http://schemas.microsoft.com/office/drawing/2014/main" id="{8F6D82CE-E0D2-4E5D-AAE8-58FCE87571EC}"/>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874;p46">
              <a:extLst>
                <a:ext uri="{FF2B5EF4-FFF2-40B4-BE49-F238E27FC236}">
                  <a16:creationId xmlns:a16="http://schemas.microsoft.com/office/drawing/2014/main" id="{8D62D3EF-2C48-4CCC-9638-96901011DE60}"/>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11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875;p46">
              <a:extLst>
                <a:ext uri="{FF2B5EF4-FFF2-40B4-BE49-F238E27FC236}">
                  <a16:creationId xmlns:a16="http://schemas.microsoft.com/office/drawing/2014/main" id="{E7B4A9AD-6D4B-4C55-A5BD-5C2BFBCB45B4}"/>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alpha val="3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876;p46">
              <a:extLst>
                <a:ext uri="{FF2B5EF4-FFF2-40B4-BE49-F238E27FC236}">
                  <a16:creationId xmlns:a16="http://schemas.microsoft.com/office/drawing/2014/main" id="{44335516-C199-4353-83D5-C2D849A97E64}"/>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7738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48" name="Google Shape;535;p37">
            <a:extLst>
              <a:ext uri="{FF2B5EF4-FFF2-40B4-BE49-F238E27FC236}">
                <a16:creationId xmlns:a16="http://schemas.microsoft.com/office/drawing/2014/main" id="{CB3F16C2-FBF7-44E9-94C5-48D068194F3A}"/>
              </a:ext>
            </a:extLst>
          </p:cNvPr>
          <p:cNvSpPr/>
          <p:nvPr/>
        </p:nvSpPr>
        <p:spPr>
          <a:xfrm>
            <a:off x="6586357" y="2755950"/>
            <a:ext cx="2116303" cy="393600"/>
          </a:xfrm>
          <a:prstGeom prst="homePlate">
            <a:avLst>
              <a:gd name="adj" fmla="val 32030"/>
            </a:avLst>
          </a:prstGeom>
          <a:gradFill>
            <a:gsLst>
              <a:gs pos="0">
                <a:srgbClr val="00B050"/>
              </a:gs>
              <a:gs pos="100000">
                <a:srgbClr val="92D050"/>
              </a:gs>
            </a:gsLst>
            <a:lin ang="2700006" scaled="0"/>
          </a:gra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b="1" dirty="0">
                <a:solidFill>
                  <a:schemeClr val="tx2"/>
                </a:solidFill>
                <a:latin typeface="Ubuntu" panose="020B0504030602030204" pitchFamily="34" charset="0"/>
                <a:ea typeface="Barlow Light"/>
                <a:cs typeface="Barlow Light"/>
                <a:sym typeface="Barlow Light"/>
              </a:rPr>
              <a:t>                        04</a:t>
            </a:r>
            <a:endParaRPr sz="1000" b="1" dirty="0">
              <a:solidFill>
                <a:schemeClr val="tx2"/>
              </a:solidFill>
              <a:latin typeface="Ubuntu" panose="020B0504030602030204" pitchFamily="34" charset="0"/>
              <a:ea typeface="Barlow Light"/>
              <a:cs typeface="Barlow Light"/>
              <a:sym typeface="Barlow Light"/>
            </a:endParaRPr>
          </a:p>
        </p:txBody>
      </p:sp>
      <p:sp>
        <p:nvSpPr>
          <p:cNvPr id="43" name="Google Shape;522;p37">
            <a:extLst>
              <a:ext uri="{FF2B5EF4-FFF2-40B4-BE49-F238E27FC236}">
                <a16:creationId xmlns:a16="http://schemas.microsoft.com/office/drawing/2014/main" id="{80289650-E441-4506-9C8E-BCD848B2DD50}"/>
              </a:ext>
            </a:extLst>
          </p:cNvPr>
          <p:cNvSpPr txBox="1">
            <a:spLocks/>
          </p:cNvSpPr>
          <p:nvPr/>
        </p:nvSpPr>
        <p:spPr>
          <a:xfrm>
            <a:off x="496973" y="689417"/>
            <a:ext cx="900416" cy="396300"/>
          </a:xfrm>
          <a:prstGeom prst="rect">
            <a:avLst/>
          </a:prstGeom>
          <a:noFill/>
          <a:ln>
            <a:noFill/>
          </a:ln>
          <a:effectLst>
            <a:outerShdw blurRad="203200" sx="150000" sy="150000" algn="ctr" rotWithShape="0">
              <a:schemeClr val="tx1">
                <a:lumMod val="5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4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3600" dirty="0">
                <a:solidFill>
                  <a:srgbClr val="B0F052"/>
                </a:solidFill>
              </a:rPr>
              <a:t>PLAN</a:t>
            </a:r>
            <a:endParaRPr lang="en-US" sz="3200" dirty="0">
              <a:solidFill>
                <a:srgbClr val="B0F052"/>
              </a:solidFill>
            </a:endParaRPr>
          </a:p>
        </p:txBody>
      </p:sp>
      <p:sp>
        <p:nvSpPr>
          <p:cNvPr id="45" name="Google Shape;526;p37">
            <a:extLst>
              <a:ext uri="{FF2B5EF4-FFF2-40B4-BE49-F238E27FC236}">
                <a16:creationId xmlns:a16="http://schemas.microsoft.com/office/drawing/2014/main" id="{9A2E17BA-0461-4215-992E-DE36046F6684}"/>
              </a:ext>
            </a:extLst>
          </p:cNvPr>
          <p:cNvSpPr/>
          <p:nvPr/>
        </p:nvSpPr>
        <p:spPr>
          <a:xfrm>
            <a:off x="4578113" y="2755950"/>
            <a:ext cx="2155191" cy="393600"/>
          </a:xfrm>
          <a:prstGeom prst="homePlate">
            <a:avLst>
              <a:gd name="adj" fmla="val 32030"/>
            </a:avLst>
          </a:prstGeom>
          <a:gradFill>
            <a:gsLst>
              <a:gs pos="0">
                <a:schemeClr val="tx1">
                  <a:lumMod val="75000"/>
                </a:schemeClr>
              </a:gs>
              <a:gs pos="100000">
                <a:schemeClr val="accent4">
                  <a:lumMod val="75000"/>
                </a:schemeClr>
              </a:gs>
            </a:gsLst>
            <a:lin ang="2700006" scaled="0"/>
          </a:gra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US" sz="1000" b="1" dirty="0">
                <a:solidFill>
                  <a:schemeClr val="tx2"/>
                </a:solidFill>
                <a:latin typeface="Ubuntu" panose="020B0504030602030204" pitchFamily="34" charset="0"/>
                <a:ea typeface="Barlow Light"/>
                <a:cs typeface="Barlow Light"/>
                <a:sym typeface="Barlow Light"/>
              </a:rPr>
              <a:t>                        03</a:t>
            </a:r>
            <a:endParaRPr sz="1000" b="1" dirty="0">
              <a:solidFill>
                <a:schemeClr val="tx2"/>
              </a:solidFill>
              <a:latin typeface="Ubuntu" panose="020B0504030602030204" pitchFamily="34" charset="0"/>
              <a:ea typeface="Barlow Light"/>
              <a:cs typeface="Barlow Light"/>
              <a:sym typeface="Barlow Light"/>
            </a:endParaRPr>
          </a:p>
        </p:txBody>
      </p:sp>
      <p:sp>
        <p:nvSpPr>
          <p:cNvPr id="46" name="Google Shape;529;p37">
            <a:extLst>
              <a:ext uri="{FF2B5EF4-FFF2-40B4-BE49-F238E27FC236}">
                <a16:creationId xmlns:a16="http://schemas.microsoft.com/office/drawing/2014/main" id="{79471B3F-5D1F-4666-BE41-6A6E6FF28ABB}"/>
              </a:ext>
            </a:extLst>
          </p:cNvPr>
          <p:cNvSpPr/>
          <p:nvPr/>
        </p:nvSpPr>
        <p:spPr>
          <a:xfrm>
            <a:off x="2425012" y="2755950"/>
            <a:ext cx="2291320" cy="393600"/>
          </a:xfrm>
          <a:prstGeom prst="homePlate">
            <a:avLst>
              <a:gd name="adj" fmla="val 32030"/>
            </a:avLst>
          </a:prstGeom>
          <a:gradFill>
            <a:gsLst>
              <a:gs pos="0">
                <a:srgbClr val="FF5DA2"/>
              </a:gs>
              <a:gs pos="100000">
                <a:schemeClr val="accent6">
                  <a:lumMod val="60000"/>
                  <a:lumOff val="40000"/>
                </a:schemeClr>
              </a:gs>
            </a:gsLst>
            <a:lin ang="2700006" scaled="0"/>
          </a:gra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US" sz="1000" b="1" dirty="0">
                <a:solidFill>
                  <a:schemeClr val="tx2"/>
                </a:solidFill>
                <a:latin typeface="Ubuntu" panose="020B0504030602030204" pitchFamily="34" charset="0"/>
                <a:ea typeface="Barlow Light"/>
                <a:cs typeface="Barlow Light"/>
                <a:sym typeface="Barlow Light"/>
              </a:rPr>
              <a:t>                         02</a:t>
            </a:r>
            <a:endParaRPr sz="1000" b="1" dirty="0">
              <a:solidFill>
                <a:schemeClr val="tx2"/>
              </a:solidFill>
              <a:latin typeface="Ubuntu" panose="020B0504030602030204" pitchFamily="34" charset="0"/>
              <a:ea typeface="Barlow Light"/>
              <a:cs typeface="Barlow Light"/>
              <a:sym typeface="Barlow Light"/>
            </a:endParaRPr>
          </a:p>
        </p:txBody>
      </p:sp>
      <p:sp>
        <p:nvSpPr>
          <p:cNvPr id="49" name="Google Shape;536;p37">
            <a:extLst>
              <a:ext uri="{FF2B5EF4-FFF2-40B4-BE49-F238E27FC236}">
                <a16:creationId xmlns:a16="http://schemas.microsoft.com/office/drawing/2014/main" id="{8B7D7084-AEF6-47BA-8E10-5C03B1829F2E}"/>
              </a:ext>
            </a:extLst>
          </p:cNvPr>
          <p:cNvSpPr/>
          <p:nvPr/>
        </p:nvSpPr>
        <p:spPr>
          <a:xfrm>
            <a:off x="280697" y="2755950"/>
            <a:ext cx="2328060" cy="393600"/>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tx2"/>
                </a:solidFill>
                <a:latin typeface="Ubuntu" panose="020B0504030602030204" pitchFamily="34" charset="0"/>
              </a:rPr>
              <a:t>01</a:t>
            </a:r>
            <a:endParaRPr sz="1000" b="1" dirty="0">
              <a:solidFill>
                <a:schemeClr val="tx2"/>
              </a:solidFill>
              <a:latin typeface="Ubuntu" panose="020B0504030602030204" pitchFamily="34" charset="0"/>
            </a:endParaRPr>
          </a:p>
        </p:txBody>
      </p:sp>
      <p:sp>
        <p:nvSpPr>
          <p:cNvPr id="63" name="Google Shape;320;p26">
            <a:extLst>
              <a:ext uri="{FF2B5EF4-FFF2-40B4-BE49-F238E27FC236}">
                <a16:creationId xmlns:a16="http://schemas.microsoft.com/office/drawing/2014/main" id="{806DA8B9-A065-4F3E-903C-DA39ABB9E556}"/>
              </a:ext>
            </a:extLst>
          </p:cNvPr>
          <p:cNvSpPr/>
          <p:nvPr/>
        </p:nvSpPr>
        <p:spPr>
          <a:xfrm>
            <a:off x="1413467" y="3149550"/>
            <a:ext cx="20" cy="505062"/>
          </a:xfrm>
          <a:custGeom>
            <a:avLst/>
            <a:gdLst/>
            <a:ahLst/>
            <a:cxnLst/>
            <a:rect l="l" t="t" r="r" b="b"/>
            <a:pathLst>
              <a:path w="1" h="25667" fill="none" extrusionOk="0">
                <a:moveTo>
                  <a:pt x="1" y="25666"/>
                </a:moveTo>
                <a:lnTo>
                  <a:pt x="1" y="1"/>
                </a:lnTo>
              </a:path>
            </a:pathLst>
          </a:custGeom>
          <a:noFill/>
          <a:ln w="13475" cap="flat" cmpd="sng">
            <a:solidFill>
              <a:srgbClr val="FFADE7"/>
            </a:solidFill>
            <a:prstDash val="dash"/>
            <a:miter lim="41462"/>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4" name="Google Shape;320;p26">
            <a:extLst>
              <a:ext uri="{FF2B5EF4-FFF2-40B4-BE49-F238E27FC236}">
                <a16:creationId xmlns:a16="http://schemas.microsoft.com/office/drawing/2014/main" id="{6F333102-BB59-4ED5-AD5C-25F5F0434BFA}"/>
              </a:ext>
            </a:extLst>
          </p:cNvPr>
          <p:cNvSpPr/>
          <p:nvPr/>
        </p:nvSpPr>
        <p:spPr>
          <a:xfrm>
            <a:off x="3397022" y="2240840"/>
            <a:ext cx="20" cy="505062"/>
          </a:xfrm>
          <a:custGeom>
            <a:avLst/>
            <a:gdLst/>
            <a:ahLst/>
            <a:cxnLst/>
            <a:rect l="l" t="t" r="r" b="b"/>
            <a:pathLst>
              <a:path w="1" h="25667" fill="none" extrusionOk="0">
                <a:moveTo>
                  <a:pt x="1" y="25666"/>
                </a:moveTo>
                <a:lnTo>
                  <a:pt x="1" y="1"/>
                </a:lnTo>
              </a:path>
            </a:pathLst>
          </a:custGeom>
          <a:noFill/>
          <a:ln w="13475" cap="flat" cmpd="sng">
            <a:solidFill>
              <a:srgbClr val="FF348C"/>
            </a:solidFill>
            <a:prstDash val="dash"/>
            <a:miter lim="41462"/>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5" name="Google Shape;320;p26">
            <a:extLst>
              <a:ext uri="{FF2B5EF4-FFF2-40B4-BE49-F238E27FC236}">
                <a16:creationId xmlns:a16="http://schemas.microsoft.com/office/drawing/2014/main" id="{F2DF216E-6E34-4F4A-8126-42D542B798F3}"/>
              </a:ext>
            </a:extLst>
          </p:cNvPr>
          <p:cNvSpPr/>
          <p:nvPr/>
        </p:nvSpPr>
        <p:spPr>
          <a:xfrm flipV="1">
            <a:off x="5512925" y="3149550"/>
            <a:ext cx="20" cy="505062"/>
          </a:xfrm>
          <a:custGeom>
            <a:avLst/>
            <a:gdLst/>
            <a:ahLst/>
            <a:cxnLst/>
            <a:rect l="l" t="t" r="r" b="b"/>
            <a:pathLst>
              <a:path w="1" h="25667" fill="none" extrusionOk="0">
                <a:moveTo>
                  <a:pt x="1" y="25666"/>
                </a:moveTo>
                <a:lnTo>
                  <a:pt x="1" y="1"/>
                </a:lnTo>
              </a:path>
            </a:pathLst>
          </a:custGeom>
          <a:noFill/>
          <a:ln w="13475" cap="flat" cmpd="sng">
            <a:solidFill>
              <a:srgbClr val="36FFF4"/>
            </a:solidFill>
            <a:prstDash val="dash"/>
            <a:miter lim="41462"/>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6" name="Google Shape;320;p26">
            <a:extLst>
              <a:ext uri="{FF2B5EF4-FFF2-40B4-BE49-F238E27FC236}">
                <a16:creationId xmlns:a16="http://schemas.microsoft.com/office/drawing/2014/main" id="{29BD6599-EA5C-4232-A5AA-5AB1FF5EDFDC}"/>
              </a:ext>
            </a:extLst>
          </p:cNvPr>
          <p:cNvSpPr/>
          <p:nvPr/>
        </p:nvSpPr>
        <p:spPr>
          <a:xfrm>
            <a:off x="7496153" y="2226481"/>
            <a:ext cx="20" cy="505062"/>
          </a:xfrm>
          <a:custGeom>
            <a:avLst/>
            <a:gdLst/>
            <a:ahLst/>
            <a:cxnLst/>
            <a:rect l="l" t="t" r="r" b="b"/>
            <a:pathLst>
              <a:path w="1" h="25667" fill="none" extrusionOk="0">
                <a:moveTo>
                  <a:pt x="1" y="25666"/>
                </a:moveTo>
                <a:lnTo>
                  <a:pt x="1" y="1"/>
                </a:lnTo>
              </a:path>
            </a:pathLst>
          </a:custGeom>
          <a:noFill/>
          <a:ln w="13475" cap="flat" cmpd="sng">
            <a:solidFill>
              <a:srgbClr val="B0F052"/>
            </a:solidFill>
            <a:prstDash val="dash"/>
            <a:miter lim="41462"/>
            <a:headEnd type="oval"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154" name="Groupe 153">
            <a:extLst>
              <a:ext uri="{FF2B5EF4-FFF2-40B4-BE49-F238E27FC236}">
                <a16:creationId xmlns:a16="http://schemas.microsoft.com/office/drawing/2014/main" id="{DBA9B305-7627-4930-B04C-4D018D135C11}"/>
              </a:ext>
            </a:extLst>
          </p:cNvPr>
          <p:cNvGrpSpPr/>
          <p:nvPr/>
        </p:nvGrpSpPr>
        <p:grpSpPr>
          <a:xfrm>
            <a:off x="301472" y="3833412"/>
            <a:ext cx="2433973" cy="934660"/>
            <a:chOff x="301472" y="3833412"/>
            <a:chExt cx="2433973" cy="934660"/>
          </a:xfrm>
        </p:grpSpPr>
        <p:sp>
          <p:nvSpPr>
            <p:cNvPr id="67" name="Google Shape;100;p16">
              <a:extLst>
                <a:ext uri="{FF2B5EF4-FFF2-40B4-BE49-F238E27FC236}">
                  <a16:creationId xmlns:a16="http://schemas.microsoft.com/office/drawing/2014/main" id="{C47A24C0-FE34-4442-ADD0-C2BC720EC048}"/>
                </a:ext>
              </a:extLst>
            </p:cNvPr>
            <p:cNvSpPr txBox="1"/>
            <p:nvPr/>
          </p:nvSpPr>
          <p:spPr>
            <a:xfrm>
              <a:off x="301472" y="3833412"/>
              <a:ext cx="243397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C573E5"/>
                  </a:solidFill>
                  <a:latin typeface="Oswald"/>
                  <a:sym typeface="Fira Sans Extra Condensed Medium"/>
                </a:rPr>
                <a:t>INTRODUCTION</a:t>
              </a:r>
              <a:endParaRPr sz="2400" dirty="0">
                <a:solidFill>
                  <a:srgbClr val="C573E5"/>
                </a:solidFill>
                <a:latin typeface="Oswald"/>
                <a:sym typeface="Fira Sans Extra Condensed Medium"/>
              </a:endParaRPr>
            </a:p>
          </p:txBody>
        </p:sp>
        <p:grpSp>
          <p:nvGrpSpPr>
            <p:cNvPr id="72" name="Google Shape;12574;p61">
              <a:extLst>
                <a:ext uri="{FF2B5EF4-FFF2-40B4-BE49-F238E27FC236}">
                  <a16:creationId xmlns:a16="http://schemas.microsoft.com/office/drawing/2014/main" id="{91C2B207-3D7F-437A-9541-F5981AEB0CBD}"/>
                </a:ext>
              </a:extLst>
            </p:cNvPr>
            <p:cNvGrpSpPr/>
            <p:nvPr/>
          </p:nvGrpSpPr>
          <p:grpSpPr>
            <a:xfrm>
              <a:off x="1218924" y="4338473"/>
              <a:ext cx="418490" cy="429599"/>
              <a:chOff x="2232511" y="1512759"/>
              <a:chExt cx="299534" cy="348068"/>
            </a:xfrm>
            <a:gradFill>
              <a:gsLst>
                <a:gs pos="0">
                  <a:schemeClr val="accent6"/>
                </a:gs>
                <a:gs pos="100000">
                  <a:schemeClr val="accent5"/>
                </a:gs>
              </a:gsLst>
              <a:lin ang="2700006" scaled="0"/>
            </a:gradFill>
            <a:effectLst>
              <a:outerShdw blurRad="63500" sx="102000" sy="102000" algn="ctr" rotWithShape="0">
                <a:srgbClr val="C8AEF8">
                  <a:alpha val="40000"/>
                </a:srgbClr>
              </a:outerShdw>
            </a:effectLst>
          </p:grpSpPr>
          <p:sp>
            <p:nvSpPr>
              <p:cNvPr id="73" name="Google Shape;12575;p61">
                <a:extLst>
                  <a:ext uri="{FF2B5EF4-FFF2-40B4-BE49-F238E27FC236}">
                    <a16:creationId xmlns:a16="http://schemas.microsoft.com/office/drawing/2014/main" id="{30873BE9-30D9-4192-9341-AC03E0D61E8A}"/>
                  </a:ext>
                </a:extLst>
              </p:cNvPr>
              <p:cNvSpPr/>
              <p:nvPr/>
            </p:nvSpPr>
            <p:spPr>
              <a:xfrm>
                <a:off x="2278162" y="1715226"/>
                <a:ext cx="95452" cy="10581"/>
              </a:xfrm>
              <a:custGeom>
                <a:avLst/>
                <a:gdLst/>
                <a:ahLst/>
                <a:cxnLst/>
                <a:rect l="l" t="t" r="r" b="b"/>
                <a:pathLst>
                  <a:path w="3013" h="334" extrusionOk="0">
                    <a:moveTo>
                      <a:pt x="167" y="0"/>
                    </a:moveTo>
                    <a:cubicBezTo>
                      <a:pt x="72" y="0"/>
                      <a:pt x="0" y="71"/>
                      <a:pt x="0" y="167"/>
                    </a:cubicBezTo>
                    <a:cubicBezTo>
                      <a:pt x="0" y="250"/>
                      <a:pt x="72" y="333"/>
                      <a:pt x="167" y="333"/>
                    </a:cubicBezTo>
                    <a:lnTo>
                      <a:pt x="2846" y="333"/>
                    </a:lnTo>
                    <a:cubicBezTo>
                      <a:pt x="2929" y="333"/>
                      <a:pt x="3013" y="250"/>
                      <a:pt x="3013" y="167"/>
                    </a:cubicBezTo>
                    <a:cubicBezTo>
                      <a:pt x="3013" y="71"/>
                      <a:pt x="2929" y="0"/>
                      <a:pt x="2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576;p61">
                <a:extLst>
                  <a:ext uri="{FF2B5EF4-FFF2-40B4-BE49-F238E27FC236}">
                    <a16:creationId xmlns:a16="http://schemas.microsoft.com/office/drawing/2014/main" id="{2E5AAB70-1ED0-4610-92D7-811F1C8A0840}"/>
                  </a:ext>
                </a:extLst>
              </p:cNvPr>
              <p:cNvSpPr/>
              <p:nvPr/>
            </p:nvSpPr>
            <p:spPr>
              <a:xfrm>
                <a:off x="2278162" y="1734455"/>
                <a:ext cx="95452" cy="10581"/>
              </a:xfrm>
              <a:custGeom>
                <a:avLst/>
                <a:gdLst/>
                <a:ahLst/>
                <a:cxnLst/>
                <a:rect l="l" t="t" r="r" b="b"/>
                <a:pathLst>
                  <a:path w="3013" h="334" extrusionOk="0">
                    <a:moveTo>
                      <a:pt x="167" y="0"/>
                    </a:moveTo>
                    <a:cubicBezTo>
                      <a:pt x="72" y="0"/>
                      <a:pt x="0" y="84"/>
                      <a:pt x="0" y="167"/>
                    </a:cubicBezTo>
                    <a:cubicBezTo>
                      <a:pt x="0" y="262"/>
                      <a:pt x="72" y="334"/>
                      <a:pt x="167" y="334"/>
                    </a:cubicBezTo>
                    <a:lnTo>
                      <a:pt x="2846" y="334"/>
                    </a:lnTo>
                    <a:cubicBezTo>
                      <a:pt x="2929" y="334"/>
                      <a:pt x="3013" y="262"/>
                      <a:pt x="3013" y="167"/>
                    </a:cubicBezTo>
                    <a:cubicBezTo>
                      <a:pt x="3013" y="84"/>
                      <a:pt x="2929" y="0"/>
                      <a:pt x="2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77;p61">
                <a:extLst>
                  <a:ext uri="{FF2B5EF4-FFF2-40B4-BE49-F238E27FC236}">
                    <a16:creationId xmlns:a16="http://schemas.microsoft.com/office/drawing/2014/main" id="{63ACEEC5-D682-4147-A097-55C85B6A81D6}"/>
                  </a:ext>
                </a:extLst>
              </p:cNvPr>
              <p:cNvSpPr/>
              <p:nvPr/>
            </p:nvSpPr>
            <p:spPr>
              <a:xfrm>
                <a:off x="2278162" y="1754446"/>
                <a:ext cx="95452" cy="10201"/>
              </a:xfrm>
              <a:custGeom>
                <a:avLst/>
                <a:gdLst/>
                <a:ahLst/>
                <a:cxnLst/>
                <a:rect l="l" t="t" r="r" b="b"/>
                <a:pathLst>
                  <a:path w="3013" h="322" extrusionOk="0">
                    <a:moveTo>
                      <a:pt x="167" y="0"/>
                    </a:moveTo>
                    <a:cubicBezTo>
                      <a:pt x="72" y="0"/>
                      <a:pt x="0" y="72"/>
                      <a:pt x="0" y="167"/>
                    </a:cubicBezTo>
                    <a:cubicBezTo>
                      <a:pt x="0" y="250"/>
                      <a:pt x="72" y="322"/>
                      <a:pt x="167" y="322"/>
                    </a:cubicBezTo>
                    <a:lnTo>
                      <a:pt x="2846" y="322"/>
                    </a:lnTo>
                    <a:cubicBezTo>
                      <a:pt x="2929" y="322"/>
                      <a:pt x="3013" y="250"/>
                      <a:pt x="3013" y="167"/>
                    </a:cubicBezTo>
                    <a:cubicBezTo>
                      <a:pt x="3013" y="72"/>
                      <a:pt x="2929" y="0"/>
                      <a:pt x="2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578;p61">
                <a:extLst>
                  <a:ext uri="{FF2B5EF4-FFF2-40B4-BE49-F238E27FC236}">
                    <a16:creationId xmlns:a16="http://schemas.microsoft.com/office/drawing/2014/main" id="{E4B8C48F-8C5E-4DFD-8C07-081FB1A10409}"/>
                  </a:ext>
                </a:extLst>
              </p:cNvPr>
              <p:cNvSpPr/>
              <p:nvPr/>
            </p:nvSpPr>
            <p:spPr>
              <a:xfrm>
                <a:off x="2278162" y="1773675"/>
                <a:ext cx="95452" cy="10581"/>
              </a:xfrm>
              <a:custGeom>
                <a:avLst/>
                <a:gdLst/>
                <a:ahLst/>
                <a:cxnLst/>
                <a:rect l="l" t="t" r="r" b="b"/>
                <a:pathLst>
                  <a:path w="3013" h="334" extrusionOk="0">
                    <a:moveTo>
                      <a:pt x="167" y="1"/>
                    </a:moveTo>
                    <a:cubicBezTo>
                      <a:pt x="72" y="1"/>
                      <a:pt x="0" y="72"/>
                      <a:pt x="0" y="167"/>
                    </a:cubicBezTo>
                    <a:cubicBezTo>
                      <a:pt x="0" y="251"/>
                      <a:pt x="72" y="334"/>
                      <a:pt x="167" y="334"/>
                    </a:cubicBezTo>
                    <a:lnTo>
                      <a:pt x="2846" y="334"/>
                    </a:lnTo>
                    <a:cubicBezTo>
                      <a:pt x="2929" y="334"/>
                      <a:pt x="3013" y="251"/>
                      <a:pt x="3013" y="167"/>
                    </a:cubicBezTo>
                    <a:cubicBezTo>
                      <a:pt x="3013" y="72"/>
                      <a:pt x="2929" y="1"/>
                      <a:pt x="28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579;p61">
                <a:extLst>
                  <a:ext uri="{FF2B5EF4-FFF2-40B4-BE49-F238E27FC236}">
                    <a16:creationId xmlns:a16="http://schemas.microsoft.com/office/drawing/2014/main" id="{E13CF839-5B3D-4112-9BD7-685F71AA06AD}"/>
                  </a:ext>
                </a:extLst>
              </p:cNvPr>
              <p:cNvSpPr/>
              <p:nvPr/>
            </p:nvSpPr>
            <p:spPr>
              <a:xfrm>
                <a:off x="2232511" y="1512759"/>
                <a:ext cx="299534" cy="348068"/>
              </a:xfrm>
              <a:custGeom>
                <a:avLst/>
                <a:gdLst/>
                <a:ahLst/>
                <a:cxnLst/>
                <a:rect l="l" t="t" r="r" b="b"/>
                <a:pathLst>
                  <a:path w="9455" h="10987" extrusionOk="0">
                    <a:moveTo>
                      <a:pt x="2965" y="1700"/>
                    </a:moveTo>
                    <a:cubicBezTo>
                      <a:pt x="3275" y="1700"/>
                      <a:pt x="3537" y="1950"/>
                      <a:pt x="3561" y="2271"/>
                    </a:cubicBezTo>
                    <a:cubicBezTo>
                      <a:pt x="3561" y="2355"/>
                      <a:pt x="3632" y="2414"/>
                      <a:pt x="3715" y="2414"/>
                    </a:cubicBezTo>
                    <a:lnTo>
                      <a:pt x="4275" y="2414"/>
                    </a:lnTo>
                    <a:lnTo>
                      <a:pt x="4275" y="3367"/>
                    </a:lnTo>
                    <a:lnTo>
                      <a:pt x="3977" y="3367"/>
                    </a:lnTo>
                    <a:cubicBezTo>
                      <a:pt x="3882" y="3367"/>
                      <a:pt x="3811" y="3438"/>
                      <a:pt x="3811" y="3534"/>
                    </a:cubicBezTo>
                    <a:cubicBezTo>
                      <a:pt x="3811" y="3629"/>
                      <a:pt x="3882" y="3700"/>
                      <a:pt x="3977" y="3700"/>
                    </a:cubicBezTo>
                    <a:lnTo>
                      <a:pt x="4418" y="3700"/>
                    </a:lnTo>
                    <a:cubicBezTo>
                      <a:pt x="4513" y="3700"/>
                      <a:pt x="4585" y="3629"/>
                      <a:pt x="4585" y="3534"/>
                    </a:cubicBezTo>
                    <a:lnTo>
                      <a:pt x="4585" y="3403"/>
                    </a:lnTo>
                    <a:lnTo>
                      <a:pt x="5073" y="3403"/>
                    </a:lnTo>
                    <a:lnTo>
                      <a:pt x="5073" y="9891"/>
                    </a:lnTo>
                    <a:lnTo>
                      <a:pt x="834" y="9891"/>
                    </a:lnTo>
                    <a:lnTo>
                      <a:pt x="834" y="3403"/>
                    </a:lnTo>
                    <a:lnTo>
                      <a:pt x="1322" y="3403"/>
                    </a:lnTo>
                    <a:lnTo>
                      <a:pt x="1322" y="3534"/>
                    </a:lnTo>
                    <a:cubicBezTo>
                      <a:pt x="1322" y="3629"/>
                      <a:pt x="1394" y="3700"/>
                      <a:pt x="1489" y="3700"/>
                    </a:cubicBezTo>
                    <a:lnTo>
                      <a:pt x="3346" y="3700"/>
                    </a:lnTo>
                    <a:cubicBezTo>
                      <a:pt x="3442" y="3700"/>
                      <a:pt x="3513" y="3629"/>
                      <a:pt x="3513" y="3534"/>
                    </a:cubicBezTo>
                    <a:cubicBezTo>
                      <a:pt x="3513" y="3438"/>
                      <a:pt x="3442" y="3367"/>
                      <a:pt x="3346" y="3367"/>
                    </a:cubicBezTo>
                    <a:lnTo>
                      <a:pt x="1656" y="3367"/>
                    </a:lnTo>
                    <a:lnTo>
                      <a:pt x="1656" y="2414"/>
                    </a:lnTo>
                    <a:lnTo>
                      <a:pt x="2203" y="2414"/>
                    </a:lnTo>
                    <a:cubicBezTo>
                      <a:pt x="2287" y="2414"/>
                      <a:pt x="2346" y="2355"/>
                      <a:pt x="2370" y="2271"/>
                    </a:cubicBezTo>
                    <a:cubicBezTo>
                      <a:pt x="2382" y="1950"/>
                      <a:pt x="2644" y="1700"/>
                      <a:pt x="2965" y="1700"/>
                    </a:cubicBezTo>
                    <a:close/>
                    <a:moveTo>
                      <a:pt x="7091" y="1"/>
                    </a:moveTo>
                    <a:cubicBezTo>
                      <a:pt x="6970" y="1"/>
                      <a:pt x="6849" y="12"/>
                      <a:pt x="6728" y="33"/>
                    </a:cubicBezTo>
                    <a:cubicBezTo>
                      <a:pt x="6192" y="140"/>
                      <a:pt x="5728" y="450"/>
                      <a:pt x="5418" y="914"/>
                    </a:cubicBezTo>
                    <a:cubicBezTo>
                      <a:pt x="5085" y="1402"/>
                      <a:pt x="5001" y="1986"/>
                      <a:pt x="5120" y="2522"/>
                    </a:cubicBezTo>
                    <a:lnTo>
                      <a:pt x="4585" y="2522"/>
                    </a:lnTo>
                    <a:lnTo>
                      <a:pt x="4585" y="2248"/>
                    </a:lnTo>
                    <a:cubicBezTo>
                      <a:pt x="4585" y="2164"/>
                      <a:pt x="4501" y="2093"/>
                      <a:pt x="4418" y="2093"/>
                    </a:cubicBezTo>
                    <a:lnTo>
                      <a:pt x="3846" y="2093"/>
                    </a:lnTo>
                    <a:cubicBezTo>
                      <a:pt x="3763" y="1676"/>
                      <a:pt x="3394" y="1379"/>
                      <a:pt x="2953" y="1379"/>
                    </a:cubicBezTo>
                    <a:cubicBezTo>
                      <a:pt x="2525" y="1379"/>
                      <a:pt x="2156" y="1676"/>
                      <a:pt x="2061" y="2093"/>
                    </a:cubicBezTo>
                    <a:lnTo>
                      <a:pt x="1501" y="2093"/>
                    </a:lnTo>
                    <a:cubicBezTo>
                      <a:pt x="1406" y="2093"/>
                      <a:pt x="1334" y="2164"/>
                      <a:pt x="1334" y="2248"/>
                    </a:cubicBezTo>
                    <a:lnTo>
                      <a:pt x="1334" y="2522"/>
                    </a:lnTo>
                    <a:lnTo>
                      <a:pt x="156" y="2522"/>
                    </a:lnTo>
                    <a:cubicBezTo>
                      <a:pt x="72" y="2522"/>
                      <a:pt x="1" y="2593"/>
                      <a:pt x="1" y="2688"/>
                    </a:cubicBezTo>
                    <a:lnTo>
                      <a:pt x="1" y="10832"/>
                    </a:lnTo>
                    <a:cubicBezTo>
                      <a:pt x="1" y="10915"/>
                      <a:pt x="72" y="10987"/>
                      <a:pt x="156" y="10987"/>
                    </a:cubicBezTo>
                    <a:lnTo>
                      <a:pt x="3370" y="10987"/>
                    </a:lnTo>
                    <a:cubicBezTo>
                      <a:pt x="3465" y="10987"/>
                      <a:pt x="3537" y="10915"/>
                      <a:pt x="3537" y="10832"/>
                    </a:cubicBezTo>
                    <a:cubicBezTo>
                      <a:pt x="3537" y="10737"/>
                      <a:pt x="3465" y="10665"/>
                      <a:pt x="3370" y="10665"/>
                    </a:cubicBezTo>
                    <a:lnTo>
                      <a:pt x="322" y="10665"/>
                    </a:lnTo>
                    <a:lnTo>
                      <a:pt x="322" y="2843"/>
                    </a:lnTo>
                    <a:lnTo>
                      <a:pt x="1334" y="2843"/>
                    </a:lnTo>
                    <a:lnTo>
                      <a:pt x="1334" y="3069"/>
                    </a:lnTo>
                    <a:lnTo>
                      <a:pt x="679" y="3069"/>
                    </a:lnTo>
                    <a:cubicBezTo>
                      <a:pt x="596" y="3069"/>
                      <a:pt x="513" y="3141"/>
                      <a:pt x="513" y="3236"/>
                    </a:cubicBezTo>
                    <a:lnTo>
                      <a:pt x="513" y="10058"/>
                    </a:lnTo>
                    <a:cubicBezTo>
                      <a:pt x="513" y="10142"/>
                      <a:pt x="596" y="10213"/>
                      <a:pt x="679" y="10213"/>
                    </a:cubicBezTo>
                    <a:lnTo>
                      <a:pt x="5228" y="10213"/>
                    </a:lnTo>
                    <a:cubicBezTo>
                      <a:pt x="5311" y="10213"/>
                      <a:pt x="5382" y="10142"/>
                      <a:pt x="5382" y="10058"/>
                    </a:cubicBezTo>
                    <a:lnTo>
                      <a:pt x="5382" y="3236"/>
                    </a:lnTo>
                    <a:cubicBezTo>
                      <a:pt x="5382" y="3141"/>
                      <a:pt x="5311" y="3069"/>
                      <a:pt x="5228" y="3069"/>
                    </a:cubicBezTo>
                    <a:lnTo>
                      <a:pt x="4585" y="3069"/>
                    </a:lnTo>
                    <a:lnTo>
                      <a:pt x="4585" y="2843"/>
                    </a:lnTo>
                    <a:lnTo>
                      <a:pt x="5228" y="2843"/>
                    </a:lnTo>
                    <a:cubicBezTo>
                      <a:pt x="5287" y="2998"/>
                      <a:pt x="5370" y="3141"/>
                      <a:pt x="5478" y="3284"/>
                    </a:cubicBezTo>
                    <a:lnTo>
                      <a:pt x="5430" y="4331"/>
                    </a:lnTo>
                    <a:cubicBezTo>
                      <a:pt x="5430" y="4391"/>
                      <a:pt x="5466" y="4438"/>
                      <a:pt x="5501" y="4474"/>
                    </a:cubicBezTo>
                    <a:cubicBezTo>
                      <a:pt x="5537" y="4486"/>
                      <a:pt x="5561" y="4498"/>
                      <a:pt x="5597" y="4498"/>
                    </a:cubicBezTo>
                    <a:lnTo>
                      <a:pt x="5609" y="4498"/>
                    </a:lnTo>
                    <a:lnTo>
                      <a:pt x="5609" y="10665"/>
                    </a:lnTo>
                    <a:lnTo>
                      <a:pt x="3989" y="10665"/>
                    </a:lnTo>
                    <a:cubicBezTo>
                      <a:pt x="3894" y="10665"/>
                      <a:pt x="3823" y="10737"/>
                      <a:pt x="3823" y="10820"/>
                    </a:cubicBezTo>
                    <a:cubicBezTo>
                      <a:pt x="3823" y="10915"/>
                      <a:pt x="3894" y="10987"/>
                      <a:pt x="3989" y="10987"/>
                    </a:cubicBezTo>
                    <a:lnTo>
                      <a:pt x="5775" y="10987"/>
                    </a:lnTo>
                    <a:cubicBezTo>
                      <a:pt x="5859" y="10987"/>
                      <a:pt x="5942" y="10915"/>
                      <a:pt x="5942" y="10820"/>
                    </a:cubicBezTo>
                    <a:lnTo>
                      <a:pt x="5942" y="4367"/>
                    </a:lnTo>
                    <a:lnTo>
                      <a:pt x="6621" y="4046"/>
                    </a:lnTo>
                    <a:cubicBezTo>
                      <a:pt x="6796" y="4092"/>
                      <a:pt x="6971" y="4109"/>
                      <a:pt x="7152" y="4109"/>
                    </a:cubicBezTo>
                    <a:cubicBezTo>
                      <a:pt x="7205" y="4109"/>
                      <a:pt x="7258" y="4108"/>
                      <a:pt x="7311" y="4105"/>
                    </a:cubicBezTo>
                    <a:cubicBezTo>
                      <a:pt x="7395" y="4081"/>
                      <a:pt x="7454" y="4010"/>
                      <a:pt x="7454" y="3926"/>
                    </a:cubicBezTo>
                    <a:cubicBezTo>
                      <a:pt x="7454" y="3831"/>
                      <a:pt x="7371" y="3772"/>
                      <a:pt x="7275" y="3772"/>
                    </a:cubicBezTo>
                    <a:cubicBezTo>
                      <a:pt x="7230" y="3774"/>
                      <a:pt x="7184" y="3776"/>
                      <a:pt x="7137" y="3776"/>
                    </a:cubicBezTo>
                    <a:cubicBezTo>
                      <a:pt x="6977" y="3776"/>
                      <a:pt x="6813" y="3758"/>
                      <a:pt x="6656" y="3712"/>
                    </a:cubicBezTo>
                    <a:cubicBezTo>
                      <a:pt x="6637" y="3707"/>
                      <a:pt x="6619" y="3704"/>
                      <a:pt x="6602" y="3704"/>
                    </a:cubicBezTo>
                    <a:cubicBezTo>
                      <a:pt x="6579" y="3704"/>
                      <a:pt x="6558" y="3710"/>
                      <a:pt x="6537" y="3724"/>
                    </a:cubicBezTo>
                    <a:lnTo>
                      <a:pt x="5763" y="4081"/>
                    </a:lnTo>
                    <a:lnTo>
                      <a:pt x="5799" y="3236"/>
                    </a:lnTo>
                    <a:cubicBezTo>
                      <a:pt x="5799" y="3188"/>
                      <a:pt x="5787" y="3164"/>
                      <a:pt x="5775" y="3129"/>
                    </a:cubicBezTo>
                    <a:cubicBezTo>
                      <a:pt x="5656" y="2986"/>
                      <a:pt x="5561" y="2819"/>
                      <a:pt x="5501" y="2652"/>
                    </a:cubicBezTo>
                    <a:cubicBezTo>
                      <a:pt x="5501" y="2641"/>
                      <a:pt x="5501" y="2641"/>
                      <a:pt x="5490" y="2629"/>
                    </a:cubicBezTo>
                    <a:cubicBezTo>
                      <a:pt x="5311" y="2117"/>
                      <a:pt x="5382" y="1557"/>
                      <a:pt x="5680" y="1093"/>
                    </a:cubicBezTo>
                    <a:cubicBezTo>
                      <a:pt x="5942" y="712"/>
                      <a:pt x="6323" y="450"/>
                      <a:pt x="6787" y="366"/>
                    </a:cubicBezTo>
                    <a:cubicBezTo>
                      <a:pt x="6900" y="342"/>
                      <a:pt x="7015" y="330"/>
                      <a:pt x="7129" y="330"/>
                    </a:cubicBezTo>
                    <a:cubicBezTo>
                      <a:pt x="7461" y="330"/>
                      <a:pt x="7793" y="431"/>
                      <a:pt x="8085" y="617"/>
                    </a:cubicBezTo>
                    <a:cubicBezTo>
                      <a:pt x="8871" y="1152"/>
                      <a:pt x="9097" y="2224"/>
                      <a:pt x="8561" y="3010"/>
                    </a:cubicBezTo>
                    <a:cubicBezTo>
                      <a:pt x="8383" y="3284"/>
                      <a:pt x="8145" y="3486"/>
                      <a:pt x="7847" y="3629"/>
                    </a:cubicBezTo>
                    <a:cubicBezTo>
                      <a:pt x="7764" y="3665"/>
                      <a:pt x="7728" y="3760"/>
                      <a:pt x="7764" y="3831"/>
                    </a:cubicBezTo>
                    <a:cubicBezTo>
                      <a:pt x="7798" y="3883"/>
                      <a:pt x="7857" y="3922"/>
                      <a:pt x="7914" y="3922"/>
                    </a:cubicBezTo>
                    <a:cubicBezTo>
                      <a:pt x="7936" y="3922"/>
                      <a:pt x="7958" y="3916"/>
                      <a:pt x="7978" y="3903"/>
                    </a:cubicBezTo>
                    <a:cubicBezTo>
                      <a:pt x="8323" y="3748"/>
                      <a:pt x="8597" y="3510"/>
                      <a:pt x="8811" y="3188"/>
                    </a:cubicBezTo>
                    <a:cubicBezTo>
                      <a:pt x="9454" y="2260"/>
                      <a:pt x="9192" y="974"/>
                      <a:pt x="8264" y="355"/>
                    </a:cubicBezTo>
                    <a:cubicBezTo>
                      <a:pt x="7904" y="124"/>
                      <a:pt x="7503" y="1"/>
                      <a:pt x="70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580;p61">
                <a:extLst>
                  <a:ext uri="{FF2B5EF4-FFF2-40B4-BE49-F238E27FC236}">
                    <a16:creationId xmlns:a16="http://schemas.microsoft.com/office/drawing/2014/main" id="{D26A2F5A-356A-46C4-84F3-FED6EF108311}"/>
                  </a:ext>
                </a:extLst>
              </p:cNvPr>
              <p:cNvSpPr/>
              <p:nvPr/>
            </p:nvSpPr>
            <p:spPr>
              <a:xfrm>
                <a:off x="2422623" y="1574883"/>
                <a:ext cx="10201" cy="11373"/>
              </a:xfrm>
              <a:custGeom>
                <a:avLst/>
                <a:gdLst/>
                <a:ahLst/>
                <a:cxnLst/>
                <a:rect l="l" t="t" r="r" b="b"/>
                <a:pathLst>
                  <a:path w="322" h="359" extrusionOk="0">
                    <a:moveTo>
                      <a:pt x="155" y="1"/>
                    </a:moveTo>
                    <a:cubicBezTo>
                      <a:pt x="72" y="1"/>
                      <a:pt x="0" y="72"/>
                      <a:pt x="0" y="156"/>
                    </a:cubicBezTo>
                    <a:lnTo>
                      <a:pt x="0" y="191"/>
                    </a:lnTo>
                    <a:cubicBezTo>
                      <a:pt x="0" y="275"/>
                      <a:pt x="72" y="358"/>
                      <a:pt x="155" y="358"/>
                    </a:cubicBezTo>
                    <a:cubicBezTo>
                      <a:pt x="251" y="358"/>
                      <a:pt x="322" y="275"/>
                      <a:pt x="322" y="191"/>
                    </a:cubicBezTo>
                    <a:lnTo>
                      <a:pt x="322" y="156"/>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581;p61">
                <a:extLst>
                  <a:ext uri="{FF2B5EF4-FFF2-40B4-BE49-F238E27FC236}">
                    <a16:creationId xmlns:a16="http://schemas.microsoft.com/office/drawing/2014/main" id="{96966894-8216-4FA3-83E4-2BD4CDF995D9}"/>
                  </a:ext>
                </a:extLst>
              </p:cNvPr>
              <p:cNvSpPr/>
              <p:nvPr/>
            </p:nvSpPr>
            <p:spPr>
              <a:xfrm>
                <a:off x="2442613" y="1574883"/>
                <a:ext cx="10581" cy="11373"/>
              </a:xfrm>
              <a:custGeom>
                <a:avLst/>
                <a:gdLst/>
                <a:ahLst/>
                <a:cxnLst/>
                <a:rect l="l" t="t" r="r" b="b"/>
                <a:pathLst>
                  <a:path w="334" h="359" extrusionOk="0">
                    <a:moveTo>
                      <a:pt x="167" y="1"/>
                    </a:moveTo>
                    <a:cubicBezTo>
                      <a:pt x="84" y="1"/>
                      <a:pt x="1" y="72"/>
                      <a:pt x="1" y="156"/>
                    </a:cubicBezTo>
                    <a:lnTo>
                      <a:pt x="1" y="191"/>
                    </a:lnTo>
                    <a:cubicBezTo>
                      <a:pt x="1" y="275"/>
                      <a:pt x="84" y="358"/>
                      <a:pt x="167" y="358"/>
                    </a:cubicBezTo>
                    <a:cubicBezTo>
                      <a:pt x="262" y="358"/>
                      <a:pt x="334" y="275"/>
                      <a:pt x="334" y="191"/>
                    </a:cubicBezTo>
                    <a:lnTo>
                      <a:pt x="334" y="156"/>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582;p61">
                <a:extLst>
                  <a:ext uri="{FF2B5EF4-FFF2-40B4-BE49-F238E27FC236}">
                    <a16:creationId xmlns:a16="http://schemas.microsoft.com/office/drawing/2014/main" id="{525B9655-07CC-464A-9403-913C855B1165}"/>
                  </a:ext>
                </a:extLst>
              </p:cNvPr>
              <p:cNvSpPr/>
              <p:nvPr/>
            </p:nvSpPr>
            <p:spPr>
              <a:xfrm>
                <a:off x="2462983" y="1574883"/>
                <a:ext cx="10581" cy="11373"/>
              </a:xfrm>
              <a:custGeom>
                <a:avLst/>
                <a:gdLst/>
                <a:ahLst/>
                <a:cxnLst/>
                <a:rect l="l" t="t" r="r" b="b"/>
                <a:pathLst>
                  <a:path w="334" h="359" extrusionOk="0">
                    <a:moveTo>
                      <a:pt x="167" y="1"/>
                    </a:moveTo>
                    <a:cubicBezTo>
                      <a:pt x="72" y="1"/>
                      <a:pt x="0" y="72"/>
                      <a:pt x="0" y="156"/>
                    </a:cubicBezTo>
                    <a:lnTo>
                      <a:pt x="0" y="191"/>
                    </a:lnTo>
                    <a:cubicBezTo>
                      <a:pt x="0" y="275"/>
                      <a:pt x="72" y="358"/>
                      <a:pt x="167" y="358"/>
                    </a:cubicBezTo>
                    <a:cubicBezTo>
                      <a:pt x="250" y="358"/>
                      <a:pt x="334" y="275"/>
                      <a:pt x="334" y="191"/>
                    </a:cubicBezTo>
                    <a:lnTo>
                      <a:pt x="334" y="156"/>
                    </a:lnTo>
                    <a:cubicBezTo>
                      <a:pt x="310"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583;p61">
                <a:extLst>
                  <a:ext uri="{FF2B5EF4-FFF2-40B4-BE49-F238E27FC236}">
                    <a16:creationId xmlns:a16="http://schemas.microsoft.com/office/drawing/2014/main" id="{9D0FDD1F-3149-4D7D-B446-FF0AD0436620}"/>
                  </a:ext>
                </a:extLst>
              </p:cNvPr>
              <p:cNvSpPr/>
              <p:nvPr/>
            </p:nvSpPr>
            <p:spPr>
              <a:xfrm>
                <a:off x="2482974" y="1574883"/>
                <a:ext cx="10201" cy="11373"/>
              </a:xfrm>
              <a:custGeom>
                <a:avLst/>
                <a:gdLst/>
                <a:ahLst/>
                <a:cxnLst/>
                <a:rect l="l" t="t" r="r" b="b"/>
                <a:pathLst>
                  <a:path w="322" h="359" extrusionOk="0">
                    <a:moveTo>
                      <a:pt x="155" y="1"/>
                    </a:moveTo>
                    <a:cubicBezTo>
                      <a:pt x="72" y="1"/>
                      <a:pt x="0" y="72"/>
                      <a:pt x="0" y="156"/>
                    </a:cubicBezTo>
                    <a:lnTo>
                      <a:pt x="0" y="191"/>
                    </a:lnTo>
                    <a:cubicBezTo>
                      <a:pt x="0" y="275"/>
                      <a:pt x="72" y="358"/>
                      <a:pt x="155" y="358"/>
                    </a:cubicBezTo>
                    <a:cubicBezTo>
                      <a:pt x="251" y="358"/>
                      <a:pt x="322" y="275"/>
                      <a:pt x="322" y="191"/>
                    </a:cubicBezTo>
                    <a:lnTo>
                      <a:pt x="322" y="156"/>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584;p61">
                <a:extLst>
                  <a:ext uri="{FF2B5EF4-FFF2-40B4-BE49-F238E27FC236}">
                    <a16:creationId xmlns:a16="http://schemas.microsoft.com/office/drawing/2014/main" id="{ABAF3638-3B2C-4C1B-B477-77C3D0012C70}"/>
                  </a:ext>
                </a:extLst>
              </p:cNvPr>
              <p:cNvSpPr/>
              <p:nvPr/>
            </p:nvSpPr>
            <p:spPr>
              <a:xfrm>
                <a:off x="2312852" y="1654495"/>
                <a:ext cx="26073" cy="49041"/>
              </a:xfrm>
              <a:custGeom>
                <a:avLst/>
                <a:gdLst/>
                <a:ahLst/>
                <a:cxnLst/>
                <a:rect l="l" t="t" r="r" b="b"/>
                <a:pathLst>
                  <a:path w="823" h="1548" extrusionOk="0">
                    <a:moveTo>
                      <a:pt x="179" y="0"/>
                    </a:moveTo>
                    <a:cubicBezTo>
                      <a:pt x="96" y="0"/>
                      <a:pt x="25" y="72"/>
                      <a:pt x="25" y="167"/>
                    </a:cubicBezTo>
                    <a:cubicBezTo>
                      <a:pt x="25" y="250"/>
                      <a:pt x="96" y="322"/>
                      <a:pt x="179" y="322"/>
                    </a:cubicBezTo>
                    <a:lnTo>
                      <a:pt x="263" y="322"/>
                    </a:lnTo>
                    <a:lnTo>
                      <a:pt x="263" y="1215"/>
                    </a:lnTo>
                    <a:lnTo>
                      <a:pt x="167" y="1215"/>
                    </a:lnTo>
                    <a:cubicBezTo>
                      <a:pt x="84" y="1215"/>
                      <a:pt x="1" y="1298"/>
                      <a:pt x="1" y="1381"/>
                    </a:cubicBezTo>
                    <a:cubicBezTo>
                      <a:pt x="1" y="1477"/>
                      <a:pt x="84" y="1548"/>
                      <a:pt x="167" y="1548"/>
                    </a:cubicBezTo>
                    <a:lnTo>
                      <a:pt x="656" y="1548"/>
                    </a:lnTo>
                    <a:cubicBezTo>
                      <a:pt x="751" y="1548"/>
                      <a:pt x="822" y="1477"/>
                      <a:pt x="822" y="1381"/>
                    </a:cubicBezTo>
                    <a:cubicBezTo>
                      <a:pt x="822" y="1274"/>
                      <a:pt x="751" y="1203"/>
                      <a:pt x="668" y="1203"/>
                    </a:cubicBezTo>
                    <a:lnTo>
                      <a:pt x="572" y="1203"/>
                    </a:lnTo>
                    <a:lnTo>
                      <a:pt x="572" y="167"/>
                    </a:lnTo>
                    <a:cubicBezTo>
                      <a:pt x="572" y="72"/>
                      <a:pt x="501"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585;p61">
                <a:extLst>
                  <a:ext uri="{FF2B5EF4-FFF2-40B4-BE49-F238E27FC236}">
                    <a16:creationId xmlns:a16="http://schemas.microsoft.com/office/drawing/2014/main" id="{66A6014F-1866-4327-AFAF-14ED12F18601}"/>
                  </a:ext>
                </a:extLst>
              </p:cNvPr>
              <p:cNvSpPr/>
              <p:nvPr/>
            </p:nvSpPr>
            <p:spPr>
              <a:xfrm>
                <a:off x="2316242" y="1637135"/>
                <a:ext cx="14383" cy="13971"/>
              </a:xfrm>
              <a:custGeom>
                <a:avLst/>
                <a:gdLst/>
                <a:ahLst/>
                <a:cxnLst/>
                <a:rect l="l" t="t" r="r" b="b"/>
                <a:pathLst>
                  <a:path w="454" h="441" extrusionOk="0">
                    <a:moveTo>
                      <a:pt x="227" y="0"/>
                    </a:moveTo>
                    <a:cubicBezTo>
                      <a:pt x="96" y="0"/>
                      <a:pt x="1" y="96"/>
                      <a:pt x="1" y="215"/>
                    </a:cubicBezTo>
                    <a:cubicBezTo>
                      <a:pt x="1" y="334"/>
                      <a:pt x="108" y="441"/>
                      <a:pt x="227" y="441"/>
                    </a:cubicBezTo>
                    <a:cubicBezTo>
                      <a:pt x="358" y="441"/>
                      <a:pt x="453" y="334"/>
                      <a:pt x="453" y="215"/>
                    </a:cubicBezTo>
                    <a:cubicBezTo>
                      <a:pt x="453" y="96"/>
                      <a:pt x="358" y="0"/>
                      <a:pt x="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 name="Groupe 156">
            <a:extLst>
              <a:ext uri="{FF2B5EF4-FFF2-40B4-BE49-F238E27FC236}">
                <a16:creationId xmlns:a16="http://schemas.microsoft.com/office/drawing/2014/main" id="{79F34F83-B486-47A5-82E5-1DF892D4AAA9}"/>
              </a:ext>
            </a:extLst>
          </p:cNvPr>
          <p:cNvGrpSpPr/>
          <p:nvPr/>
        </p:nvGrpSpPr>
        <p:grpSpPr>
          <a:xfrm>
            <a:off x="6353299" y="1113620"/>
            <a:ext cx="2349361" cy="917276"/>
            <a:chOff x="6353299" y="1113620"/>
            <a:chExt cx="2349361" cy="917276"/>
          </a:xfrm>
        </p:grpSpPr>
        <p:sp>
          <p:nvSpPr>
            <p:cNvPr id="70" name="Google Shape;100;p16">
              <a:extLst>
                <a:ext uri="{FF2B5EF4-FFF2-40B4-BE49-F238E27FC236}">
                  <a16:creationId xmlns:a16="http://schemas.microsoft.com/office/drawing/2014/main" id="{BC81BCDB-5E9D-4062-9B8B-639C01F97D2D}"/>
                </a:ext>
              </a:extLst>
            </p:cNvPr>
            <p:cNvSpPr txBox="1"/>
            <p:nvPr/>
          </p:nvSpPr>
          <p:spPr>
            <a:xfrm>
              <a:off x="6353299" y="1601296"/>
              <a:ext cx="2349361" cy="429600"/>
            </a:xfrm>
            <a:prstGeom prst="rect">
              <a:avLst/>
            </a:prstGeom>
            <a:noFill/>
            <a:ln>
              <a:noFill/>
            </a:ln>
          </p:spPr>
          <p:txBody>
            <a:bodyPr spcFirstLastPara="1" wrap="square" lIns="91425" tIns="91425" rIns="91425" bIns="91425" anchor="ctr" anchorCtr="0">
              <a:noAutofit/>
            </a:bodyPr>
            <a:lstStyle/>
            <a:p>
              <a:pPr algn="ctr"/>
              <a:r>
                <a:rPr lang="en" sz="2400" dirty="0">
                  <a:solidFill>
                    <a:srgbClr val="B0F052"/>
                  </a:solidFill>
                  <a:latin typeface="Oswald"/>
                  <a:sym typeface="Fira Sans Extra Condensed Medium"/>
                </a:rPr>
                <a:t>CONCLUSION</a:t>
              </a:r>
              <a:endParaRPr sz="2400" dirty="0">
                <a:solidFill>
                  <a:srgbClr val="B0F052"/>
                </a:solidFill>
                <a:latin typeface="Oswald"/>
                <a:sym typeface="Fira Sans Extra Condensed Medium"/>
              </a:endParaRPr>
            </a:p>
          </p:txBody>
        </p:sp>
        <p:sp>
          <p:nvSpPr>
            <p:cNvPr id="84" name="Google Shape;10333;p58">
              <a:extLst>
                <a:ext uri="{FF2B5EF4-FFF2-40B4-BE49-F238E27FC236}">
                  <a16:creationId xmlns:a16="http://schemas.microsoft.com/office/drawing/2014/main" id="{90B9737D-877E-4C9A-8B04-77C62702AE57}"/>
                </a:ext>
              </a:extLst>
            </p:cNvPr>
            <p:cNvSpPr/>
            <p:nvPr/>
          </p:nvSpPr>
          <p:spPr>
            <a:xfrm>
              <a:off x="7349136" y="1113620"/>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gradFill>
              <a:gsLst>
                <a:gs pos="0">
                  <a:srgbClr val="00B050"/>
                </a:gs>
                <a:gs pos="100000">
                  <a:srgbClr val="92D050"/>
                </a:gs>
              </a:gsLst>
              <a:lin ang="2700006" scaled="0"/>
            </a:gradFill>
            <a:ln>
              <a:noFill/>
            </a:ln>
            <a:effectLst>
              <a:outerShdw blurRad="63500" sx="102000" sy="102000" algn="ctr" rotWithShape="0">
                <a:srgbClr val="35C2D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e 1">
            <a:extLst>
              <a:ext uri="{FF2B5EF4-FFF2-40B4-BE49-F238E27FC236}">
                <a16:creationId xmlns:a16="http://schemas.microsoft.com/office/drawing/2014/main" id="{178A45A2-4B9C-4E53-A47B-42997B08AF34}"/>
              </a:ext>
            </a:extLst>
          </p:cNvPr>
          <p:cNvGrpSpPr/>
          <p:nvPr/>
        </p:nvGrpSpPr>
        <p:grpSpPr>
          <a:xfrm>
            <a:off x="4275298" y="3833412"/>
            <a:ext cx="2763435" cy="895535"/>
            <a:chOff x="4275298" y="3833412"/>
            <a:chExt cx="2763435" cy="895535"/>
          </a:xfrm>
        </p:grpSpPr>
        <p:sp>
          <p:nvSpPr>
            <p:cNvPr id="69" name="Google Shape;100;p16">
              <a:extLst>
                <a:ext uri="{FF2B5EF4-FFF2-40B4-BE49-F238E27FC236}">
                  <a16:creationId xmlns:a16="http://schemas.microsoft.com/office/drawing/2014/main" id="{7F0C9FEC-FB28-4EDE-BAB6-A07835543487}"/>
                </a:ext>
              </a:extLst>
            </p:cNvPr>
            <p:cNvSpPr txBox="1"/>
            <p:nvPr/>
          </p:nvSpPr>
          <p:spPr>
            <a:xfrm>
              <a:off x="4275298" y="3833412"/>
              <a:ext cx="2763435" cy="429600"/>
            </a:xfrm>
            <a:prstGeom prst="rect">
              <a:avLst/>
            </a:prstGeom>
            <a:noFill/>
            <a:ln>
              <a:noFill/>
            </a:ln>
          </p:spPr>
          <p:txBody>
            <a:bodyPr spcFirstLastPara="1" wrap="square" lIns="91425" tIns="91425" rIns="91425" bIns="91425" anchor="ctr" anchorCtr="0">
              <a:noAutofit/>
            </a:bodyPr>
            <a:lstStyle/>
            <a:p>
              <a:pPr algn="ctr"/>
              <a:r>
                <a:rPr lang="en-US" sz="2400" dirty="0">
                  <a:solidFill>
                    <a:srgbClr val="36FFF4"/>
                  </a:solidFill>
                  <a:latin typeface="Oswald"/>
                  <a:sym typeface="Fira Sans Extra Condensed Medium"/>
                </a:rPr>
                <a:t>OUTIL DE SÉCURITÉ</a:t>
              </a:r>
            </a:p>
          </p:txBody>
        </p:sp>
        <p:grpSp>
          <p:nvGrpSpPr>
            <p:cNvPr id="85" name="Google Shape;10375;p58">
              <a:extLst>
                <a:ext uri="{FF2B5EF4-FFF2-40B4-BE49-F238E27FC236}">
                  <a16:creationId xmlns:a16="http://schemas.microsoft.com/office/drawing/2014/main" id="{CFA2A307-6AF1-49DC-AA9A-4CD5607C6CB5}"/>
                </a:ext>
              </a:extLst>
            </p:cNvPr>
            <p:cNvGrpSpPr/>
            <p:nvPr/>
          </p:nvGrpSpPr>
          <p:grpSpPr>
            <a:xfrm>
              <a:off x="5378963" y="4358398"/>
              <a:ext cx="370930" cy="370549"/>
              <a:chOff x="2497275" y="2744159"/>
              <a:chExt cx="370930" cy="370549"/>
            </a:xfrm>
            <a:gradFill>
              <a:gsLst>
                <a:gs pos="0">
                  <a:schemeClr val="tx1">
                    <a:lumMod val="75000"/>
                  </a:schemeClr>
                </a:gs>
                <a:gs pos="100000">
                  <a:schemeClr val="accent4">
                    <a:lumMod val="75000"/>
                  </a:schemeClr>
                </a:gs>
              </a:gsLst>
              <a:lin ang="2700006" scaled="0"/>
            </a:gradFill>
            <a:effectLst>
              <a:outerShdw blurRad="63500" sx="102000" sy="102000" algn="ctr" rotWithShape="0">
                <a:srgbClr val="36FFF4">
                  <a:alpha val="40000"/>
                </a:srgbClr>
              </a:outerShdw>
            </a:effectLst>
          </p:grpSpPr>
          <p:sp>
            <p:nvSpPr>
              <p:cNvPr id="86" name="Google Shape;10376;p58">
                <a:extLst>
                  <a:ext uri="{FF2B5EF4-FFF2-40B4-BE49-F238E27FC236}">
                    <a16:creationId xmlns:a16="http://schemas.microsoft.com/office/drawing/2014/main" id="{F77012D8-02BA-459B-A20C-F8FF509C1E1F}"/>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377;p58">
                <a:extLst>
                  <a:ext uri="{FF2B5EF4-FFF2-40B4-BE49-F238E27FC236}">
                    <a16:creationId xmlns:a16="http://schemas.microsoft.com/office/drawing/2014/main" id="{7B61AE15-6AD9-48F2-8D00-9C00E9C29EA3}"/>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378;p58">
                <a:extLst>
                  <a:ext uri="{FF2B5EF4-FFF2-40B4-BE49-F238E27FC236}">
                    <a16:creationId xmlns:a16="http://schemas.microsoft.com/office/drawing/2014/main" id="{31EFF458-3780-4C22-85E7-7392C5F4F6BC}"/>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379;p58">
                <a:extLst>
                  <a:ext uri="{FF2B5EF4-FFF2-40B4-BE49-F238E27FC236}">
                    <a16:creationId xmlns:a16="http://schemas.microsoft.com/office/drawing/2014/main" id="{333DB8B6-8D79-4C2E-BF2F-FB9C1CF3739D}"/>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380;p58">
                <a:extLst>
                  <a:ext uri="{FF2B5EF4-FFF2-40B4-BE49-F238E27FC236}">
                    <a16:creationId xmlns:a16="http://schemas.microsoft.com/office/drawing/2014/main" id="{D48CB624-D755-451D-9865-3C877BEB5345}"/>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381;p58">
                <a:extLst>
                  <a:ext uri="{FF2B5EF4-FFF2-40B4-BE49-F238E27FC236}">
                    <a16:creationId xmlns:a16="http://schemas.microsoft.com/office/drawing/2014/main" id="{6326A857-7E42-4B87-AA68-FF5CB0DFD9C2}"/>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 name="Groupe 154">
            <a:extLst>
              <a:ext uri="{FF2B5EF4-FFF2-40B4-BE49-F238E27FC236}">
                <a16:creationId xmlns:a16="http://schemas.microsoft.com/office/drawing/2014/main" id="{EFABB3C1-D2EE-4308-9D6A-DEECF99469E4}"/>
              </a:ext>
            </a:extLst>
          </p:cNvPr>
          <p:cNvGrpSpPr/>
          <p:nvPr/>
        </p:nvGrpSpPr>
        <p:grpSpPr>
          <a:xfrm>
            <a:off x="1913128" y="901996"/>
            <a:ext cx="2967788" cy="1119020"/>
            <a:chOff x="1913128" y="901996"/>
            <a:chExt cx="2967788" cy="1119020"/>
          </a:xfrm>
        </p:grpSpPr>
        <p:sp>
          <p:nvSpPr>
            <p:cNvPr id="68" name="Google Shape;100;p16">
              <a:extLst>
                <a:ext uri="{FF2B5EF4-FFF2-40B4-BE49-F238E27FC236}">
                  <a16:creationId xmlns:a16="http://schemas.microsoft.com/office/drawing/2014/main" id="{75006458-3366-486A-82D6-7031750A1A48}"/>
                </a:ext>
              </a:extLst>
            </p:cNvPr>
            <p:cNvSpPr txBox="1"/>
            <p:nvPr/>
          </p:nvSpPr>
          <p:spPr>
            <a:xfrm>
              <a:off x="1913128" y="1591416"/>
              <a:ext cx="2967788"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FF348C"/>
                  </a:solidFill>
                  <a:latin typeface="Oswald"/>
                  <a:sym typeface="Fira Sans Extra Condensed Medium"/>
                </a:rPr>
                <a:t>PENTEST AUTOMATISÉ</a:t>
              </a:r>
            </a:p>
          </p:txBody>
        </p:sp>
        <p:grpSp>
          <p:nvGrpSpPr>
            <p:cNvPr id="92" name="Google Shape;13279;p62">
              <a:extLst>
                <a:ext uri="{FF2B5EF4-FFF2-40B4-BE49-F238E27FC236}">
                  <a16:creationId xmlns:a16="http://schemas.microsoft.com/office/drawing/2014/main" id="{7ADFE52D-015E-42F8-BC75-387DD276DED4}"/>
                </a:ext>
              </a:extLst>
            </p:cNvPr>
            <p:cNvGrpSpPr/>
            <p:nvPr/>
          </p:nvGrpSpPr>
          <p:grpSpPr>
            <a:xfrm>
              <a:off x="3207623" y="901996"/>
              <a:ext cx="437609" cy="603176"/>
              <a:chOff x="1768821" y="3361108"/>
              <a:chExt cx="278739" cy="339074"/>
            </a:xfrm>
            <a:gradFill>
              <a:gsLst>
                <a:gs pos="0">
                  <a:srgbClr val="FF5DA2"/>
                </a:gs>
                <a:gs pos="100000">
                  <a:schemeClr val="accent6">
                    <a:lumMod val="60000"/>
                    <a:lumOff val="40000"/>
                  </a:schemeClr>
                </a:gs>
              </a:gsLst>
              <a:lin ang="2700006" scaled="0"/>
            </a:gradFill>
            <a:effectLst>
              <a:outerShdw blurRad="63500" sx="102000" sy="102000" algn="ctr" rotWithShape="0">
                <a:srgbClr val="878FFF">
                  <a:alpha val="40000"/>
                </a:srgbClr>
              </a:outerShdw>
            </a:effectLst>
          </p:grpSpPr>
          <p:sp>
            <p:nvSpPr>
              <p:cNvPr id="93" name="Google Shape;13280;p62">
                <a:extLst>
                  <a:ext uri="{FF2B5EF4-FFF2-40B4-BE49-F238E27FC236}">
                    <a16:creationId xmlns:a16="http://schemas.microsoft.com/office/drawing/2014/main" id="{7367D20F-DF81-426D-89DB-D9ED8BBBEB95}"/>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281;p62">
                <a:extLst>
                  <a:ext uri="{FF2B5EF4-FFF2-40B4-BE49-F238E27FC236}">
                    <a16:creationId xmlns:a16="http://schemas.microsoft.com/office/drawing/2014/main" id="{9526964E-9CB1-444E-B5CD-DDB774AD459D}"/>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282;p62">
                <a:extLst>
                  <a:ext uri="{FF2B5EF4-FFF2-40B4-BE49-F238E27FC236}">
                    <a16:creationId xmlns:a16="http://schemas.microsoft.com/office/drawing/2014/main" id="{317533EC-2269-4F26-BB68-A8D79619AEEB}"/>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283;p62">
                <a:extLst>
                  <a:ext uri="{FF2B5EF4-FFF2-40B4-BE49-F238E27FC236}">
                    <a16:creationId xmlns:a16="http://schemas.microsoft.com/office/drawing/2014/main" id="{67A70DDB-CB43-4143-967C-868AEB283E19}"/>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284;p62">
                <a:extLst>
                  <a:ext uri="{FF2B5EF4-FFF2-40B4-BE49-F238E27FC236}">
                    <a16:creationId xmlns:a16="http://schemas.microsoft.com/office/drawing/2014/main" id="{E705DE83-F95F-4AEF-ADFD-1FE460081911}"/>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285;p62">
                <a:extLst>
                  <a:ext uri="{FF2B5EF4-FFF2-40B4-BE49-F238E27FC236}">
                    <a16:creationId xmlns:a16="http://schemas.microsoft.com/office/drawing/2014/main" id="{A98C51C2-AA74-4B4A-AC2B-37A4D14567A0}"/>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286;p62">
                <a:extLst>
                  <a:ext uri="{FF2B5EF4-FFF2-40B4-BE49-F238E27FC236}">
                    <a16:creationId xmlns:a16="http://schemas.microsoft.com/office/drawing/2014/main" id="{6AF5B6C2-4BE2-4D1A-A898-F1803E223BE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287;p62">
                <a:extLst>
                  <a:ext uri="{FF2B5EF4-FFF2-40B4-BE49-F238E27FC236}">
                    <a16:creationId xmlns:a16="http://schemas.microsoft.com/office/drawing/2014/main" id="{43F88B39-AA36-4405-9372-39EBBDF8B89F}"/>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288;p62">
                <a:extLst>
                  <a:ext uri="{FF2B5EF4-FFF2-40B4-BE49-F238E27FC236}">
                    <a16:creationId xmlns:a16="http://schemas.microsoft.com/office/drawing/2014/main" id="{88D7E2B4-CB06-4931-8A84-7D58543DC853}"/>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289;p62">
                <a:extLst>
                  <a:ext uri="{FF2B5EF4-FFF2-40B4-BE49-F238E27FC236}">
                    <a16:creationId xmlns:a16="http://schemas.microsoft.com/office/drawing/2014/main" id="{CE21A019-5FF9-4C26-BC7A-23610246DA14}"/>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290;p62">
                <a:extLst>
                  <a:ext uri="{FF2B5EF4-FFF2-40B4-BE49-F238E27FC236}">
                    <a16:creationId xmlns:a16="http://schemas.microsoft.com/office/drawing/2014/main" id="{06EC97EE-3C08-45EF-825B-E4C7F1EEC819}"/>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 name="Google Shape;957;p35">
            <a:extLst>
              <a:ext uri="{FF2B5EF4-FFF2-40B4-BE49-F238E27FC236}">
                <a16:creationId xmlns:a16="http://schemas.microsoft.com/office/drawing/2014/main" id="{4F981B43-A97B-48CC-87BB-6FC24210B22C}"/>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52;p35">
            <a:extLst>
              <a:ext uri="{FF2B5EF4-FFF2-40B4-BE49-F238E27FC236}">
                <a16:creationId xmlns:a16="http://schemas.microsoft.com/office/drawing/2014/main" id="{487A09B0-E500-4B3C-A0D5-84D21E027F4F}"/>
              </a:ext>
            </a:extLst>
          </p:cNvPr>
          <p:cNvSpPr/>
          <p:nvPr/>
        </p:nvSpPr>
        <p:spPr>
          <a:xfrm rot="10800000" flipH="1">
            <a:off x="1206908" y="841035"/>
            <a:ext cx="215448" cy="256580"/>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53;p35">
            <a:extLst>
              <a:ext uri="{FF2B5EF4-FFF2-40B4-BE49-F238E27FC236}">
                <a16:creationId xmlns:a16="http://schemas.microsoft.com/office/drawing/2014/main" id="{9DC55514-7FEB-4CD1-984F-BA889CB0537D}"/>
              </a:ext>
            </a:extLst>
          </p:cNvPr>
          <p:cNvSpPr/>
          <p:nvPr/>
        </p:nvSpPr>
        <p:spPr>
          <a:xfrm rot="10800000" flipH="1">
            <a:off x="1379446" y="52053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2;p37">
            <a:extLst>
              <a:ext uri="{FF2B5EF4-FFF2-40B4-BE49-F238E27FC236}">
                <a16:creationId xmlns:a16="http://schemas.microsoft.com/office/drawing/2014/main" id="{E851AAFA-4A77-4F6B-A91D-138ADADFD3CF}"/>
              </a:ext>
            </a:extLst>
          </p:cNvPr>
          <p:cNvSpPr/>
          <p:nvPr/>
        </p:nvSpPr>
        <p:spPr>
          <a:xfrm>
            <a:off x="0" y="2755950"/>
            <a:ext cx="400245" cy="393600"/>
          </a:xfrm>
          <a:prstGeom prst="homePlate">
            <a:avLst>
              <a:gd name="adj" fmla="val 32030"/>
            </a:avLst>
          </a:prstGeom>
          <a:gradFill>
            <a:gsLst>
              <a:gs pos="0">
                <a:schemeClr val="accent1">
                  <a:lumMod val="25000"/>
                </a:schemeClr>
              </a:gs>
              <a:gs pos="100000">
                <a:schemeClr val="accent1">
                  <a:lumMod val="75000"/>
                </a:schemeClr>
              </a:gs>
            </a:gsLst>
            <a:lin ang="2700006" scaled="0"/>
          </a:gra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endParaRPr sz="1000" b="1" dirty="0">
              <a:solidFill>
                <a:schemeClr val="tx2"/>
              </a:solidFill>
              <a:latin typeface="Ubuntu" panose="020B0504030602030204" pitchFamily="34" charset="0"/>
              <a:ea typeface="Barlow Light"/>
              <a:cs typeface="Barlow Light"/>
              <a:sym typeface="Barlow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
                                        <p:tgtEl>
                                          <p:spTgt spid="4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200"/>
                                        <p:tgtEl>
                                          <p:spTgt spid="49"/>
                                        </p:tgtEl>
                                      </p:cBhvr>
                                    </p:animEffect>
                                  </p:childTnLst>
                                </p:cTn>
                              </p:par>
                            </p:childTnLst>
                          </p:cTn>
                        </p:par>
                        <p:par>
                          <p:cTn id="12" fill="hold">
                            <p:stCondLst>
                              <p:cond delay="400"/>
                            </p:stCondLst>
                            <p:childTnLst>
                              <p:par>
                                <p:cTn id="13" presetID="2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200"/>
                                        <p:tgtEl>
                                          <p:spTgt spid="63"/>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200"/>
                                        <p:tgtEl>
                                          <p:spTgt spid="154"/>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200"/>
                                        <p:tgtEl>
                                          <p:spTgt spid="46"/>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down)">
                                      <p:cBhvr>
                                        <p:cTn id="27" dur="200"/>
                                        <p:tgtEl>
                                          <p:spTgt spid="64"/>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55"/>
                                        </p:tgtEl>
                                        <p:attrNameLst>
                                          <p:attrName>style.visibility</p:attrName>
                                        </p:attrNameLst>
                                      </p:cBhvr>
                                      <p:to>
                                        <p:strVal val="visible"/>
                                      </p:to>
                                    </p:set>
                                    <p:animEffect transition="in" filter="fade">
                                      <p:cBhvr>
                                        <p:cTn id="31" dur="200"/>
                                        <p:tgtEl>
                                          <p:spTgt spid="155"/>
                                        </p:tgtEl>
                                      </p:cBhvr>
                                    </p:animEffect>
                                  </p:childTnLst>
                                </p:cTn>
                              </p:par>
                            </p:childTnLst>
                          </p:cTn>
                        </p:par>
                        <p:par>
                          <p:cTn id="32" fill="hold">
                            <p:stCondLst>
                              <p:cond delay="14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
                                        <p:tgtEl>
                                          <p:spTgt spid="45"/>
                                        </p:tgtEl>
                                      </p:cBhvr>
                                    </p:animEffect>
                                  </p:childTnLst>
                                </p:cTn>
                              </p:par>
                            </p:childTnLst>
                          </p:cTn>
                        </p:par>
                        <p:par>
                          <p:cTn id="36" fill="hold">
                            <p:stCondLst>
                              <p:cond delay="1600"/>
                            </p:stCondLst>
                            <p:childTnLst>
                              <p:par>
                                <p:cTn id="37" presetID="22" presetClass="entr" presetSubtype="4"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down)">
                                      <p:cBhvr>
                                        <p:cTn id="39" dur="200"/>
                                        <p:tgtEl>
                                          <p:spTgt spid="65"/>
                                        </p:tgtEl>
                                      </p:cBhvr>
                                    </p:animEffect>
                                  </p:childTnLst>
                                </p:cTn>
                              </p:par>
                            </p:childTnLst>
                          </p:cTn>
                        </p:par>
                        <p:par>
                          <p:cTn id="40" fill="hold">
                            <p:stCondLst>
                              <p:cond delay="1800"/>
                            </p:stCondLst>
                            <p:childTnLst>
                              <p:par>
                                <p:cTn id="41" presetID="10"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200"/>
                                        <p:tgtEl>
                                          <p:spTgt spid="48"/>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200"/>
                                        <p:tgtEl>
                                          <p:spTgt spid="2"/>
                                        </p:tgtEl>
                                      </p:cBhvr>
                                    </p:animEffect>
                                  </p:childTnLst>
                                </p:cTn>
                              </p:par>
                            </p:childTnLst>
                          </p:cTn>
                        </p:par>
                        <p:par>
                          <p:cTn id="48" fill="hold">
                            <p:stCondLst>
                              <p:cond delay="2200"/>
                            </p:stCondLst>
                            <p:childTnLst>
                              <p:par>
                                <p:cTn id="49" presetID="22" presetClass="entr" presetSubtype="4"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200"/>
                                        <p:tgtEl>
                                          <p:spTgt spid="66"/>
                                        </p:tgtEl>
                                      </p:cBhvr>
                                    </p:animEffect>
                                  </p:childTnLst>
                                </p:cTn>
                              </p:par>
                            </p:childTnLst>
                          </p:cTn>
                        </p:par>
                        <p:par>
                          <p:cTn id="52" fill="hold">
                            <p:stCondLst>
                              <p:cond delay="2400"/>
                            </p:stCondLst>
                            <p:childTnLst>
                              <p:par>
                                <p:cTn id="53" presetID="10" presetClass="entr" presetSubtype="0" fill="hold" nodeType="afterEffect">
                                  <p:stCondLst>
                                    <p:cond delay="0"/>
                                  </p:stCondLst>
                                  <p:childTnLst>
                                    <p:set>
                                      <p:cBhvr>
                                        <p:cTn id="54" dur="1" fill="hold">
                                          <p:stCondLst>
                                            <p:cond delay="0"/>
                                          </p:stCondLst>
                                        </p:cTn>
                                        <p:tgtEl>
                                          <p:spTgt spid="157"/>
                                        </p:tgtEl>
                                        <p:attrNameLst>
                                          <p:attrName>style.visibility</p:attrName>
                                        </p:attrNameLst>
                                      </p:cBhvr>
                                      <p:to>
                                        <p:strVal val="visible"/>
                                      </p:to>
                                    </p:set>
                                    <p:animEffect transition="in" filter="fade">
                                      <p:cBhvr>
                                        <p:cTn id="55" dur="2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5" grpId="0" animBg="1"/>
      <p:bldP spid="46" grpId="0" animBg="1"/>
      <p:bldP spid="49" grpId="0" animBg="1"/>
      <p:bldP spid="63" grpId="0" animBg="1"/>
      <p:bldP spid="64" grpId="0" animBg="1"/>
      <p:bldP spid="65" grpId="0" animBg="1"/>
      <p:bldP spid="6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rgbClr val="B0F052"/>
                </a:solidFill>
              </a:rPr>
              <a:t>INTRODUCTION</a:t>
            </a:r>
            <a:endParaRPr dirty="0">
              <a:solidFill>
                <a:srgbClr val="B0F052"/>
              </a:solidFill>
            </a:endParaRPr>
          </a:p>
        </p:txBody>
      </p:sp>
      <p:sp>
        <p:nvSpPr>
          <p:cNvPr id="108" name="Google Shape;108;p12"/>
          <p:cNvSpPr txBox="1">
            <a:spLocks noGrp="1"/>
          </p:cNvSpPr>
          <p:nvPr>
            <p:ph type="body" idx="1"/>
          </p:nvPr>
        </p:nvSpPr>
        <p:spPr>
          <a:xfrm>
            <a:off x="595510" y="1576416"/>
            <a:ext cx="7535099" cy="2670886"/>
          </a:xfrm>
          <a:prstGeom prst="rect">
            <a:avLst/>
          </a:prstGeom>
        </p:spPr>
        <p:txBody>
          <a:bodyPr spcFirstLastPara="1" wrap="square" lIns="0" tIns="0" rIns="0" bIns="0" anchor="t" anchorCtr="0">
            <a:noAutofit/>
          </a:bodyPr>
          <a:lstStyle/>
          <a:p>
            <a:pPr marL="0" lvl="0" indent="0" algn="just" rtl="0">
              <a:lnSpc>
                <a:spcPts val="2300"/>
              </a:lnSpc>
              <a:spcBef>
                <a:spcPts val="0"/>
              </a:spcBef>
              <a:spcAft>
                <a:spcPts val="0"/>
              </a:spcAft>
              <a:buClr>
                <a:schemeClr val="dk1"/>
              </a:buClr>
              <a:buSzPts val="1100"/>
              <a:buFont typeface="Arial"/>
              <a:buNone/>
            </a:pPr>
            <a:r>
              <a:rPr lang="fr-FR" sz="1600" i="0" dirty="0">
                <a:solidFill>
                  <a:schemeClr val="bg1">
                    <a:lumMod val="95000"/>
                  </a:schemeClr>
                </a:solidFill>
                <a:effectLst/>
                <a:latin typeface="Ubuntu" panose="020B0504030602030204" pitchFamily="34" charset="0"/>
              </a:rPr>
              <a:t>Les systèmes d’informations (SI) sont régulièrement attaqués par des « pirates » ou « hackers mal intentionnés », et ce pour différentes raisons (économiques, politiques, etc.). Pour pallier ces cyberattaques, les infrastructures informatiques doivent être testées en passant par des tests d’intrusions pour s’assurer du bon niveau de sécurité.</a:t>
            </a:r>
          </a:p>
          <a:p>
            <a:pPr marL="0" lvl="0" indent="0" algn="just" rtl="0">
              <a:lnSpc>
                <a:spcPts val="2300"/>
              </a:lnSpc>
              <a:spcBef>
                <a:spcPts val="0"/>
              </a:spcBef>
              <a:spcAft>
                <a:spcPts val="0"/>
              </a:spcAft>
              <a:buClr>
                <a:schemeClr val="dk1"/>
              </a:buClr>
              <a:buSzPts val="1100"/>
              <a:buFont typeface="Arial"/>
              <a:buNone/>
            </a:pPr>
            <a:endParaRPr lang="fr-FR" sz="1600" dirty="0">
              <a:solidFill>
                <a:schemeClr val="bg1">
                  <a:lumMod val="95000"/>
                </a:schemeClr>
              </a:solidFill>
              <a:latin typeface="Ubuntu" panose="020B0504030602030204" pitchFamily="34" charset="0"/>
            </a:endParaRPr>
          </a:p>
          <a:p>
            <a:pPr marL="0" lvl="0" indent="0" algn="just" rtl="0">
              <a:lnSpc>
                <a:spcPts val="2300"/>
              </a:lnSpc>
              <a:spcBef>
                <a:spcPts val="0"/>
              </a:spcBef>
              <a:spcAft>
                <a:spcPts val="0"/>
              </a:spcAft>
              <a:buClr>
                <a:schemeClr val="dk1"/>
              </a:buClr>
              <a:buSzPts val="1100"/>
              <a:buFont typeface="Arial"/>
              <a:buNone/>
            </a:pPr>
            <a:r>
              <a:rPr lang="fr-FR" sz="1600" dirty="0">
                <a:solidFill>
                  <a:schemeClr val="bg1">
                    <a:lumMod val="95000"/>
                  </a:schemeClr>
                </a:solidFill>
                <a:latin typeface="Ubuntu" panose="020B0504030602030204" pitchFamily="34" charset="0"/>
              </a:rPr>
              <a:t>Un test d'intrusion (Penetration test ou Pentest) est une méthode d'évaluation de la  sécurité  d’un system d'information ou d'un  réseau informatique, en simulant des conditions d’attaque réalistes.</a:t>
            </a:r>
            <a:endParaRPr sz="1600" dirty="0">
              <a:solidFill>
                <a:schemeClr val="bg1">
                  <a:lumMod val="95000"/>
                </a:schemeClr>
              </a:solidFill>
              <a:latin typeface="Ubuntu" panose="020B0504030602030204" pitchFamily="34" charset="0"/>
            </a:endParaRP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2001328" y="714261"/>
            <a:ext cx="526851"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2455771" y="52053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00245" y="4136412"/>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rupo 20">
            <a:extLst>
              <a:ext uri="{FF2B5EF4-FFF2-40B4-BE49-F238E27FC236}">
                <a16:creationId xmlns:a16="http://schemas.microsoft.com/office/drawing/2014/main" id="{91EC1F08-C7DD-4810-921B-B1D92A8CC881}"/>
              </a:ext>
            </a:extLst>
          </p:cNvPr>
          <p:cNvGrpSpPr/>
          <p:nvPr/>
        </p:nvGrpSpPr>
        <p:grpSpPr>
          <a:xfrm>
            <a:off x="6896100" y="446462"/>
            <a:ext cx="2336374" cy="3800840"/>
            <a:chOff x="1055916" y="3964719"/>
            <a:chExt cx="402193" cy="683556"/>
          </a:xfrm>
        </p:grpSpPr>
        <p:sp>
          <p:nvSpPr>
            <p:cNvPr id="201" name="Google Shape;1271;p46">
              <a:extLst>
                <a:ext uri="{FF2B5EF4-FFF2-40B4-BE49-F238E27FC236}">
                  <a16:creationId xmlns:a16="http://schemas.microsoft.com/office/drawing/2014/main" id="{6A8D3E4C-3F00-4BC5-8F84-2875527B00B2}"/>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60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1272;p46">
              <a:extLst>
                <a:ext uri="{FF2B5EF4-FFF2-40B4-BE49-F238E27FC236}">
                  <a16:creationId xmlns:a16="http://schemas.microsoft.com/office/drawing/2014/main" id="{7E40F5E1-4907-45B3-8CAF-5ACF48CB0786}"/>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17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1273;p46">
              <a:extLst>
                <a:ext uri="{FF2B5EF4-FFF2-40B4-BE49-F238E27FC236}">
                  <a16:creationId xmlns:a16="http://schemas.microsoft.com/office/drawing/2014/main" id="{1EE16FD8-EA2E-4B82-9048-4EC45ECA72C6}"/>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110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1274;p46">
              <a:extLst>
                <a:ext uri="{FF2B5EF4-FFF2-40B4-BE49-F238E27FC236}">
                  <a16:creationId xmlns:a16="http://schemas.microsoft.com/office/drawing/2014/main" id="{70FBF77C-5883-407E-B022-86CC8FACC7DF}"/>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alpha val="21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1275;p46">
              <a:extLst>
                <a:ext uri="{FF2B5EF4-FFF2-40B4-BE49-F238E27FC236}">
                  <a16:creationId xmlns:a16="http://schemas.microsoft.com/office/drawing/2014/main" id="{E23BA553-2BDA-4608-A351-005F4EF59C67}"/>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90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1276;p46">
              <a:extLst>
                <a:ext uri="{FF2B5EF4-FFF2-40B4-BE49-F238E27FC236}">
                  <a16:creationId xmlns:a16="http://schemas.microsoft.com/office/drawing/2014/main" id="{E5E87E25-32AB-4668-866F-C2AC47B6F910}"/>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alpha val="2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1277;p46">
              <a:extLst>
                <a:ext uri="{FF2B5EF4-FFF2-40B4-BE49-F238E27FC236}">
                  <a16:creationId xmlns:a16="http://schemas.microsoft.com/office/drawing/2014/main" id="{C6FF4CFB-D280-4453-A424-75795EF3FAAB}"/>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11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1278;p46">
              <a:extLst>
                <a:ext uri="{FF2B5EF4-FFF2-40B4-BE49-F238E27FC236}">
                  <a16:creationId xmlns:a16="http://schemas.microsoft.com/office/drawing/2014/main" id="{43A4A1EE-722D-4893-BB53-24ED3E01CC3F}"/>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13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1279;p46">
              <a:extLst>
                <a:ext uri="{FF2B5EF4-FFF2-40B4-BE49-F238E27FC236}">
                  <a16:creationId xmlns:a16="http://schemas.microsoft.com/office/drawing/2014/main" id="{A2337425-2EFA-4471-9AE2-C84FF877047C}"/>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alpha val="2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1280;p46">
              <a:extLst>
                <a:ext uri="{FF2B5EF4-FFF2-40B4-BE49-F238E27FC236}">
                  <a16:creationId xmlns:a16="http://schemas.microsoft.com/office/drawing/2014/main" id="{B2BDB904-B3C3-49CD-AC89-0DF899F44AD9}"/>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5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1" name="Google Shape;1281;p46">
              <a:extLst>
                <a:ext uri="{FF2B5EF4-FFF2-40B4-BE49-F238E27FC236}">
                  <a16:creationId xmlns:a16="http://schemas.microsoft.com/office/drawing/2014/main" id="{DA325B6B-BBD7-4DF1-9FE5-71341D580E56}"/>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2" name="Google Shape;1282;p46">
              <a:extLst>
                <a:ext uri="{FF2B5EF4-FFF2-40B4-BE49-F238E27FC236}">
                  <a16:creationId xmlns:a16="http://schemas.microsoft.com/office/drawing/2014/main" id="{4AB80E64-EED3-4BF0-8D67-52B1C0F79B2B}"/>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 name="Google Shape;1284;p46">
              <a:extLst>
                <a:ext uri="{FF2B5EF4-FFF2-40B4-BE49-F238E27FC236}">
                  <a16:creationId xmlns:a16="http://schemas.microsoft.com/office/drawing/2014/main" id="{8885B923-6A6D-4700-92BD-632AA8D02327}"/>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1285;p46">
              <a:extLst>
                <a:ext uri="{FF2B5EF4-FFF2-40B4-BE49-F238E27FC236}">
                  <a16:creationId xmlns:a16="http://schemas.microsoft.com/office/drawing/2014/main" id="{D187B0A8-84D8-4E27-9643-57B20AAEBDE5}"/>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alpha val="33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1286;p46">
              <a:extLst>
                <a:ext uri="{FF2B5EF4-FFF2-40B4-BE49-F238E27FC236}">
                  <a16:creationId xmlns:a16="http://schemas.microsoft.com/office/drawing/2014/main" id="{4FF2BD73-B51E-4460-968C-45E5DE87D627}"/>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alpha val="16000"/>
              </a:schemeClr>
            </a:solidFill>
            <a:ln>
              <a:solidFill>
                <a:srgbClr val="878FFF"/>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1287;p46">
              <a:extLst>
                <a:ext uri="{FF2B5EF4-FFF2-40B4-BE49-F238E27FC236}">
                  <a16:creationId xmlns:a16="http://schemas.microsoft.com/office/drawing/2014/main" id="{305D08FE-A230-45C5-A1FF-5DD65ADBD19A}"/>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5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1288;p46">
              <a:extLst>
                <a:ext uri="{FF2B5EF4-FFF2-40B4-BE49-F238E27FC236}">
                  <a16:creationId xmlns:a16="http://schemas.microsoft.com/office/drawing/2014/main" id="{EF1E179F-16E1-4A4B-8D40-2F6374B6CEFC}"/>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1289;p46">
              <a:extLst>
                <a:ext uri="{FF2B5EF4-FFF2-40B4-BE49-F238E27FC236}">
                  <a16:creationId xmlns:a16="http://schemas.microsoft.com/office/drawing/2014/main" id="{118123DF-89DC-4007-9217-17BB744CED93}"/>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1290;p46">
              <a:extLst>
                <a:ext uri="{FF2B5EF4-FFF2-40B4-BE49-F238E27FC236}">
                  <a16:creationId xmlns:a16="http://schemas.microsoft.com/office/drawing/2014/main" id="{5C9D7C9B-510B-454D-A3B5-990FD21085B0}"/>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1291;p46">
              <a:extLst>
                <a:ext uri="{FF2B5EF4-FFF2-40B4-BE49-F238E27FC236}">
                  <a16:creationId xmlns:a16="http://schemas.microsoft.com/office/drawing/2014/main" id="{2AF60B99-ED08-4AE0-B0CD-98DF415C50CD}"/>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80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1292;p46">
              <a:extLst>
                <a:ext uri="{FF2B5EF4-FFF2-40B4-BE49-F238E27FC236}">
                  <a16:creationId xmlns:a16="http://schemas.microsoft.com/office/drawing/2014/main" id="{68B60406-E38D-4635-BB5C-7C7293B92D4B}"/>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1293;p46">
              <a:extLst>
                <a:ext uri="{FF2B5EF4-FFF2-40B4-BE49-F238E27FC236}">
                  <a16:creationId xmlns:a16="http://schemas.microsoft.com/office/drawing/2014/main" id="{7D611531-386D-4FF9-A5FC-DA3127BFC848}"/>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4" name="Google Shape;1294;p46">
              <a:extLst>
                <a:ext uri="{FF2B5EF4-FFF2-40B4-BE49-F238E27FC236}">
                  <a16:creationId xmlns:a16="http://schemas.microsoft.com/office/drawing/2014/main" id="{8901FEB9-0252-4A6F-8661-BB8FA1344DB0}"/>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1295;p46">
              <a:extLst>
                <a:ext uri="{FF2B5EF4-FFF2-40B4-BE49-F238E27FC236}">
                  <a16:creationId xmlns:a16="http://schemas.microsoft.com/office/drawing/2014/main" id="{99F30E01-A16C-4ECD-869D-D1DC87350D61}"/>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1296;p46">
              <a:extLst>
                <a:ext uri="{FF2B5EF4-FFF2-40B4-BE49-F238E27FC236}">
                  <a16:creationId xmlns:a16="http://schemas.microsoft.com/office/drawing/2014/main" id="{D5C87EDB-5FC5-4F3F-A2B0-B1894CF69C8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1297;p46">
              <a:extLst>
                <a:ext uri="{FF2B5EF4-FFF2-40B4-BE49-F238E27FC236}">
                  <a16:creationId xmlns:a16="http://schemas.microsoft.com/office/drawing/2014/main" id="{57907402-FD30-4886-924C-4C929CE35706}"/>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9" name="Google Shape;110;p12">
            <a:extLst>
              <a:ext uri="{FF2B5EF4-FFF2-40B4-BE49-F238E27FC236}">
                <a16:creationId xmlns:a16="http://schemas.microsoft.com/office/drawing/2014/main" id="{3C08E918-EBFF-4737-B85C-67947F11ED6C}"/>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rgbClr val="C8AEF8"/>
                </a:solidFill>
                <a:latin typeface="Ubuntu" panose="020B0504030602030204" pitchFamily="34" charset="0"/>
                <a:ea typeface="Roboto"/>
                <a:sym typeface="Roboto"/>
              </a:rPr>
              <a:t>1</a:t>
            </a:r>
            <a:endParaRPr sz="1600" dirty="0">
              <a:solidFill>
                <a:srgbClr val="C8AEF8"/>
              </a:solidFill>
              <a:latin typeface="Ubuntu" panose="020B0504030602030204" pitchFamily="34" charset="0"/>
              <a:ea typeface="Roboto"/>
              <a:sym typeface="Roboto"/>
            </a:endParaRPr>
          </a:p>
        </p:txBody>
      </p:sp>
      <p:cxnSp>
        <p:nvCxnSpPr>
          <p:cNvPr id="230" name="Google Shape;889;p38">
            <a:extLst>
              <a:ext uri="{FF2B5EF4-FFF2-40B4-BE49-F238E27FC236}">
                <a16:creationId xmlns:a16="http://schemas.microsoft.com/office/drawing/2014/main" id="{A299CEFD-D5E1-4432-8228-928F4BBD7911}"/>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40576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grpSp>
        <p:nvGrpSpPr>
          <p:cNvPr id="154" name="Grupo 50">
            <a:extLst>
              <a:ext uri="{FF2B5EF4-FFF2-40B4-BE49-F238E27FC236}">
                <a16:creationId xmlns:a16="http://schemas.microsoft.com/office/drawing/2014/main" id="{5552ED23-4650-4950-9B5B-B4A12B9BCDB7}"/>
              </a:ext>
            </a:extLst>
          </p:cNvPr>
          <p:cNvGrpSpPr/>
          <p:nvPr/>
        </p:nvGrpSpPr>
        <p:grpSpPr>
          <a:xfrm>
            <a:off x="5274684" y="918580"/>
            <a:ext cx="3869316" cy="4224920"/>
            <a:chOff x="5419407" y="3281869"/>
            <a:chExt cx="743968" cy="852939"/>
          </a:xfrm>
        </p:grpSpPr>
        <p:sp>
          <p:nvSpPr>
            <p:cNvPr id="155" name="Google Shape;1068;p46">
              <a:extLst>
                <a:ext uri="{FF2B5EF4-FFF2-40B4-BE49-F238E27FC236}">
                  <a16:creationId xmlns:a16="http://schemas.microsoft.com/office/drawing/2014/main" id="{110DF4A4-61D3-420F-9C69-C9DF125340AB}"/>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80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069;p46">
              <a:extLst>
                <a:ext uri="{FF2B5EF4-FFF2-40B4-BE49-F238E27FC236}">
                  <a16:creationId xmlns:a16="http://schemas.microsoft.com/office/drawing/2014/main" id="{3EF8AFCB-1222-4AAD-BAB7-8969A8969121}"/>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80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070;p46">
              <a:extLst>
                <a:ext uri="{FF2B5EF4-FFF2-40B4-BE49-F238E27FC236}">
                  <a16:creationId xmlns:a16="http://schemas.microsoft.com/office/drawing/2014/main" id="{A6AD9AD0-313C-4595-B31E-198A87960080}"/>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alpha val="2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071;p46">
              <a:extLst>
                <a:ext uri="{FF2B5EF4-FFF2-40B4-BE49-F238E27FC236}">
                  <a16:creationId xmlns:a16="http://schemas.microsoft.com/office/drawing/2014/main" id="{BE80BAED-026C-4736-AFFC-32B4FEA1FCA9}"/>
                </a:ext>
              </a:extLst>
            </p:cNvPr>
            <p:cNvSpPr/>
            <p:nvPr/>
          </p:nvSpPr>
          <p:spPr>
            <a:xfrm>
              <a:off x="6025466" y="3727144"/>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alpha val="37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072;p46">
              <a:extLst>
                <a:ext uri="{FF2B5EF4-FFF2-40B4-BE49-F238E27FC236}">
                  <a16:creationId xmlns:a16="http://schemas.microsoft.com/office/drawing/2014/main" id="{EF362CAD-81F4-413A-8356-2463F71D4AB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073;p46">
              <a:extLst>
                <a:ext uri="{FF2B5EF4-FFF2-40B4-BE49-F238E27FC236}">
                  <a16:creationId xmlns:a16="http://schemas.microsoft.com/office/drawing/2014/main" id="{B5DB87D9-6A75-4AA5-9B8A-3272735F61F8}"/>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7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074;p46">
              <a:extLst>
                <a:ext uri="{FF2B5EF4-FFF2-40B4-BE49-F238E27FC236}">
                  <a16:creationId xmlns:a16="http://schemas.microsoft.com/office/drawing/2014/main" id="{4DB9EB31-C2E0-4ABB-83A6-FC978A0754A1}"/>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075;p46">
              <a:extLst>
                <a:ext uri="{FF2B5EF4-FFF2-40B4-BE49-F238E27FC236}">
                  <a16:creationId xmlns:a16="http://schemas.microsoft.com/office/drawing/2014/main" id="{6E9258B5-154D-4362-9F30-5F998A39A028}"/>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076;p46">
              <a:extLst>
                <a:ext uri="{FF2B5EF4-FFF2-40B4-BE49-F238E27FC236}">
                  <a16:creationId xmlns:a16="http://schemas.microsoft.com/office/drawing/2014/main" id="{4799C39A-663D-47D7-859A-54EC02701949}"/>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alpha val="12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077;p46">
              <a:extLst>
                <a:ext uri="{FF2B5EF4-FFF2-40B4-BE49-F238E27FC236}">
                  <a16:creationId xmlns:a16="http://schemas.microsoft.com/office/drawing/2014/main" id="{866DD817-FDA0-4BB8-9AC4-7735C216CED5}"/>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078;p46">
              <a:extLst>
                <a:ext uri="{FF2B5EF4-FFF2-40B4-BE49-F238E27FC236}">
                  <a16:creationId xmlns:a16="http://schemas.microsoft.com/office/drawing/2014/main" id="{C5626EFB-D1E1-4C4E-BC9C-223AEC5D7519}"/>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079;p46">
              <a:extLst>
                <a:ext uri="{FF2B5EF4-FFF2-40B4-BE49-F238E27FC236}">
                  <a16:creationId xmlns:a16="http://schemas.microsoft.com/office/drawing/2014/main" id="{853BCD06-002F-4BB6-B15B-42900B4D151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080;p46">
              <a:extLst>
                <a:ext uri="{FF2B5EF4-FFF2-40B4-BE49-F238E27FC236}">
                  <a16:creationId xmlns:a16="http://schemas.microsoft.com/office/drawing/2014/main" id="{D60FFAE4-81EB-4E7A-ADC1-8601963A3860}"/>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081;p46">
              <a:extLst>
                <a:ext uri="{FF2B5EF4-FFF2-40B4-BE49-F238E27FC236}">
                  <a16:creationId xmlns:a16="http://schemas.microsoft.com/office/drawing/2014/main" id="{85354270-EBF3-4EA0-8338-51D72049EF42}"/>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10000"/>
                  </a:srgbClr>
                </a:gs>
                <a:gs pos="100000">
                  <a:srgbClr val="FFFFFF">
                    <a:alpha val="0"/>
                  </a:srgbClr>
                </a:gs>
              </a:gsLst>
              <a:lin ang="5400700" scaled="0"/>
            </a:gradFill>
            <a:ln>
              <a:noFill/>
            </a:ln>
            <a:effectLst>
              <a:outerShdw blurRad="50800" dist="50800" dir="5400000" algn="ctr" rotWithShape="0">
                <a:srgbClr val="000000"/>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082;p46">
              <a:extLst>
                <a:ext uri="{FF2B5EF4-FFF2-40B4-BE49-F238E27FC236}">
                  <a16:creationId xmlns:a16="http://schemas.microsoft.com/office/drawing/2014/main" id="{A37F33B6-799C-4E26-ADF4-D2AB35FAA659}"/>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083;p46">
              <a:extLst>
                <a:ext uri="{FF2B5EF4-FFF2-40B4-BE49-F238E27FC236}">
                  <a16:creationId xmlns:a16="http://schemas.microsoft.com/office/drawing/2014/main" id="{F2792EAD-C976-4522-8C5F-7D4E7AE14F12}"/>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084;p46">
              <a:extLst>
                <a:ext uri="{FF2B5EF4-FFF2-40B4-BE49-F238E27FC236}">
                  <a16:creationId xmlns:a16="http://schemas.microsoft.com/office/drawing/2014/main" id="{5F48D7F4-A208-46E9-866D-7292B27E8377}"/>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alpha val="16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085;p46">
              <a:extLst>
                <a:ext uri="{FF2B5EF4-FFF2-40B4-BE49-F238E27FC236}">
                  <a16:creationId xmlns:a16="http://schemas.microsoft.com/office/drawing/2014/main" id="{9D2B5B9C-CD21-44E4-9092-F4DDEA6B5041}"/>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086;p46">
              <a:extLst>
                <a:ext uri="{FF2B5EF4-FFF2-40B4-BE49-F238E27FC236}">
                  <a16:creationId xmlns:a16="http://schemas.microsoft.com/office/drawing/2014/main" id="{638D0C4B-3205-4FC6-AFF1-149EC2BFF010}"/>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14000"/>
              </a:srgbClr>
            </a:solidFill>
            <a:ln>
              <a:noFill/>
            </a:ln>
            <a:effectLst>
              <a:outerShdw blurRad="50800" dist="50800" dir="5400000" sx="1000" sy="1000" algn="ctr" rotWithShape="0">
                <a:srgbClr val="000000"/>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087;p46">
              <a:extLst>
                <a:ext uri="{FF2B5EF4-FFF2-40B4-BE49-F238E27FC236}">
                  <a16:creationId xmlns:a16="http://schemas.microsoft.com/office/drawing/2014/main" id="{AEDFA6F5-F3FC-405E-9EFB-067508D9AA38}"/>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1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6" name="Google Shape;106;p12"/>
          <p:cNvSpPr txBox="1">
            <a:spLocks noGrp="1"/>
          </p:cNvSpPr>
          <p:nvPr>
            <p:ph type="title"/>
          </p:nvPr>
        </p:nvSpPr>
        <p:spPr>
          <a:xfrm>
            <a:off x="453365" y="60474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PROBLÉMATIQUE</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2020184" y="714261"/>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2679051"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72650" y="3552090"/>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08;p12">
            <a:extLst>
              <a:ext uri="{FF2B5EF4-FFF2-40B4-BE49-F238E27FC236}">
                <a16:creationId xmlns:a16="http://schemas.microsoft.com/office/drawing/2014/main" id="{B30E14C7-9A60-45D1-AB85-C24132031FA3}"/>
              </a:ext>
            </a:extLst>
          </p:cNvPr>
          <p:cNvSpPr txBox="1">
            <a:spLocks noGrp="1"/>
          </p:cNvSpPr>
          <p:nvPr>
            <p:ph type="body" idx="1"/>
          </p:nvPr>
        </p:nvSpPr>
        <p:spPr>
          <a:xfrm>
            <a:off x="855840" y="1716445"/>
            <a:ext cx="6772735" cy="2348071"/>
          </a:xfrm>
          <a:prstGeom prst="rect">
            <a:avLst/>
          </a:prstGeom>
        </p:spPr>
        <p:txBody>
          <a:bodyPr spcFirstLastPara="1" wrap="square" lIns="0" tIns="0" rIns="0" bIns="0" anchor="t" anchorCtr="0">
            <a:noAutofit/>
          </a:bodyPr>
          <a:lstStyle/>
          <a:p>
            <a:pPr marL="0" lvl="0" indent="0" algn="just" rtl="0">
              <a:lnSpc>
                <a:spcPct val="150000"/>
              </a:lnSpc>
              <a:spcBef>
                <a:spcPts val="0"/>
              </a:spcBef>
              <a:spcAft>
                <a:spcPts val="0"/>
              </a:spcAft>
              <a:buClr>
                <a:schemeClr val="dk1"/>
              </a:buClr>
              <a:buSzPts val="1100"/>
              <a:buFont typeface="Arial"/>
              <a:buNone/>
            </a:pPr>
            <a:r>
              <a:rPr lang="fr-FR" sz="1600" i="0" dirty="0">
                <a:solidFill>
                  <a:schemeClr val="bg1">
                    <a:lumMod val="95000"/>
                  </a:schemeClr>
                </a:solidFill>
                <a:effectLst/>
                <a:latin typeface="Ubuntu" panose="020B0504030602030204" pitchFamily="34" charset="0"/>
              </a:rPr>
              <a:t>Un test d'intrusion était généralement effectué par un expert en sécurité qui possède de solides compétences et connaissances techniques essayant de détecter les faiblesses et de violer la sécurité d'un système informatique, mais ce processus est un peu difficile, exhaustif et ça prend du temps.</a:t>
            </a:r>
            <a:endParaRPr sz="1600" dirty="0">
              <a:solidFill>
                <a:schemeClr val="bg1">
                  <a:lumMod val="95000"/>
                </a:schemeClr>
              </a:solidFill>
              <a:latin typeface="Ubuntu" panose="020B0504030602030204" pitchFamily="34" charset="0"/>
            </a:endParaRPr>
          </a:p>
        </p:txBody>
      </p:sp>
      <p:sp>
        <p:nvSpPr>
          <p:cNvPr id="181" name="Google Shape;110;p12">
            <a:extLst>
              <a:ext uri="{FF2B5EF4-FFF2-40B4-BE49-F238E27FC236}">
                <a16:creationId xmlns:a16="http://schemas.microsoft.com/office/drawing/2014/main" id="{238F0F5D-6CF6-47CB-A330-4B8228679AA1}"/>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rgbClr val="C8AEF8"/>
                </a:solidFill>
                <a:latin typeface="Ubuntu" panose="020B0504030602030204" pitchFamily="34" charset="0"/>
                <a:ea typeface="Roboto"/>
                <a:sym typeface="Roboto"/>
              </a:rPr>
              <a:t>2</a:t>
            </a:r>
            <a:endParaRPr sz="1600" dirty="0">
              <a:solidFill>
                <a:srgbClr val="C8AEF8"/>
              </a:solidFill>
              <a:latin typeface="Ubuntu" panose="020B0504030602030204" pitchFamily="34" charset="0"/>
              <a:ea typeface="Roboto"/>
              <a:sym typeface="Roboto"/>
            </a:endParaRPr>
          </a:p>
        </p:txBody>
      </p:sp>
      <p:cxnSp>
        <p:nvCxnSpPr>
          <p:cNvPr id="182" name="Google Shape;889;p38">
            <a:extLst>
              <a:ext uri="{FF2B5EF4-FFF2-40B4-BE49-F238E27FC236}">
                <a16:creationId xmlns:a16="http://schemas.microsoft.com/office/drawing/2014/main" id="{1E458660-098C-4F3C-98EB-0384A3A2FEF4}"/>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36079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2962367" y="1102257"/>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B0F052"/>
                </a:solidFill>
              </a:rPr>
              <a:t>02</a:t>
            </a:r>
            <a:endParaRPr dirty="0">
              <a:solidFill>
                <a:srgbClr val="B0F052"/>
              </a:solidFill>
            </a:endParaRPr>
          </a:p>
        </p:txBody>
      </p:sp>
      <p:sp>
        <p:nvSpPr>
          <p:cNvPr id="930" name="Google Shape;930;p41"/>
          <p:cNvSpPr txBox="1">
            <a:spLocks noGrp="1"/>
          </p:cNvSpPr>
          <p:nvPr>
            <p:ph type="title" idx="2"/>
          </p:nvPr>
        </p:nvSpPr>
        <p:spPr>
          <a:xfrm>
            <a:off x="2973000" y="2047363"/>
            <a:ext cx="5936331" cy="15181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rgbClr val="B0F052"/>
                </a:solidFill>
              </a:rPr>
              <a:t>PENTEST AUTOMATISÉ</a:t>
            </a:r>
            <a:endParaRPr sz="4800" dirty="0">
              <a:solidFill>
                <a:srgbClr val="B0F052"/>
              </a:solidFill>
            </a:endParaRPr>
          </a:p>
        </p:txBody>
      </p:sp>
      <p:pic>
        <p:nvPicPr>
          <p:cNvPr id="90" name="Graphic 4">
            <a:extLst>
              <a:ext uri="{FF2B5EF4-FFF2-40B4-BE49-F238E27FC236}">
                <a16:creationId xmlns:a16="http://schemas.microsoft.com/office/drawing/2014/main" id="{F81FC1A0-6066-4421-A003-1076F7A67C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269" y="1494791"/>
            <a:ext cx="1599000" cy="1757126"/>
          </a:xfrm>
          <a:prstGeom prst="rect">
            <a:avLst/>
          </a:prstGeom>
          <a:effectLst>
            <a:outerShdw blurRad="1130300" sx="102000" sy="102000" algn="ctr" rotWithShape="0">
              <a:srgbClr val="FFFF00">
                <a:alpha val="30000"/>
              </a:srgbClr>
            </a:outerShdw>
          </a:effectLst>
        </p:spPr>
      </p:pic>
      <p:sp>
        <p:nvSpPr>
          <p:cNvPr id="175" name="Google Shape;110;p12">
            <a:extLst>
              <a:ext uri="{FF2B5EF4-FFF2-40B4-BE49-F238E27FC236}">
                <a16:creationId xmlns:a16="http://schemas.microsoft.com/office/drawing/2014/main" id="{0BE55542-FC56-4765-BEE2-E617F843B605}"/>
              </a:ext>
            </a:extLst>
          </p:cNvPr>
          <p:cNvSpPr txBox="1">
            <a:spLocks/>
          </p:cNvSpPr>
          <p:nvPr/>
        </p:nvSpPr>
        <p:spPr>
          <a:xfrm>
            <a:off x="8693400" y="4797475"/>
            <a:ext cx="450600" cy="347100"/>
          </a:xfrm>
          <a:prstGeom prst="rect">
            <a:avLst/>
          </a:prstGeom>
          <a:no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rgbClr val="C8AEF8"/>
                </a:solidFill>
                <a:latin typeface="Ubuntu" panose="020B0504030602030204" pitchFamily="34" charset="0"/>
                <a:ea typeface="Roboto"/>
                <a:sym typeface="Roboto"/>
              </a:rPr>
              <a:t>3</a:t>
            </a:r>
          </a:p>
        </p:txBody>
      </p:sp>
      <p:cxnSp>
        <p:nvCxnSpPr>
          <p:cNvPr id="176" name="Google Shape;889;p38">
            <a:extLst>
              <a:ext uri="{FF2B5EF4-FFF2-40B4-BE49-F238E27FC236}">
                <a16:creationId xmlns:a16="http://schemas.microsoft.com/office/drawing/2014/main" id="{23258C2E-05C6-47FC-AA31-81D749C3D8D0}"/>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42059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453365" y="60474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B0F052"/>
                </a:solidFill>
              </a:rPr>
              <a:t>PENTEST AUTOMATISÉ</a:t>
            </a:r>
          </a:p>
        </p:txBody>
      </p:sp>
      <p:sp>
        <p:nvSpPr>
          <p:cNvPr id="10" name="Google Shape;957;p35">
            <a:extLst>
              <a:ext uri="{FF2B5EF4-FFF2-40B4-BE49-F238E27FC236}">
                <a16:creationId xmlns:a16="http://schemas.microsoft.com/office/drawing/2014/main" id="{64B495A7-EFE6-49C6-9D95-C8792E1EA5EE}"/>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2;p35">
            <a:extLst>
              <a:ext uri="{FF2B5EF4-FFF2-40B4-BE49-F238E27FC236}">
                <a16:creationId xmlns:a16="http://schemas.microsoft.com/office/drawing/2014/main" id="{B61E58BD-9C21-4F94-9415-03A4991C18F3}"/>
              </a:ext>
            </a:extLst>
          </p:cNvPr>
          <p:cNvSpPr/>
          <p:nvPr/>
        </p:nvSpPr>
        <p:spPr>
          <a:xfrm rot="10800000" flipH="1">
            <a:off x="2711302"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3;p35">
            <a:extLst>
              <a:ext uri="{FF2B5EF4-FFF2-40B4-BE49-F238E27FC236}">
                <a16:creationId xmlns:a16="http://schemas.microsoft.com/office/drawing/2014/main" id="{C371EF15-BFC5-47A2-B8CF-99B0585DE2EB}"/>
              </a:ext>
            </a:extLst>
          </p:cNvPr>
          <p:cNvSpPr/>
          <p:nvPr/>
        </p:nvSpPr>
        <p:spPr>
          <a:xfrm rot="10800000" flipH="1">
            <a:off x="3370169"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e 3">
            <a:extLst>
              <a:ext uri="{FF2B5EF4-FFF2-40B4-BE49-F238E27FC236}">
                <a16:creationId xmlns:a16="http://schemas.microsoft.com/office/drawing/2014/main" id="{0378EF47-8E2C-400B-8429-B721080EA6B2}"/>
              </a:ext>
            </a:extLst>
          </p:cNvPr>
          <p:cNvGrpSpPr/>
          <p:nvPr/>
        </p:nvGrpSpPr>
        <p:grpSpPr>
          <a:xfrm>
            <a:off x="441472" y="3909526"/>
            <a:ext cx="742281" cy="402343"/>
            <a:chOff x="400245" y="3592325"/>
            <a:chExt cx="742281" cy="402343"/>
          </a:xfrm>
        </p:grpSpPr>
        <p:sp>
          <p:nvSpPr>
            <p:cNvPr id="168" name="Google Shape;1068;p35">
              <a:extLst>
                <a:ext uri="{FF2B5EF4-FFF2-40B4-BE49-F238E27FC236}">
                  <a16:creationId xmlns:a16="http://schemas.microsoft.com/office/drawing/2014/main" id="{A453B3D6-5DDD-40D6-B946-0660E38F9F50}"/>
                </a:ext>
              </a:extLst>
            </p:cNvPr>
            <p:cNvSpPr/>
            <p:nvPr/>
          </p:nvSpPr>
          <p:spPr>
            <a:xfrm rot="10800000">
              <a:off x="462266" y="3592325"/>
              <a:ext cx="680260" cy="402343"/>
            </a:xfrm>
            <a:custGeom>
              <a:avLst/>
              <a:gdLst/>
              <a:ahLst/>
              <a:cxnLst/>
              <a:rect l="l" t="t" r="r" b="b"/>
              <a:pathLst>
                <a:path w="18419" h="10894" extrusionOk="0">
                  <a:moveTo>
                    <a:pt x="1" y="1"/>
                  </a:moveTo>
                  <a:lnTo>
                    <a:pt x="1" y="291"/>
                  </a:lnTo>
                  <a:lnTo>
                    <a:pt x="13574" y="291"/>
                  </a:lnTo>
                  <a:lnTo>
                    <a:pt x="18128" y="4845"/>
                  </a:lnTo>
                  <a:lnTo>
                    <a:pt x="18128" y="10893"/>
                  </a:lnTo>
                  <a:lnTo>
                    <a:pt x="18418" y="10893"/>
                  </a:lnTo>
                  <a:lnTo>
                    <a:pt x="18418" y="4722"/>
                  </a:lnTo>
                  <a:lnTo>
                    <a:pt x="13697" y="1"/>
                  </a:lnTo>
                  <a:close/>
                </a:path>
              </a:pathLst>
            </a:custGeom>
            <a:solidFill>
              <a:srgbClr val="B0F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69;p35">
              <a:extLst>
                <a:ext uri="{FF2B5EF4-FFF2-40B4-BE49-F238E27FC236}">
                  <a16:creationId xmlns:a16="http://schemas.microsoft.com/office/drawing/2014/main" id="{2ECA1808-C84D-43F3-BB93-BCA21692C698}"/>
                </a:ext>
              </a:extLst>
            </p:cNvPr>
            <p:cNvSpPr/>
            <p:nvPr/>
          </p:nvSpPr>
          <p:spPr>
            <a:xfrm rot="10800000">
              <a:off x="400245" y="3814105"/>
              <a:ext cx="178938" cy="179233"/>
            </a:xfrm>
            <a:custGeom>
              <a:avLst/>
              <a:gdLst/>
              <a:ahLst/>
              <a:cxnLst/>
              <a:rect l="l" t="t" r="r" b="b"/>
              <a:pathLst>
                <a:path w="4845" h="4853" extrusionOk="0">
                  <a:moveTo>
                    <a:pt x="211" y="0"/>
                  </a:moveTo>
                  <a:lnTo>
                    <a:pt x="0" y="211"/>
                  </a:lnTo>
                  <a:lnTo>
                    <a:pt x="4642" y="4853"/>
                  </a:lnTo>
                  <a:lnTo>
                    <a:pt x="4844" y="4642"/>
                  </a:lnTo>
                  <a:lnTo>
                    <a:pt x="211"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8;p12">
            <a:extLst>
              <a:ext uri="{FF2B5EF4-FFF2-40B4-BE49-F238E27FC236}">
                <a16:creationId xmlns:a16="http://schemas.microsoft.com/office/drawing/2014/main" id="{2D0B4CBF-3AFA-4937-8617-1FED02B1EAC9}"/>
              </a:ext>
            </a:extLst>
          </p:cNvPr>
          <p:cNvSpPr txBox="1">
            <a:spLocks noGrp="1"/>
          </p:cNvSpPr>
          <p:nvPr>
            <p:ph type="body" idx="1"/>
          </p:nvPr>
        </p:nvSpPr>
        <p:spPr>
          <a:xfrm>
            <a:off x="855840" y="1716445"/>
            <a:ext cx="6772735" cy="2348071"/>
          </a:xfrm>
          <a:prstGeom prst="rect">
            <a:avLst/>
          </a:prstGeom>
        </p:spPr>
        <p:txBody>
          <a:bodyPr spcFirstLastPara="1" wrap="square" lIns="0" tIns="0" rIns="0" bIns="0" anchor="t" anchorCtr="0">
            <a:noAutofit/>
          </a:bodyPr>
          <a:lstStyle/>
          <a:p>
            <a:pPr marL="0" indent="0" algn="just">
              <a:lnSpc>
                <a:spcPct val="150000"/>
              </a:lnSpc>
              <a:buSzPts val="1100"/>
              <a:buNone/>
            </a:pPr>
            <a:r>
              <a:rPr lang="fr-FR" sz="1600" dirty="0">
                <a:solidFill>
                  <a:schemeClr val="bg1">
                    <a:lumMod val="95000"/>
                  </a:schemeClr>
                </a:solidFill>
                <a:latin typeface="Ubuntu" panose="020B0504030602030204" pitchFamily="34" charset="0"/>
              </a:rPr>
              <a:t>Les tests d</a:t>
            </a:r>
            <a:r>
              <a:rPr lang="en-US" sz="1600" dirty="0">
                <a:solidFill>
                  <a:schemeClr val="bg1">
                    <a:lumMod val="95000"/>
                  </a:schemeClr>
                </a:solidFill>
                <a:latin typeface="Ubuntu" panose="020B0504030602030204" pitchFamily="34" charset="0"/>
              </a:rPr>
              <a:t>'intrusion</a:t>
            </a:r>
            <a:r>
              <a:rPr lang="fr-FR" sz="1600" dirty="0">
                <a:solidFill>
                  <a:schemeClr val="bg1">
                    <a:lumMod val="95000"/>
                  </a:schemeClr>
                </a:solidFill>
                <a:latin typeface="Ubuntu" panose="020B0504030602030204" pitchFamily="34" charset="0"/>
              </a:rPr>
              <a:t> automatisés sont beaucoup plus rapides, efficaces, faciles et fiables qui testent automatiquement les vulnérabilités et les faiblesses d'une machine. </a:t>
            </a:r>
          </a:p>
          <a:p>
            <a:pPr marL="0" indent="0" algn="just">
              <a:lnSpc>
                <a:spcPct val="150000"/>
              </a:lnSpc>
              <a:buSzPts val="1100"/>
              <a:buNone/>
            </a:pPr>
            <a:r>
              <a:rPr lang="fr-FR" sz="1600" dirty="0">
                <a:solidFill>
                  <a:schemeClr val="bg1">
                    <a:lumMod val="95000"/>
                  </a:schemeClr>
                </a:solidFill>
                <a:latin typeface="Ubuntu" panose="020B0504030602030204" pitchFamily="34" charset="0"/>
              </a:rPr>
              <a:t>Cette technologie ne nécessite aucun ingénieur expert, mais peut être dirigée par toute personne ayant le moins de connaissances dans ce domaine.</a:t>
            </a:r>
          </a:p>
        </p:txBody>
      </p:sp>
      <p:grpSp>
        <p:nvGrpSpPr>
          <p:cNvPr id="39" name="Grupo 57">
            <a:extLst>
              <a:ext uri="{FF2B5EF4-FFF2-40B4-BE49-F238E27FC236}">
                <a16:creationId xmlns:a16="http://schemas.microsoft.com/office/drawing/2014/main" id="{2F2C823D-8057-4765-B8A1-62C93CB91B94}"/>
              </a:ext>
            </a:extLst>
          </p:cNvPr>
          <p:cNvGrpSpPr/>
          <p:nvPr/>
        </p:nvGrpSpPr>
        <p:grpSpPr>
          <a:xfrm>
            <a:off x="5865833" y="1311054"/>
            <a:ext cx="3046932" cy="2869148"/>
            <a:chOff x="5427606" y="1552655"/>
            <a:chExt cx="726137" cy="683768"/>
          </a:xfrm>
        </p:grpSpPr>
        <p:sp>
          <p:nvSpPr>
            <p:cNvPr id="40" name="Google Shape;851;p46">
              <a:extLst>
                <a:ext uri="{FF2B5EF4-FFF2-40B4-BE49-F238E27FC236}">
                  <a16:creationId xmlns:a16="http://schemas.microsoft.com/office/drawing/2014/main" id="{41C73784-8754-4E55-BD77-9CD3EDDE1330}"/>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852;p46">
              <a:extLst>
                <a:ext uri="{FF2B5EF4-FFF2-40B4-BE49-F238E27FC236}">
                  <a16:creationId xmlns:a16="http://schemas.microsoft.com/office/drawing/2014/main" id="{9031E007-B710-4DBC-9938-26CEDF26199F}"/>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853;p46">
              <a:extLst>
                <a:ext uri="{FF2B5EF4-FFF2-40B4-BE49-F238E27FC236}">
                  <a16:creationId xmlns:a16="http://schemas.microsoft.com/office/drawing/2014/main" id="{ED8A20DA-2EDB-40D2-BBA8-BD020A613E47}"/>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854;p46">
              <a:extLst>
                <a:ext uri="{FF2B5EF4-FFF2-40B4-BE49-F238E27FC236}">
                  <a16:creationId xmlns:a16="http://schemas.microsoft.com/office/drawing/2014/main" id="{244C236C-B0BF-455E-8474-B83507AFD9C5}"/>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alpha val="28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855;p46">
              <a:extLst>
                <a:ext uri="{FF2B5EF4-FFF2-40B4-BE49-F238E27FC236}">
                  <a16:creationId xmlns:a16="http://schemas.microsoft.com/office/drawing/2014/main" id="{5B059661-D79F-4798-B027-D9CF6F5B9C84}"/>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856;p46">
              <a:extLst>
                <a:ext uri="{FF2B5EF4-FFF2-40B4-BE49-F238E27FC236}">
                  <a16:creationId xmlns:a16="http://schemas.microsoft.com/office/drawing/2014/main" id="{D502A541-2F16-4D74-BC1F-7B2339B0D266}"/>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857;p46">
              <a:extLst>
                <a:ext uri="{FF2B5EF4-FFF2-40B4-BE49-F238E27FC236}">
                  <a16:creationId xmlns:a16="http://schemas.microsoft.com/office/drawing/2014/main" id="{A2870873-B61A-4FDC-9568-C455EA02445C}"/>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858;p46">
              <a:extLst>
                <a:ext uri="{FF2B5EF4-FFF2-40B4-BE49-F238E27FC236}">
                  <a16:creationId xmlns:a16="http://schemas.microsoft.com/office/drawing/2014/main" id="{49F053E1-CC0C-4CE9-A7D1-BECCC40828D0}"/>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alpha val="35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859;p46">
              <a:extLst>
                <a:ext uri="{FF2B5EF4-FFF2-40B4-BE49-F238E27FC236}">
                  <a16:creationId xmlns:a16="http://schemas.microsoft.com/office/drawing/2014/main" id="{3A040F46-2D4D-4D22-A55B-B59FCFF698E1}"/>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860;p46">
              <a:extLst>
                <a:ext uri="{FF2B5EF4-FFF2-40B4-BE49-F238E27FC236}">
                  <a16:creationId xmlns:a16="http://schemas.microsoft.com/office/drawing/2014/main" id="{DE15433A-D2D6-4ABE-BF22-A0E79040E4D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861;p46">
              <a:extLst>
                <a:ext uri="{FF2B5EF4-FFF2-40B4-BE49-F238E27FC236}">
                  <a16:creationId xmlns:a16="http://schemas.microsoft.com/office/drawing/2014/main" id="{955470A5-29C4-413B-89C5-12EA78EF59BE}"/>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862;p46">
              <a:extLst>
                <a:ext uri="{FF2B5EF4-FFF2-40B4-BE49-F238E27FC236}">
                  <a16:creationId xmlns:a16="http://schemas.microsoft.com/office/drawing/2014/main" id="{6439E717-DFC0-4020-BC1D-6BC7C4FC22C6}"/>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8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863;p46">
              <a:extLst>
                <a:ext uri="{FF2B5EF4-FFF2-40B4-BE49-F238E27FC236}">
                  <a16:creationId xmlns:a16="http://schemas.microsoft.com/office/drawing/2014/main" id="{B217DAC9-F2F0-43E6-B22C-404DB631BD97}"/>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864;p46">
              <a:extLst>
                <a:ext uri="{FF2B5EF4-FFF2-40B4-BE49-F238E27FC236}">
                  <a16:creationId xmlns:a16="http://schemas.microsoft.com/office/drawing/2014/main" id="{7428468D-45E0-40B0-85DD-18F2A56DE00B}"/>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865;p46">
              <a:extLst>
                <a:ext uri="{FF2B5EF4-FFF2-40B4-BE49-F238E27FC236}">
                  <a16:creationId xmlns:a16="http://schemas.microsoft.com/office/drawing/2014/main" id="{4C853F3A-64EA-4D58-87DC-98D8CA57E8FC}"/>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866;p46">
              <a:extLst>
                <a:ext uri="{FF2B5EF4-FFF2-40B4-BE49-F238E27FC236}">
                  <a16:creationId xmlns:a16="http://schemas.microsoft.com/office/drawing/2014/main" id="{CB445504-8D66-4E7B-9714-17D3233CFEC3}"/>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6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867;p46">
              <a:extLst>
                <a:ext uri="{FF2B5EF4-FFF2-40B4-BE49-F238E27FC236}">
                  <a16:creationId xmlns:a16="http://schemas.microsoft.com/office/drawing/2014/main" id="{4DC8A9B0-81B5-4B94-898D-2BA3047ECE55}"/>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868;p46">
              <a:extLst>
                <a:ext uri="{FF2B5EF4-FFF2-40B4-BE49-F238E27FC236}">
                  <a16:creationId xmlns:a16="http://schemas.microsoft.com/office/drawing/2014/main" id="{81AEFF33-AD81-4B45-89C5-78D66C256C40}"/>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870;p46">
              <a:extLst>
                <a:ext uri="{FF2B5EF4-FFF2-40B4-BE49-F238E27FC236}">
                  <a16:creationId xmlns:a16="http://schemas.microsoft.com/office/drawing/2014/main" id="{71992861-CA73-4034-BCEE-94C0C0C8B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871;p46">
              <a:extLst>
                <a:ext uri="{FF2B5EF4-FFF2-40B4-BE49-F238E27FC236}">
                  <a16:creationId xmlns:a16="http://schemas.microsoft.com/office/drawing/2014/main" id="{9E6382D3-B906-4E83-AA79-D4C589DC39D3}"/>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alpha val="15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72;p46">
              <a:extLst>
                <a:ext uri="{FF2B5EF4-FFF2-40B4-BE49-F238E27FC236}">
                  <a16:creationId xmlns:a16="http://schemas.microsoft.com/office/drawing/2014/main" id="{703AAB5F-09E1-4159-8D31-08B1AFE0A681}"/>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73;p46">
              <a:extLst>
                <a:ext uri="{FF2B5EF4-FFF2-40B4-BE49-F238E27FC236}">
                  <a16:creationId xmlns:a16="http://schemas.microsoft.com/office/drawing/2014/main" id="{5907D77E-E37C-4530-9167-3EB1B73A4EF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8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74;p46">
              <a:extLst>
                <a:ext uri="{FF2B5EF4-FFF2-40B4-BE49-F238E27FC236}">
                  <a16:creationId xmlns:a16="http://schemas.microsoft.com/office/drawing/2014/main" id="{3F2986C0-8883-42C2-AA71-3989377D5E86}"/>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11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75;p46">
              <a:extLst>
                <a:ext uri="{FF2B5EF4-FFF2-40B4-BE49-F238E27FC236}">
                  <a16:creationId xmlns:a16="http://schemas.microsoft.com/office/drawing/2014/main" id="{51B4D368-F0EB-4B57-9731-D0462B97CB16}"/>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alpha val="3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76;p46">
              <a:extLst>
                <a:ext uri="{FF2B5EF4-FFF2-40B4-BE49-F238E27FC236}">
                  <a16:creationId xmlns:a16="http://schemas.microsoft.com/office/drawing/2014/main" id="{67B12BCF-2D43-44E9-88CC-38371A8D4A01}"/>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65" name="Google Shape;110;p12">
            <a:extLst>
              <a:ext uri="{FF2B5EF4-FFF2-40B4-BE49-F238E27FC236}">
                <a16:creationId xmlns:a16="http://schemas.microsoft.com/office/drawing/2014/main" id="{CD32F4EC-791C-4E19-BE7F-8D8E68044A79}"/>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rgbClr val="C8AEF8"/>
                </a:solidFill>
                <a:latin typeface="Ubuntu" panose="020B0504030602030204" pitchFamily="34" charset="0"/>
                <a:ea typeface="Roboto"/>
                <a:sym typeface="Roboto"/>
              </a:rPr>
              <a:t>4</a:t>
            </a:r>
            <a:endParaRPr sz="1600" dirty="0">
              <a:solidFill>
                <a:srgbClr val="C8AEF8"/>
              </a:solidFill>
              <a:latin typeface="Ubuntu" panose="020B0504030602030204" pitchFamily="34" charset="0"/>
              <a:ea typeface="Roboto"/>
              <a:sym typeface="Roboto"/>
            </a:endParaRPr>
          </a:p>
        </p:txBody>
      </p:sp>
      <p:cxnSp>
        <p:nvCxnSpPr>
          <p:cNvPr id="66" name="Google Shape;889;p38">
            <a:extLst>
              <a:ext uri="{FF2B5EF4-FFF2-40B4-BE49-F238E27FC236}">
                <a16:creationId xmlns:a16="http://schemas.microsoft.com/office/drawing/2014/main" id="{4EEBFF63-D048-40F2-9D1C-2B28E6E0F056}"/>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118615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2962367" y="1102257"/>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B0F052"/>
                </a:solidFill>
              </a:rPr>
              <a:t>03</a:t>
            </a:r>
            <a:endParaRPr dirty="0">
              <a:solidFill>
                <a:srgbClr val="B0F052"/>
              </a:solidFill>
            </a:endParaRPr>
          </a:p>
        </p:txBody>
      </p:sp>
      <p:sp>
        <p:nvSpPr>
          <p:cNvPr id="930" name="Google Shape;930;p41"/>
          <p:cNvSpPr txBox="1">
            <a:spLocks noGrp="1"/>
          </p:cNvSpPr>
          <p:nvPr>
            <p:ph type="title" idx="2"/>
          </p:nvPr>
        </p:nvSpPr>
        <p:spPr>
          <a:xfrm>
            <a:off x="2973000" y="2047363"/>
            <a:ext cx="5936331" cy="15181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rgbClr val="B0F052"/>
                </a:solidFill>
              </a:rPr>
              <a:t>OUTIL DE </a:t>
            </a:r>
            <a:r>
              <a:rPr lang="en-US" sz="4800" dirty="0">
                <a:solidFill>
                  <a:srgbClr val="B0F052"/>
                </a:solidFill>
                <a:latin typeface="Oswald"/>
                <a:sym typeface="Fira Sans Extra Condensed Medium"/>
              </a:rPr>
              <a:t>SÉCURITÉ</a:t>
            </a:r>
            <a:r>
              <a:rPr lang="en" sz="4800" dirty="0">
                <a:solidFill>
                  <a:srgbClr val="B0F052"/>
                </a:solidFill>
              </a:rPr>
              <a:t> </a:t>
            </a:r>
            <a:endParaRPr sz="4800" dirty="0">
              <a:solidFill>
                <a:srgbClr val="B0F052"/>
              </a:solidFill>
            </a:endParaRPr>
          </a:p>
        </p:txBody>
      </p:sp>
      <p:pic>
        <p:nvPicPr>
          <p:cNvPr id="78" name="Image 77">
            <a:extLst>
              <a:ext uri="{FF2B5EF4-FFF2-40B4-BE49-F238E27FC236}">
                <a16:creationId xmlns:a16="http://schemas.microsoft.com/office/drawing/2014/main" id="{DAA12F49-B270-40BA-87CE-21CB5451379C}"/>
              </a:ext>
            </a:extLst>
          </p:cNvPr>
          <p:cNvPicPr>
            <a:picLocks noChangeAspect="1"/>
          </p:cNvPicPr>
          <p:nvPr/>
        </p:nvPicPr>
        <p:blipFill>
          <a:blip r:embed="rId3"/>
          <a:stretch>
            <a:fillRect/>
          </a:stretch>
        </p:blipFill>
        <p:spPr>
          <a:xfrm>
            <a:off x="-20249" y="1152525"/>
            <a:ext cx="2838450" cy="2838450"/>
          </a:xfrm>
          <a:prstGeom prst="rect">
            <a:avLst/>
          </a:prstGeom>
        </p:spPr>
      </p:pic>
      <p:sp>
        <p:nvSpPr>
          <p:cNvPr id="136" name="Google Shape;110;p12">
            <a:extLst>
              <a:ext uri="{FF2B5EF4-FFF2-40B4-BE49-F238E27FC236}">
                <a16:creationId xmlns:a16="http://schemas.microsoft.com/office/drawing/2014/main" id="{D8F0F058-962A-44A6-9E1F-CA07747BF441}"/>
              </a:ext>
            </a:extLst>
          </p:cNvPr>
          <p:cNvSpPr txBox="1">
            <a:spLocks/>
          </p:cNvSpPr>
          <p:nvPr/>
        </p:nvSpPr>
        <p:spPr>
          <a:xfrm>
            <a:off x="8693400" y="4797475"/>
            <a:ext cx="450600" cy="347100"/>
          </a:xfrm>
          <a:prstGeom prst="rect">
            <a:avLst/>
          </a:prstGeom>
          <a:no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rgbClr val="C8AEF8"/>
                </a:solidFill>
                <a:latin typeface="Ubuntu" panose="020B0504030602030204" pitchFamily="34" charset="0"/>
                <a:ea typeface="Roboto"/>
                <a:sym typeface="Roboto"/>
              </a:rPr>
              <a:t>5</a:t>
            </a:r>
          </a:p>
        </p:txBody>
      </p:sp>
      <p:cxnSp>
        <p:nvCxnSpPr>
          <p:cNvPr id="137" name="Google Shape;889;p38">
            <a:extLst>
              <a:ext uri="{FF2B5EF4-FFF2-40B4-BE49-F238E27FC236}">
                <a16:creationId xmlns:a16="http://schemas.microsoft.com/office/drawing/2014/main" id="{61E33A34-418D-4C2A-9080-5395E9CE532A}"/>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205958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105"/>
        <p:cNvGrpSpPr/>
        <p:nvPr/>
      </p:nvGrpSpPr>
      <p:grpSpPr>
        <a:xfrm>
          <a:off x="0" y="0"/>
          <a:ext cx="0" cy="0"/>
          <a:chOff x="0" y="0"/>
          <a:chExt cx="0" cy="0"/>
        </a:xfrm>
      </p:grpSpPr>
      <p:sp>
        <p:nvSpPr>
          <p:cNvPr id="146" name="Google Shape;106;p12">
            <a:extLst>
              <a:ext uri="{FF2B5EF4-FFF2-40B4-BE49-F238E27FC236}">
                <a16:creationId xmlns:a16="http://schemas.microsoft.com/office/drawing/2014/main" id="{5B3A8376-4990-45F4-9BA0-EB876576715C}"/>
              </a:ext>
            </a:extLst>
          </p:cNvPr>
          <p:cNvSpPr txBox="1">
            <a:spLocks/>
          </p:cNvSpPr>
          <p:nvPr/>
        </p:nvSpPr>
        <p:spPr>
          <a:xfrm>
            <a:off x="453364" y="604745"/>
            <a:ext cx="3084226"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CEF3F5"/>
              </a:buClr>
              <a:buSzPts val="2400"/>
              <a:buFont typeface="Oswald"/>
              <a:buNone/>
              <a:tabLst/>
              <a:defRPr/>
            </a:pPr>
            <a:r>
              <a:rPr kumimoji="0" lang="en-US" sz="2800" b="0" i="0" u="none" strike="noStrike" kern="0" cap="none" spc="0" normalizeH="0" baseline="0" noProof="0" dirty="0">
                <a:ln>
                  <a:noFill/>
                </a:ln>
                <a:solidFill>
                  <a:srgbClr val="B0F052"/>
                </a:solidFill>
                <a:effectLst/>
                <a:uLnTx/>
                <a:uFillTx/>
                <a:latin typeface="Oswald"/>
                <a:sym typeface="Oswald"/>
              </a:rPr>
              <a:t>ETUDE DE L’EXISTANT</a:t>
            </a:r>
          </a:p>
        </p:txBody>
      </p:sp>
      <p:sp>
        <p:nvSpPr>
          <p:cNvPr id="148" name="Google Shape;957;p35">
            <a:extLst>
              <a:ext uri="{FF2B5EF4-FFF2-40B4-BE49-F238E27FC236}">
                <a16:creationId xmlns:a16="http://schemas.microsoft.com/office/drawing/2014/main" id="{62B9F593-1849-4A19-BDFA-2696B376C718}"/>
              </a:ext>
            </a:extLst>
          </p:cNvPr>
          <p:cNvSpPr/>
          <p:nvPr/>
        </p:nvSpPr>
        <p:spPr>
          <a:xfrm rot="10800000">
            <a:off x="400246" y="546275"/>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1052;p35">
            <a:extLst>
              <a:ext uri="{FF2B5EF4-FFF2-40B4-BE49-F238E27FC236}">
                <a16:creationId xmlns:a16="http://schemas.microsoft.com/office/drawing/2014/main" id="{6FC5D194-63AB-435D-AEFA-D88DEF9A7187}"/>
              </a:ext>
            </a:extLst>
          </p:cNvPr>
          <p:cNvSpPr/>
          <p:nvPr/>
        </p:nvSpPr>
        <p:spPr>
          <a:xfrm rot="10800000" flipH="1">
            <a:off x="2530554" y="703628"/>
            <a:ext cx="731275" cy="345254"/>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C8AE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1053;p35">
            <a:extLst>
              <a:ext uri="{FF2B5EF4-FFF2-40B4-BE49-F238E27FC236}">
                <a16:creationId xmlns:a16="http://schemas.microsoft.com/office/drawing/2014/main" id="{D96EA35F-F2CB-44FB-8B1F-FE84716E0B17}"/>
              </a:ext>
            </a:extLst>
          </p:cNvPr>
          <p:cNvSpPr/>
          <p:nvPr/>
        </p:nvSpPr>
        <p:spPr>
          <a:xfrm rot="10800000" flipH="1">
            <a:off x="3189421" y="509902"/>
            <a:ext cx="72404" cy="72745"/>
          </a:xfrm>
          <a:custGeom>
            <a:avLst/>
            <a:gdLst/>
            <a:ahLst/>
            <a:cxnLst/>
            <a:rect l="l" t="t" r="r" b="b"/>
            <a:pathLst>
              <a:path w="1909" h="1918" extrusionOk="0">
                <a:moveTo>
                  <a:pt x="1759" y="1"/>
                </a:moveTo>
                <a:lnTo>
                  <a:pt x="1759" y="1759"/>
                </a:lnTo>
                <a:lnTo>
                  <a:pt x="1" y="1759"/>
                </a:lnTo>
                <a:lnTo>
                  <a:pt x="1" y="1917"/>
                </a:lnTo>
                <a:lnTo>
                  <a:pt x="1908" y="1917"/>
                </a:lnTo>
                <a:lnTo>
                  <a:pt x="1908" y="1"/>
                </a:lnTo>
                <a:close/>
              </a:path>
            </a:pathLst>
          </a:custGeom>
          <a:solidFill>
            <a:srgbClr val="C8AE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1838;p46">
            <a:extLst>
              <a:ext uri="{FF2B5EF4-FFF2-40B4-BE49-F238E27FC236}">
                <a16:creationId xmlns:a16="http://schemas.microsoft.com/office/drawing/2014/main" id="{D600A0DB-E9A2-4CE1-84AF-2BF8D7B812C2}"/>
              </a:ext>
            </a:extLst>
          </p:cNvPr>
          <p:cNvSpPr txBox="1">
            <a:spLocks/>
          </p:cNvSpPr>
          <p:nvPr/>
        </p:nvSpPr>
        <p:spPr>
          <a:xfrm>
            <a:off x="510020" y="2013331"/>
            <a:ext cx="3453052" cy="2342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just">
              <a:lnSpc>
                <a:spcPct val="150000"/>
              </a:lnSpc>
              <a:buClr>
                <a:srgbClr val="000000"/>
              </a:buClr>
              <a:buSzPts val="1100"/>
              <a:buFont typeface="Arial"/>
              <a:buNone/>
            </a:pPr>
            <a:r>
              <a:rPr lang="fr-FR" sz="1600" dirty="0">
                <a:solidFill>
                  <a:srgbClr val="F3F3F3"/>
                </a:solidFill>
                <a:latin typeface="Ubuntu" panose="020B0504030602030204" pitchFamily="34" charset="0"/>
              </a:rPr>
              <a:t>Outil open source, permettant de rechercher, d'analyser et d'exploiter les vulnérabilités.</a:t>
            </a:r>
          </a:p>
          <a:p>
            <a:pPr marL="0" indent="0" algn="just">
              <a:lnSpc>
                <a:spcPct val="150000"/>
              </a:lnSpc>
              <a:buClr>
                <a:srgbClr val="000000"/>
              </a:buClr>
              <a:buSzPts val="1100"/>
              <a:buFont typeface="Arial"/>
              <a:buNone/>
            </a:pPr>
            <a:r>
              <a:rPr lang="fr-FR" sz="1600" dirty="0">
                <a:solidFill>
                  <a:srgbClr val="F3F3F3"/>
                </a:solidFill>
                <a:latin typeface="Ubuntu" panose="020B0504030602030204" pitchFamily="34" charset="0"/>
              </a:rPr>
              <a:t>Dispose de nombreux modules et outils qui peuvent être très utiles lors de tests d'intrusion.</a:t>
            </a:r>
          </a:p>
        </p:txBody>
      </p:sp>
      <p:sp>
        <p:nvSpPr>
          <p:cNvPr id="152" name="Google Shape;1839;p46">
            <a:extLst>
              <a:ext uri="{FF2B5EF4-FFF2-40B4-BE49-F238E27FC236}">
                <a16:creationId xmlns:a16="http://schemas.microsoft.com/office/drawing/2014/main" id="{611343D3-EFB8-496A-9C11-A606B4C03563}"/>
              </a:ext>
            </a:extLst>
          </p:cNvPr>
          <p:cNvSpPr txBox="1">
            <a:spLocks/>
          </p:cNvSpPr>
          <p:nvPr/>
        </p:nvSpPr>
        <p:spPr>
          <a:xfrm>
            <a:off x="734613" y="1450903"/>
            <a:ext cx="2802977" cy="565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Teko"/>
              <a:buNone/>
              <a:defRPr sz="24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2pPr>
            <a:lvl3pPr marR="0" lvl="2"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3pPr>
            <a:lvl4pPr marR="0" lvl="3"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4pPr>
            <a:lvl5pPr marR="0" lvl="4"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5pPr>
            <a:lvl6pPr marR="0" lvl="5"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6pPr>
            <a:lvl7pPr marR="0" lvl="6"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7pPr>
            <a:lvl8pPr marR="0" lvl="7"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8pPr>
            <a:lvl9pPr marR="0" lvl="8"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9pPr>
          </a:lstStyle>
          <a:p>
            <a:pPr>
              <a:buClr>
                <a:srgbClr val="F3F3F3"/>
              </a:buClr>
            </a:pPr>
            <a:r>
              <a:rPr lang="en-US" sz="2200" dirty="0">
                <a:solidFill>
                  <a:srgbClr val="C8AEF8"/>
                </a:solidFill>
                <a:latin typeface="Oswald"/>
              </a:rPr>
              <a:t>METASPLOIT (</a:t>
            </a:r>
            <a:r>
              <a:rPr lang="en-US" sz="2000" dirty="0">
                <a:solidFill>
                  <a:srgbClr val="C8AEF8"/>
                </a:solidFill>
                <a:latin typeface="Oswald"/>
              </a:rPr>
              <a:t>MSF</a:t>
            </a:r>
            <a:r>
              <a:rPr lang="en-US" sz="2200" dirty="0">
                <a:solidFill>
                  <a:srgbClr val="C8AEF8"/>
                </a:solidFill>
                <a:latin typeface="Oswald"/>
              </a:rPr>
              <a:t>)</a:t>
            </a:r>
          </a:p>
        </p:txBody>
      </p:sp>
      <p:sp>
        <p:nvSpPr>
          <p:cNvPr id="153" name="Google Shape;1846;p46">
            <a:extLst>
              <a:ext uri="{FF2B5EF4-FFF2-40B4-BE49-F238E27FC236}">
                <a16:creationId xmlns:a16="http://schemas.microsoft.com/office/drawing/2014/main" id="{67F19428-0769-444E-8B7F-167CDB229D29}"/>
              </a:ext>
            </a:extLst>
          </p:cNvPr>
          <p:cNvSpPr/>
          <p:nvPr/>
        </p:nvSpPr>
        <p:spPr>
          <a:xfrm rot="5400000">
            <a:off x="1609062" y="3864099"/>
            <a:ext cx="5925875"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B0F052"/>
          </a:solidFill>
          <a:ln w="9525" cap="flat" cmpd="sng">
            <a:solidFill>
              <a:srgbClr val="B0F05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1850;p46">
            <a:extLst>
              <a:ext uri="{FF2B5EF4-FFF2-40B4-BE49-F238E27FC236}">
                <a16:creationId xmlns:a16="http://schemas.microsoft.com/office/drawing/2014/main" id="{2312540E-6AE8-443D-9C35-4E5DE5787B67}"/>
              </a:ext>
            </a:extLst>
          </p:cNvPr>
          <p:cNvSpPr/>
          <p:nvPr/>
        </p:nvSpPr>
        <p:spPr>
          <a:xfrm rot="-5400000">
            <a:off x="4329075" y="3193901"/>
            <a:ext cx="144800" cy="125911"/>
          </a:xfrm>
          <a:custGeom>
            <a:avLst/>
            <a:gdLst/>
            <a:ahLst/>
            <a:cxnLst/>
            <a:rect l="l" t="t" r="r" b="b"/>
            <a:pathLst>
              <a:path w="4561" h="3966" extrusionOk="0">
                <a:moveTo>
                  <a:pt x="0" y="1"/>
                </a:moveTo>
                <a:lnTo>
                  <a:pt x="2286" y="3965"/>
                </a:lnTo>
                <a:lnTo>
                  <a:pt x="4560" y="1"/>
                </a:lnTo>
                <a:close/>
              </a:path>
            </a:pathLst>
          </a:custGeom>
          <a:solidFill>
            <a:srgbClr val="C8AE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1851;p46">
            <a:extLst>
              <a:ext uri="{FF2B5EF4-FFF2-40B4-BE49-F238E27FC236}">
                <a16:creationId xmlns:a16="http://schemas.microsoft.com/office/drawing/2014/main" id="{DE0A4625-A75A-4E0F-98D4-19BF5112CDF3}"/>
              </a:ext>
            </a:extLst>
          </p:cNvPr>
          <p:cNvSpPr/>
          <p:nvPr/>
        </p:nvSpPr>
        <p:spPr>
          <a:xfrm rot="5400000">
            <a:off x="4672176" y="2436395"/>
            <a:ext cx="144800" cy="125911"/>
          </a:xfrm>
          <a:custGeom>
            <a:avLst/>
            <a:gdLst/>
            <a:ahLst/>
            <a:cxnLst/>
            <a:rect l="l" t="t" r="r" b="b"/>
            <a:pathLst>
              <a:path w="4561" h="3966" extrusionOk="0">
                <a:moveTo>
                  <a:pt x="0" y="1"/>
                </a:moveTo>
                <a:lnTo>
                  <a:pt x="2286" y="3965"/>
                </a:lnTo>
                <a:lnTo>
                  <a:pt x="4560" y="1"/>
                </a:lnTo>
                <a:close/>
              </a:path>
            </a:pathLst>
          </a:custGeom>
          <a:solidFill>
            <a:srgbClr val="C8AE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1852;p46">
            <a:extLst>
              <a:ext uri="{FF2B5EF4-FFF2-40B4-BE49-F238E27FC236}">
                <a16:creationId xmlns:a16="http://schemas.microsoft.com/office/drawing/2014/main" id="{0F5B0948-33BB-4F9C-A432-32DA76B582A8}"/>
              </a:ext>
            </a:extLst>
          </p:cNvPr>
          <p:cNvSpPr/>
          <p:nvPr/>
        </p:nvSpPr>
        <p:spPr>
          <a:xfrm>
            <a:off x="4324000" y="1026100"/>
            <a:ext cx="87000" cy="870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1838;p46">
            <a:extLst>
              <a:ext uri="{FF2B5EF4-FFF2-40B4-BE49-F238E27FC236}">
                <a16:creationId xmlns:a16="http://schemas.microsoft.com/office/drawing/2014/main" id="{3AEAE9C4-8E6F-4875-AF96-810912E6B8BC}"/>
              </a:ext>
            </a:extLst>
          </p:cNvPr>
          <p:cNvSpPr txBox="1">
            <a:spLocks/>
          </p:cNvSpPr>
          <p:nvPr/>
        </p:nvSpPr>
        <p:spPr>
          <a:xfrm>
            <a:off x="5180929" y="2013331"/>
            <a:ext cx="3453052" cy="2342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just">
              <a:lnSpc>
                <a:spcPct val="150000"/>
              </a:lnSpc>
              <a:buClr>
                <a:srgbClr val="000000"/>
              </a:buClr>
              <a:buSzPts val="1100"/>
              <a:buFont typeface="Arial"/>
              <a:buNone/>
            </a:pPr>
            <a:r>
              <a:rPr lang="fr-FR" sz="1600" dirty="0">
                <a:solidFill>
                  <a:srgbClr val="F3F3F3"/>
                </a:solidFill>
                <a:latin typeface="Ubuntu" panose="020B0504030602030204" pitchFamily="34" charset="0"/>
              </a:rPr>
              <a:t>Framework écrit en python pour faire des tests d'intrusion, basé sur une structure simple qui consiste à unifier les outils utilisés par les professionnels lors d'un test d'intrusion.</a:t>
            </a:r>
          </a:p>
        </p:txBody>
      </p:sp>
      <p:sp>
        <p:nvSpPr>
          <p:cNvPr id="158" name="Google Shape;1839;p46">
            <a:extLst>
              <a:ext uri="{FF2B5EF4-FFF2-40B4-BE49-F238E27FC236}">
                <a16:creationId xmlns:a16="http://schemas.microsoft.com/office/drawing/2014/main" id="{B3E76B41-2CA3-429D-BD44-EE6A1E23F51C}"/>
              </a:ext>
            </a:extLst>
          </p:cNvPr>
          <p:cNvSpPr txBox="1">
            <a:spLocks/>
          </p:cNvSpPr>
          <p:nvPr/>
        </p:nvSpPr>
        <p:spPr>
          <a:xfrm>
            <a:off x="5405522" y="1450903"/>
            <a:ext cx="2802977" cy="5652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Teko"/>
              <a:buNone/>
              <a:defRPr sz="24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2pPr>
            <a:lvl3pPr marR="0" lvl="2"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3pPr>
            <a:lvl4pPr marR="0" lvl="3"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4pPr>
            <a:lvl5pPr marR="0" lvl="4"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5pPr>
            <a:lvl6pPr marR="0" lvl="5"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6pPr>
            <a:lvl7pPr marR="0" lvl="6"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7pPr>
            <a:lvl8pPr marR="0" lvl="7"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8pPr>
            <a:lvl9pPr marR="0" lvl="8" algn="ctr" rtl="0">
              <a:lnSpc>
                <a:spcPct val="100000"/>
              </a:lnSpc>
              <a:spcBef>
                <a:spcPts val="0"/>
              </a:spcBef>
              <a:spcAft>
                <a:spcPts val="0"/>
              </a:spcAft>
              <a:buClr>
                <a:srgbClr val="000000"/>
              </a:buClr>
              <a:buSzPts val="2400"/>
              <a:buFont typeface="Teko"/>
              <a:buNone/>
              <a:defRPr sz="2400" b="0" i="0" u="none" strike="noStrike" cap="none">
                <a:solidFill>
                  <a:srgbClr val="000000"/>
                </a:solidFill>
                <a:latin typeface="Teko"/>
                <a:ea typeface="Teko"/>
                <a:cs typeface="Teko"/>
                <a:sym typeface="Teko"/>
              </a:defRPr>
            </a:lvl9pPr>
          </a:lstStyle>
          <a:p>
            <a:pPr>
              <a:buClr>
                <a:srgbClr val="F3F3F3"/>
              </a:buClr>
            </a:pPr>
            <a:r>
              <a:rPr lang="en-US" sz="2200" dirty="0">
                <a:solidFill>
                  <a:srgbClr val="C8AEF8"/>
                </a:solidFill>
                <a:latin typeface="Oswald"/>
              </a:rPr>
              <a:t>KATANA (</a:t>
            </a:r>
            <a:r>
              <a:rPr lang="en-US" sz="2000" dirty="0">
                <a:solidFill>
                  <a:srgbClr val="C8AEF8"/>
                </a:solidFill>
                <a:latin typeface="Oswald"/>
              </a:rPr>
              <a:t>KTF</a:t>
            </a:r>
            <a:r>
              <a:rPr lang="en-US" sz="2200" dirty="0">
                <a:solidFill>
                  <a:srgbClr val="C8AEF8"/>
                </a:solidFill>
                <a:latin typeface="Oswald"/>
              </a:rPr>
              <a:t>)</a:t>
            </a:r>
          </a:p>
        </p:txBody>
      </p:sp>
      <p:sp>
        <p:nvSpPr>
          <p:cNvPr id="160" name="Google Shape;946;p35">
            <a:extLst>
              <a:ext uri="{FF2B5EF4-FFF2-40B4-BE49-F238E27FC236}">
                <a16:creationId xmlns:a16="http://schemas.microsoft.com/office/drawing/2014/main" id="{C7EC59C9-3FFA-47AD-9708-9CB1186C0FFF}"/>
              </a:ext>
            </a:extLst>
          </p:cNvPr>
          <p:cNvSpPr/>
          <p:nvPr/>
        </p:nvSpPr>
        <p:spPr>
          <a:xfrm>
            <a:off x="472714" y="4378514"/>
            <a:ext cx="83288" cy="82956"/>
          </a:xfrm>
          <a:custGeom>
            <a:avLst/>
            <a:gdLst/>
            <a:ahLst/>
            <a:cxnLst/>
            <a:rect l="l" t="t" r="r" b="b"/>
            <a:pathLst>
              <a:path w="2260" h="2251" extrusionOk="0">
                <a:moveTo>
                  <a:pt x="0" y="0"/>
                </a:moveTo>
                <a:lnTo>
                  <a:pt x="0" y="2251"/>
                </a:lnTo>
                <a:lnTo>
                  <a:pt x="2260" y="2251"/>
                </a:lnTo>
                <a:lnTo>
                  <a:pt x="2260" y="1864"/>
                </a:lnTo>
                <a:lnTo>
                  <a:pt x="387" y="1864"/>
                </a:lnTo>
                <a:lnTo>
                  <a:pt x="387" y="0"/>
                </a:lnTo>
                <a:close/>
              </a:path>
            </a:pathLst>
          </a:custGeom>
          <a:solidFill>
            <a:srgbClr val="B0F0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162" name="Google Shape;945;p35">
            <a:extLst>
              <a:ext uri="{FF2B5EF4-FFF2-40B4-BE49-F238E27FC236}">
                <a16:creationId xmlns:a16="http://schemas.microsoft.com/office/drawing/2014/main" id="{A4D047CD-333F-4B9F-A65A-10CEF06C6F35}"/>
              </a:ext>
            </a:extLst>
          </p:cNvPr>
          <p:cNvSpPr/>
          <p:nvPr/>
        </p:nvSpPr>
        <p:spPr>
          <a:xfrm>
            <a:off x="8546355" y="4272627"/>
            <a:ext cx="83288" cy="82956"/>
          </a:xfrm>
          <a:custGeom>
            <a:avLst/>
            <a:gdLst/>
            <a:ahLst/>
            <a:cxnLst/>
            <a:rect l="l" t="t" r="r" b="b"/>
            <a:pathLst>
              <a:path w="2260" h="2251" extrusionOk="0">
                <a:moveTo>
                  <a:pt x="1873" y="0"/>
                </a:moveTo>
                <a:lnTo>
                  <a:pt x="1873" y="1864"/>
                </a:lnTo>
                <a:lnTo>
                  <a:pt x="1" y="1864"/>
                </a:lnTo>
                <a:lnTo>
                  <a:pt x="1" y="2251"/>
                </a:lnTo>
                <a:lnTo>
                  <a:pt x="2260" y="2251"/>
                </a:lnTo>
                <a:lnTo>
                  <a:pt x="2260" y="0"/>
                </a:lnTo>
                <a:close/>
              </a:path>
            </a:pathLst>
          </a:custGeom>
          <a:solidFill>
            <a:srgbClr val="B0F0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110;p12">
            <a:extLst>
              <a:ext uri="{FF2B5EF4-FFF2-40B4-BE49-F238E27FC236}">
                <a16:creationId xmlns:a16="http://schemas.microsoft.com/office/drawing/2014/main" id="{E7185E91-A760-46FB-BC84-7E84A9925057}"/>
              </a:ext>
            </a:extLst>
          </p:cNvPr>
          <p:cNvSpPr txBox="1">
            <a:spLocks noGrp="1"/>
          </p:cNvSpPr>
          <p:nvPr>
            <p:ph type="sldNum" idx="12"/>
          </p:nvPr>
        </p:nvSpPr>
        <p:spPr>
          <a:xfrm>
            <a:off x="8693400" y="4797475"/>
            <a:ext cx="450600" cy="3471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 sz="1600" dirty="0">
                <a:solidFill>
                  <a:srgbClr val="C8AEF8"/>
                </a:solidFill>
                <a:latin typeface="Ubuntu" panose="020B0504030602030204" pitchFamily="34" charset="0"/>
                <a:ea typeface="Roboto"/>
                <a:sym typeface="Roboto"/>
              </a:rPr>
              <a:t>6</a:t>
            </a:r>
            <a:endParaRPr sz="1600" dirty="0">
              <a:solidFill>
                <a:srgbClr val="C8AEF8"/>
              </a:solidFill>
              <a:latin typeface="Ubuntu" panose="020B0504030602030204" pitchFamily="34" charset="0"/>
              <a:ea typeface="Roboto"/>
              <a:sym typeface="Roboto"/>
            </a:endParaRPr>
          </a:p>
        </p:txBody>
      </p:sp>
      <p:cxnSp>
        <p:nvCxnSpPr>
          <p:cNvPr id="234" name="Google Shape;889;p38">
            <a:extLst>
              <a:ext uri="{FF2B5EF4-FFF2-40B4-BE49-F238E27FC236}">
                <a16:creationId xmlns:a16="http://schemas.microsoft.com/office/drawing/2014/main" id="{96C91744-E5BA-4A38-B4F7-819994747FBA}"/>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357960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Shape 953"/>
        <p:cNvGrpSpPr/>
        <p:nvPr/>
      </p:nvGrpSpPr>
      <p:grpSpPr>
        <a:xfrm>
          <a:off x="0" y="0"/>
          <a:ext cx="0" cy="0"/>
          <a:chOff x="0" y="0"/>
          <a:chExt cx="0" cy="0"/>
        </a:xfrm>
      </p:grpSpPr>
      <p:sp>
        <p:nvSpPr>
          <p:cNvPr id="956" name="Google Shape;956;p42"/>
          <p:cNvSpPr txBox="1">
            <a:spLocks noGrp="1"/>
          </p:cNvSpPr>
          <p:nvPr>
            <p:ph type="body" idx="2"/>
          </p:nvPr>
        </p:nvSpPr>
        <p:spPr>
          <a:xfrm>
            <a:off x="978195" y="1790256"/>
            <a:ext cx="7676707" cy="1562987"/>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dirty="0">
                <a:solidFill>
                  <a:srgbClr val="C8AEF8"/>
                </a:solidFill>
                <a:latin typeface="Ubuntu" panose="020B0504030602030204" pitchFamily="34" charset="0"/>
              </a:rPr>
              <a:t>“</a:t>
            </a:r>
            <a:r>
              <a:rPr lang="en-US" sz="2400" dirty="0">
                <a:solidFill>
                  <a:schemeClr val="bg1">
                    <a:lumMod val="95000"/>
                  </a:schemeClr>
                </a:solidFill>
                <a:latin typeface="Ubuntu" panose="020B0504030602030204" pitchFamily="34" charset="0"/>
              </a:rPr>
              <a:t> If I had eight hours to chop down a tree,</a:t>
            </a:r>
          </a:p>
          <a:p>
            <a:pPr marL="0" lvl="0" indent="0" algn="ctr" rtl="0">
              <a:lnSpc>
                <a:spcPct val="150000"/>
              </a:lnSpc>
              <a:spcBef>
                <a:spcPts val="0"/>
              </a:spcBef>
              <a:spcAft>
                <a:spcPts val="0"/>
              </a:spcAft>
              <a:buClr>
                <a:schemeClr val="dk1"/>
              </a:buClr>
              <a:buSzPts val="1100"/>
              <a:buFont typeface="Arial"/>
              <a:buNone/>
            </a:pPr>
            <a:r>
              <a:rPr lang="en-US" sz="2400" dirty="0">
                <a:solidFill>
                  <a:schemeClr val="bg1">
                    <a:lumMod val="95000"/>
                  </a:schemeClr>
                </a:solidFill>
                <a:latin typeface="Ubuntu" panose="020B0504030602030204" pitchFamily="34" charset="0"/>
              </a:rPr>
              <a:t>I’d spend the first six of them sharpening my axe. </a:t>
            </a:r>
            <a:r>
              <a:rPr lang="en-US" sz="2400" b="1" dirty="0">
                <a:solidFill>
                  <a:srgbClr val="C8AEF8"/>
                </a:solidFill>
                <a:latin typeface="Ubuntu" panose="020B0504030602030204" pitchFamily="34" charset="0"/>
              </a:rPr>
              <a:t>”</a:t>
            </a:r>
            <a:r>
              <a:rPr lang="en-US" sz="2400" dirty="0">
                <a:solidFill>
                  <a:schemeClr val="bg1">
                    <a:lumMod val="95000"/>
                  </a:schemeClr>
                </a:solidFill>
                <a:latin typeface="Ubuntu" panose="020B0504030602030204" pitchFamily="34" charset="0"/>
              </a:rPr>
              <a:t> </a:t>
            </a:r>
          </a:p>
          <a:p>
            <a:pPr marL="0" lvl="0" indent="0" algn="ctr" rtl="0">
              <a:lnSpc>
                <a:spcPct val="300000"/>
              </a:lnSpc>
              <a:spcBef>
                <a:spcPts val="0"/>
              </a:spcBef>
              <a:spcAft>
                <a:spcPts val="0"/>
              </a:spcAft>
              <a:buClr>
                <a:schemeClr val="dk1"/>
              </a:buClr>
              <a:buSzPts val="1100"/>
              <a:buFont typeface="Arial"/>
              <a:buNone/>
            </a:pPr>
            <a:r>
              <a:rPr lang="en-US" sz="1800" b="1" dirty="0">
                <a:solidFill>
                  <a:srgbClr val="C8AEF8"/>
                </a:solidFill>
                <a:latin typeface="Ubuntu" panose="020B0504030602030204" pitchFamily="34" charset="0"/>
              </a:rPr>
              <a:t>- Abraham Lincoln -</a:t>
            </a:r>
            <a:endParaRPr sz="1800" b="1" dirty="0">
              <a:solidFill>
                <a:srgbClr val="C8AEF8"/>
              </a:solidFill>
              <a:latin typeface="Ubuntu" panose="020B0504030602030204" pitchFamily="34" charset="0"/>
            </a:endParaRPr>
          </a:p>
        </p:txBody>
      </p:sp>
      <p:grpSp>
        <p:nvGrpSpPr>
          <p:cNvPr id="9" name="Grupo 16">
            <a:extLst>
              <a:ext uri="{FF2B5EF4-FFF2-40B4-BE49-F238E27FC236}">
                <a16:creationId xmlns:a16="http://schemas.microsoft.com/office/drawing/2014/main" id="{8FB111F2-31AF-4479-94C1-7C4DC0498D93}"/>
              </a:ext>
            </a:extLst>
          </p:cNvPr>
          <p:cNvGrpSpPr/>
          <p:nvPr/>
        </p:nvGrpSpPr>
        <p:grpSpPr>
          <a:xfrm>
            <a:off x="6096000" y="1152525"/>
            <a:ext cx="2924175" cy="3067050"/>
            <a:chOff x="7017258" y="4131327"/>
            <a:chExt cx="583504" cy="683980"/>
          </a:xfrm>
        </p:grpSpPr>
        <p:sp>
          <p:nvSpPr>
            <p:cNvPr id="10" name="Google Shape;1160;p46">
              <a:extLst>
                <a:ext uri="{FF2B5EF4-FFF2-40B4-BE49-F238E27FC236}">
                  <a16:creationId xmlns:a16="http://schemas.microsoft.com/office/drawing/2014/main" id="{A0C10F55-E61A-4594-98C4-2845BCD673E5}"/>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A7A39C74-A1F6-4550-94AF-6797240CE377}"/>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22ABAD26-3873-4A12-91BB-B6EFF4C63C96}"/>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90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34BADC7A-885A-4FF6-85BC-0524C718E4F4}"/>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alpha val="3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9D7CA109-C58A-4EFC-AF61-03F62263673C}"/>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2C91201D-0586-4BA0-88FA-B375763E07C7}"/>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9F5DB437-7FA6-4C87-B3C7-2AAF99746F98}"/>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10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6CB9FE2C-8C8E-4B24-8FF6-563E4C764A02}"/>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98AAF287-D384-4917-A42E-F3EC8BA7164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1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8AE28E18-FB57-44C9-B9FF-624A3055DB0F}"/>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18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B40E05D1-C1C0-4634-B71D-D061832DA426}"/>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alpha val="2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C9117A4A-EC7B-4C7F-AF28-E5F3108407CB}"/>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100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FED8F7D-6A91-4215-90CE-FFD1C8EFF8DB}"/>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27155E29-5CA0-4058-B425-038CC1DCB19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E22CF459-4063-4475-B221-E1B6D405B3E4}"/>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1482DC5E-82D7-4D58-BBB6-D990FD3D4D56}"/>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alpha val="34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DBC97B0D-F820-4677-9991-4B7BFD7F4DAF}"/>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150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05A21BB7-BD0C-47AA-B666-11D37C829BAD}"/>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9859B36F-BD37-42BE-A85C-B12455E80BDC}"/>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14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7E65AFFE-C82F-4FEC-BAE0-95085D0CD69D}"/>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12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06B204DF-F053-4B04-A8D6-4E8147998602}"/>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alpha val="56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21CD1CBD-336E-44EE-BFD5-5A33FBE6708F}"/>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170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97B5017D-5CC7-4C31-A06E-08F843452351}"/>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 name="Google Shape;110;p12">
            <a:extLst>
              <a:ext uri="{FF2B5EF4-FFF2-40B4-BE49-F238E27FC236}">
                <a16:creationId xmlns:a16="http://schemas.microsoft.com/office/drawing/2014/main" id="{92EFA982-72A1-49E3-B0CC-FAFDE1DD28D6}"/>
              </a:ext>
            </a:extLst>
          </p:cNvPr>
          <p:cNvSpPr txBox="1">
            <a:spLocks/>
          </p:cNvSpPr>
          <p:nvPr/>
        </p:nvSpPr>
        <p:spPr>
          <a:xfrm>
            <a:off x="8693400" y="4797475"/>
            <a:ext cx="450600" cy="347100"/>
          </a:xfrm>
          <a:prstGeom prst="rect">
            <a:avLst/>
          </a:prstGeom>
          <a:no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rgbClr val="C8AEF8"/>
                </a:solidFill>
                <a:latin typeface="Ubuntu" panose="020B0504030602030204" pitchFamily="34" charset="0"/>
                <a:ea typeface="Roboto"/>
                <a:sym typeface="Roboto"/>
              </a:rPr>
              <a:t>7</a:t>
            </a:r>
          </a:p>
        </p:txBody>
      </p:sp>
      <p:cxnSp>
        <p:nvCxnSpPr>
          <p:cNvPr id="35" name="Google Shape;889;p38">
            <a:extLst>
              <a:ext uri="{FF2B5EF4-FFF2-40B4-BE49-F238E27FC236}">
                <a16:creationId xmlns:a16="http://schemas.microsoft.com/office/drawing/2014/main" id="{25E3AD5C-D6D8-4F99-8639-6B2EB6C8B6DC}"/>
              </a:ext>
            </a:extLst>
          </p:cNvPr>
          <p:cNvCxnSpPr>
            <a:cxnSpLocks/>
          </p:cNvCxnSpPr>
          <p:nvPr/>
        </p:nvCxnSpPr>
        <p:spPr>
          <a:xfrm>
            <a:off x="8693400" y="5116000"/>
            <a:ext cx="441075" cy="0"/>
          </a:xfrm>
          <a:prstGeom prst="straightConnector1">
            <a:avLst/>
          </a:prstGeom>
          <a:noFill/>
          <a:ln w="38100" cap="flat" cmpd="sng">
            <a:solidFill>
              <a:srgbClr val="C8AEF8"/>
            </a:solidFill>
            <a:prstDash val="solid"/>
            <a:round/>
            <a:headEnd type="none" w="med" len="med"/>
            <a:tailEnd type="none" w="med" len="med"/>
          </a:ln>
          <a:effectLst>
            <a:outerShdw blurRad="285750" sx="58000" sy="58000" algn="bl" rotWithShape="0">
              <a:schemeClr val="accent6">
                <a:lumMod val="60000"/>
                <a:lumOff val="40000"/>
              </a:schemeClr>
            </a:outerShdw>
          </a:effectLst>
        </p:spPr>
      </p:cxnSp>
    </p:spTree>
    <p:extLst>
      <p:ext uri="{BB962C8B-B14F-4D97-AF65-F5344CB8AC3E}">
        <p14:creationId xmlns:p14="http://schemas.microsoft.com/office/powerpoint/2010/main" val="277002892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975</Words>
  <Application>Microsoft Office PowerPoint</Application>
  <PresentationFormat>Affichage à l'écran (16:9)</PresentationFormat>
  <Paragraphs>130</Paragraphs>
  <Slides>16</Slides>
  <Notes>16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Teko Medium</vt:lpstr>
      <vt:lpstr>Roboto</vt:lpstr>
      <vt:lpstr>Source Code Pro Light</vt:lpstr>
      <vt:lpstr>Ubuntu</vt:lpstr>
      <vt:lpstr>Arial</vt:lpstr>
      <vt:lpstr>Teko</vt:lpstr>
      <vt:lpstr>Calibri</vt:lpstr>
      <vt:lpstr>Oswald</vt:lpstr>
      <vt:lpstr>Raleway</vt:lpstr>
      <vt:lpstr>Software Development Bussines Plan by Slidesgo</vt:lpstr>
      <vt:lpstr>DÉVELOPPEMENT D’UN OUTIL D'AUTOMATISATION DE PENTEST</vt:lpstr>
      <vt:lpstr>Présentation PowerPoint</vt:lpstr>
      <vt:lpstr>INTRODUCTION</vt:lpstr>
      <vt:lpstr>PROBLÉMATIQUE</vt:lpstr>
      <vt:lpstr>02</vt:lpstr>
      <vt:lpstr>PENTEST AUTOMATISÉ</vt:lpstr>
      <vt:lpstr>03</vt:lpstr>
      <vt:lpstr>Présentation PowerPoint</vt:lpstr>
      <vt:lpstr>Présentation PowerPoint</vt:lpstr>
      <vt:lpstr>LE FRAMEWORK - HAT</vt:lpstr>
      <vt:lpstr>HAT - COMMENT UTILISER</vt:lpstr>
      <vt:lpstr>HAT - MODULE DE PENTEST AUTOMATISÉ</vt:lpstr>
      <vt:lpstr>PRÉSENTATION TECHNIQUE</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cp:lastModifiedBy>mohamednour.hamzaoui</cp:lastModifiedBy>
  <cp:revision>121</cp:revision>
  <dcterms:modified xsi:type="dcterms:W3CDTF">2021-06-19T09:08:00Z</dcterms:modified>
</cp:coreProperties>
</file>