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17" d="100"/>
          <a:sy n="117" d="100"/>
        </p:scale>
        <p:origin x="12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A8E9CC6-1511-491F-84A8-C9589412941C}" type="datetimeFigureOut">
              <a:rPr lang="tr-TR" smtClean="0"/>
              <a:t>14.06.2023</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00F4D30-FFE9-4734-BCAA-B53331FED88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5354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A8E9CC6-1511-491F-84A8-C9589412941C}"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171749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A8E9CC6-1511-491F-84A8-C9589412941C}"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100924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A8E9CC6-1511-491F-84A8-C9589412941C}"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320941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A8E9CC6-1511-491F-84A8-C9589412941C}" type="datetimeFigureOut">
              <a:rPr lang="tr-TR" smtClean="0"/>
              <a:t>14.06.2023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0F4D30-FFE9-4734-BCAA-B53331FED88C}"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841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A8E9CC6-1511-491F-84A8-C9589412941C}"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28985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A8E9CC6-1511-491F-84A8-C9589412941C}" type="datetimeFigureOut">
              <a:rPr lang="tr-TR" smtClean="0"/>
              <a:t>14.06.2023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325941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A8E9CC6-1511-491F-84A8-C9589412941C}" type="datetimeFigureOut">
              <a:rPr lang="tr-TR" smtClean="0"/>
              <a:t>14.06.2023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405669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E9CC6-1511-491F-84A8-C9589412941C}" type="datetimeFigureOut">
              <a:rPr lang="tr-TR" smtClean="0"/>
              <a:t>14.06.2023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278439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A8E9CC6-1511-491F-84A8-C9589412941C}"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313908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A8E9CC6-1511-491F-84A8-C9589412941C}" type="datetimeFigureOut">
              <a:rPr lang="tr-TR" smtClean="0"/>
              <a:t>14.06.2023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00F4D30-FFE9-4734-BCAA-B53331FED88C}" type="slidenum">
              <a:rPr lang="tr-TR" smtClean="0"/>
              <a:t>‹#›</a:t>
            </a:fld>
            <a:endParaRPr lang="tr-TR"/>
          </a:p>
        </p:txBody>
      </p:sp>
    </p:spTree>
    <p:extLst>
      <p:ext uri="{BB962C8B-B14F-4D97-AF65-F5344CB8AC3E}">
        <p14:creationId xmlns:p14="http://schemas.microsoft.com/office/powerpoint/2010/main" val="266187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A8E9CC6-1511-491F-84A8-C9589412941C}" type="datetimeFigureOut">
              <a:rPr lang="tr-TR" smtClean="0"/>
              <a:t>14.06.2023</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00F4D30-FFE9-4734-BCAA-B53331FED88C}" type="slidenum">
              <a:rPr lang="tr-TR" smtClean="0"/>
              <a:t>‹#›</a:t>
            </a:fld>
            <a:endParaRPr lang="tr-TR"/>
          </a:p>
        </p:txBody>
      </p:sp>
    </p:spTree>
    <p:extLst>
      <p:ext uri="{BB962C8B-B14F-4D97-AF65-F5344CB8AC3E}">
        <p14:creationId xmlns:p14="http://schemas.microsoft.com/office/powerpoint/2010/main" val="2207726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github.com/hamzaoykurtt/Sto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FC5A0B-CD3D-8651-2093-33061AEFB9E1}"/>
              </a:ext>
            </a:extLst>
          </p:cNvPr>
          <p:cNvSpPr>
            <a:spLocks noGrp="1"/>
          </p:cNvSpPr>
          <p:nvPr>
            <p:ph type="ctrTitle"/>
          </p:nvPr>
        </p:nvSpPr>
        <p:spPr/>
        <p:txBody>
          <a:bodyPr/>
          <a:lstStyle/>
          <a:p>
            <a:r>
              <a:rPr lang="tr-TR" dirty="0"/>
              <a:t>Stock AI Wallpaper</a:t>
            </a:r>
          </a:p>
        </p:txBody>
      </p:sp>
      <p:sp>
        <p:nvSpPr>
          <p:cNvPr id="3" name="Alt Başlık 2">
            <a:extLst>
              <a:ext uri="{FF2B5EF4-FFF2-40B4-BE49-F238E27FC236}">
                <a16:creationId xmlns:a16="http://schemas.microsoft.com/office/drawing/2014/main" id="{7EB242E1-C285-DB7B-88D4-9710526060EE}"/>
              </a:ext>
            </a:extLst>
          </p:cNvPr>
          <p:cNvSpPr>
            <a:spLocks noGrp="1"/>
          </p:cNvSpPr>
          <p:nvPr>
            <p:ph type="subTitle" idx="1"/>
          </p:nvPr>
        </p:nvSpPr>
        <p:spPr/>
        <p:txBody>
          <a:bodyPr/>
          <a:lstStyle/>
          <a:p>
            <a:r>
              <a:rPr lang="tr-TR" dirty="0"/>
              <a:t>«Hamza Oykurt»</a:t>
            </a:r>
          </a:p>
        </p:txBody>
      </p:sp>
    </p:spTree>
    <p:extLst>
      <p:ext uri="{BB962C8B-B14F-4D97-AF65-F5344CB8AC3E}">
        <p14:creationId xmlns:p14="http://schemas.microsoft.com/office/powerpoint/2010/main" val="51617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9391D-2D4A-C5B4-FE61-01CD3ED0DB72}"/>
              </a:ext>
            </a:extLst>
          </p:cNvPr>
          <p:cNvSpPr>
            <a:spLocks noGrp="1"/>
          </p:cNvSpPr>
          <p:nvPr>
            <p:ph type="title"/>
          </p:nvPr>
        </p:nvSpPr>
        <p:spPr>
          <a:xfrm>
            <a:off x="876302" y="277585"/>
            <a:ext cx="9692640" cy="1325562"/>
          </a:xfrm>
        </p:spPr>
        <p:txBody>
          <a:bodyPr/>
          <a:lstStyle/>
          <a:p>
            <a:r>
              <a:rPr lang="tr-TR" dirty="0"/>
              <a:t>UYGULAMANIN TANIMI</a:t>
            </a:r>
          </a:p>
        </p:txBody>
      </p:sp>
      <p:pic>
        <p:nvPicPr>
          <p:cNvPr id="11" name="İçerik Yer Tutucusu 10">
            <a:extLst>
              <a:ext uri="{FF2B5EF4-FFF2-40B4-BE49-F238E27FC236}">
                <a16:creationId xmlns:a16="http://schemas.microsoft.com/office/drawing/2014/main" id="{37863B23-FC9E-FEC4-6427-FDF382804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2718" y="-157745"/>
            <a:ext cx="1460759" cy="65024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2" name="Metin kutusu 11">
            <a:extLst>
              <a:ext uri="{FF2B5EF4-FFF2-40B4-BE49-F238E27FC236}">
                <a16:creationId xmlns:a16="http://schemas.microsoft.com/office/drawing/2014/main" id="{668B9C80-5CE3-764A-40D6-758454808216}"/>
              </a:ext>
            </a:extLst>
          </p:cNvPr>
          <p:cNvSpPr txBox="1"/>
          <p:nvPr/>
        </p:nvSpPr>
        <p:spPr>
          <a:xfrm>
            <a:off x="1289846" y="1997839"/>
            <a:ext cx="8597104" cy="2585323"/>
          </a:xfrm>
          <a:prstGeom prst="rect">
            <a:avLst/>
          </a:prstGeom>
          <a:noFill/>
        </p:spPr>
        <p:txBody>
          <a:bodyPr wrap="square" rtlCol="0">
            <a:spAutoFit/>
          </a:bodyPr>
          <a:lstStyle/>
          <a:p>
            <a:r>
              <a:rPr lang="tr-TR" dirty="0"/>
              <a:t>Uygulamamın temel ve en büyük amacı sürekli farklı ve benzersiz bir duvar kağıdı arayan insanları büyük bir yükten kurtarmak istemem. Bunu mümkün kılacak olan ise uygulamama yüklediğim, yapay zeka aracılığıyla oluşturduğum eşsiz, aynılarının hiçbir yerde olmadığı duvar kağıtları. </a:t>
            </a:r>
          </a:p>
          <a:p>
            <a:endParaRPr lang="tr-TR" dirty="0"/>
          </a:p>
          <a:p>
            <a:r>
              <a:rPr lang="tr-TR" dirty="0"/>
              <a:t>Bunu mümkün kılacak bir diğer husus da fotoğraflar yapay zeka tarafından oluşturulduğu için devamlı bir şekilde uygulamada yeni ve çeşitli fotoğraflar yer almaya devam edecek. Böylece insanlar başka uygulamalar yüklemeye gerek kalmadan tek bir uygulama ile arayışlarına cevap bulabilecekler.</a:t>
            </a:r>
          </a:p>
        </p:txBody>
      </p:sp>
      <p:sp>
        <p:nvSpPr>
          <p:cNvPr id="13" name="Metin kutusu 12">
            <a:extLst>
              <a:ext uri="{FF2B5EF4-FFF2-40B4-BE49-F238E27FC236}">
                <a16:creationId xmlns:a16="http://schemas.microsoft.com/office/drawing/2014/main" id="{8C1DA086-FC3F-B4B1-9EFC-56C5FC8E0811}"/>
              </a:ext>
            </a:extLst>
          </p:cNvPr>
          <p:cNvSpPr txBox="1"/>
          <p:nvPr/>
        </p:nvSpPr>
        <p:spPr>
          <a:xfrm>
            <a:off x="1289846" y="4904375"/>
            <a:ext cx="7813333" cy="1200329"/>
          </a:xfrm>
          <a:prstGeom prst="rect">
            <a:avLst/>
          </a:prstGeom>
          <a:noFill/>
        </p:spPr>
        <p:txBody>
          <a:bodyPr wrap="square" rtlCol="0">
            <a:spAutoFit/>
          </a:bodyPr>
          <a:lstStyle/>
          <a:p>
            <a:r>
              <a:rPr lang="tr-TR" dirty="0"/>
              <a:t>Her yıl çıkan binlerce yeni duvar kağıdı uygulamasının, milyonlarca indirmelere sahip olmaları insanların daimi bir şekilde duvar kağıtlarını değiştirdiklerini ve farklı duvar kağıdı aradıklarını göstermektedir. </a:t>
            </a:r>
          </a:p>
        </p:txBody>
      </p:sp>
    </p:spTree>
    <p:extLst>
      <p:ext uri="{BB962C8B-B14F-4D97-AF65-F5344CB8AC3E}">
        <p14:creationId xmlns:p14="http://schemas.microsoft.com/office/powerpoint/2010/main" val="165618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4C29EA-61EA-6E19-6DC8-0D4A7AE00F6F}"/>
              </a:ext>
            </a:extLst>
          </p:cNvPr>
          <p:cNvSpPr>
            <a:spLocks noGrp="1"/>
          </p:cNvSpPr>
          <p:nvPr>
            <p:ph type="title"/>
          </p:nvPr>
        </p:nvSpPr>
        <p:spPr>
          <a:xfrm>
            <a:off x="396459" y="-196587"/>
            <a:ext cx="9692640" cy="1325562"/>
          </a:xfrm>
        </p:spPr>
        <p:txBody>
          <a:bodyPr/>
          <a:lstStyle/>
          <a:p>
            <a:r>
              <a:rPr lang="tr-TR" dirty="0"/>
              <a:t>UYGULAMANIN KISIMLARI</a:t>
            </a:r>
          </a:p>
        </p:txBody>
      </p:sp>
      <p:sp>
        <p:nvSpPr>
          <p:cNvPr id="6" name="Metin kutusu 5">
            <a:extLst>
              <a:ext uri="{FF2B5EF4-FFF2-40B4-BE49-F238E27FC236}">
                <a16:creationId xmlns:a16="http://schemas.microsoft.com/office/drawing/2014/main" id="{3155D947-78A8-D931-CFD9-51AFD4A42303}"/>
              </a:ext>
            </a:extLst>
          </p:cNvPr>
          <p:cNvSpPr txBox="1"/>
          <p:nvPr/>
        </p:nvSpPr>
        <p:spPr>
          <a:xfrm>
            <a:off x="750782" y="1199089"/>
            <a:ext cx="5345218" cy="369332"/>
          </a:xfrm>
          <a:prstGeom prst="rect">
            <a:avLst/>
          </a:prstGeom>
          <a:noFill/>
        </p:spPr>
        <p:txBody>
          <a:bodyPr wrap="square" rtlCol="0">
            <a:spAutoFit/>
          </a:bodyPr>
          <a:lstStyle/>
          <a:p>
            <a:r>
              <a:rPr lang="tr-TR" dirty="0"/>
              <a:t>Uygulamam 3 ana kısımdan oluşuyor. Bunlar:</a:t>
            </a:r>
          </a:p>
        </p:txBody>
      </p:sp>
      <p:pic>
        <p:nvPicPr>
          <p:cNvPr id="13" name="Resim 12">
            <a:extLst>
              <a:ext uri="{FF2B5EF4-FFF2-40B4-BE49-F238E27FC236}">
                <a16:creationId xmlns:a16="http://schemas.microsoft.com/office/drawing/2014/main" id="{B612B93A-8AEF-7BD8-BA45-9AA118A82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725" y="2013127"/>
            <a:ext cx="1896265" cy="3992137"/>
          </a:xfrm>
          <a:prstGeom prst="rect">
            <a:avLst/>
          </a:prstGeom>
        </p:spPr>
      </p:pic>
      <p:pic>
        <p:nvPicPr>
          <p:cNvPr id="15" name="Resim 14">
            <a:extLst>
              <a:ext uri="{FF2B5EF4-FFF2-40B4-BE49-F238E27FC236}">
                <a16:creationId xmlns:a16="http://schemas.microsoft.com/office/drawing/2014/main" id="{80E284DC-8830-8A61-1061-490930FEF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6876" y="1992005"/>
            <a:ext cx="1896266" cy="4013261"/>
          </a:xfrm>
          <a:prstGeom prst="rect">
            <a:avLst/>
          </a:prstGeom>
        </p:spPr>
      </p:pic>
      <p:pic>
        <p:nvPicPr>
          <p:cNvPr id="17" name="Resim 16">
            <a:extLst>
              <a:ext uri="{FF2B5EF4-FFF2-40B4-BE49-F238E27FC236}">
                <a16:creationId xmlns:a16="http://schemas.microsoft.com/office/drawing/2014/main" id="{3C395D64-8C5E-65EC-B569-FC0DD659C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800" y="2007867"/>
            <a:ext cx="1896265" cy="3997397"/>
          </a:xfrm>
          <a:prstGeom prst="rect">
            <a:avLst/>
          </a:prstGeom>
        </p:spPr>
      </p:pic>
      <p:sp>
        <p:nvSpPr>
          <p:cNvPr id="18" name="Metin kutusu 17">
            <a:extLst>
              <a:ext uri="{FF2B5EF4-FFF2-40B4-BE49-F238E27FC236}">
                <a16:creationId xmlns:a16="http://schemas.microsoft.com/office/drawing/2014/main" id="{86E88DF4-EE70-5758-560F-1A75749AD5AD}"/>
              </a:ext>
            </a:extLst>
          </p:cNvPr>
          <p:cNvSpPr txBox="1"/>
          <p:nvPr/>
        </p:nvSpPr>
        <p:spPr>
          <a:xfrm>
            <a:off x="1001723" y="6265304"/>
            <a:ext cx="1554268" cy="369332"/>
          </a:xfrm>
          <a:prstGeom prst="rect">
            <a:avLst/>
          </a:prstGeom>
          <a:noFill/>
        </p:spPr>
        <p:txBody>
          <a:bodyPr wrap="square" rtlCol="0">
            <a:spAutoFit/>
          </a:bodyPr>
          <a:lstStyle/>
          <a:p>
            <a:r>
              <a:rPr lang="tr-TR" b="1" dirty="0"/>
              <a:t>ANASAYFA</a:t>
            </a:r>
          </a:p>
        </p:txBody>
      </p:sp>
      <p:sp>
        <p:nvSpPr>
          <p:cNvPr id="19" name="Metin kutusu 18">
            <a:extLst>
              <a:ext uri="{FF2B5EF4-FFF2-40B4-BE49-F238E27FC236}">
                <a16:creationId xmlns:a16="http://schemas.microsoft.com/office/drawing/2014/main" id="{E39F61FB-BB5B-7A69-B87A-A2610D11E774}"/>
              </a:ext>
            </a:extLst>
          </p:cNvPr>
          <p:cNvSpPr txBox="1"/>
          <p:nvPr/>
        </p:nvSpPr>
        <p:spPr>
          <a:xfrm>
            <a:off x="4410790" y="6260044"/>
            <a:ext cx="2422284" cy="369332"/>
          </a:xfrm>
          <a:prstGeom prst="rect">
            <a:avLst/>
          </a:prstGeom>
          <a:noFill/>
        </p:spPr>
        <p:txBody>
          <a:bodyPr wrap="square" rtlCol="0">
            <a:spAutoFit/>
          </a:bodyPr>
          <a:lstStyle/>
          <a:p>
            <a:r>
              <a:rPr lang="tr-TR" b="1" dirty="0"/>
              <a:t>KOLEKSİYONLAR</a:t>
            </a:r>
          </a:p>
        </p:txBody>
      </p:sp>
      <p:sp>
        <p:nvSpPr>
          <p:cNvPr id="20" name="Metin kutusu 19">
            <a:extLst>
              <a:ext uri="{FF2B5EF4-FFF2-40B4-BE49-F238E27FC236}">
                <a16:creationId xmlns:a16="http://schemas.microsoft.com/office/drawing/2014/main" id="{FE5188DB-ABD6-E6B1-6C52-5EBB0B92E641}"/>
              </a:ext>
            </a:extLst>
          </p:cNvPr>
          <p:cNvSpPr txBox="1"/>
          <p:nvPr/>
        </p:nvSpPr>
        <p:spPr>
          <a:xfrm>
            <a:off x="8602375" y="6260044"/>
            <a:ext cx="1725267" cy="369332"/>
          </a:xfrm>
          <a:prstGeom prst="rect">
            <a:avLst/>
          </a:prstGeom>
          <a:noFill/>
        </p:spPr>
        <p:txBody>
          <a:bodyPr wrap="square" rtlCol="0">
            <a:spAutoFit/>
          </a:bodyPr>
          <a:lstStyle/>
          <a:p>
            <a:r>
              <a:rPr lang="tr-TR" b="1" dirty="0"/>
              <a:t>FAVORİLER</a:t>
            </a:r>
          </a:p>
        </p:txBody>
      </p:sp>
    </p:spTree>
    <p:extLst>
      <p:ext uri="{BB962C8B-B14F-4D97-AF65-F5344CB8AC3E}">
        <p14:creationId xmlns:p14="http://schemas.microsoft.com/office/powerpoint/2010/main" val="400284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DEEB0C-6699-14CC-B35C-97840CFB59C6}"/>
              </a:ext>
            </a:extLst>
          </p:cNvPr>
          <p:cNvSpPr>
            <a:spLocks noGrp="1"/>
          </p:cNvSpPr>
          <p:nvPr>
            <p:ph type="title"/>
          </p:nvPr>
        </p:nvSpPr>
        <p:spPr>
          <a:xfrm>
            <a:off x="2180260" y="279683"/>
            <a:ext cx="9692640" cy="1325562"/>
          </a:xfrm>
        </p:spPr>
        <p:txBody>
          <a:bodyPr/>
          <a:lstStyle/>
          <a:p>
            <a:r>
              <a:rPr lang="tr-TR" dirty="0"/>
              <a:t>ANA  SAYFA</a:t>
            </a:r>
          </a:p>
        </p:txBody>
      </p:sp>
      <p:pic>
        <p:nvPicPr>
          <p:cNvPr id="5" name="İçerik Yer Tutucusu 4">
            <a:extLst>
              <a:ext uri="{FF2B5EF4-FFF2-40B4-BE49-F238E27FC236}">
                <a16:creationId xmlns:a16="http://schemas.microsoft.com/office/drawing/2014/main" id="{D90451C7-CB79-B254-9156-0F8732330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100" y="279683"/>
            <a:ext cx="1414834" cy="6298633"/>
          </a:xfrm>
          <a:prstGeom prst="rect">
            <a:avLst/>
          </a:prstGeom>
          <a:ln>
            <a:noFill/>
          </a:ln>
          <a:effectLst>
            <a:outerShdw blurRad="190500" algn="tl" rotWithShape="0">
              <a:srgbClr val="000000">
                <a:alpha val="70000"/>
              </a:srgbClr>
            </a:outerShdw>
          </a:effectLst>
        </p:spPr>
      </p:pic>
      <p:sp>
        <p:nvSpPr>
          <p:cNvPr id="6" name="Metin kutusu 5">
            <a:extLst>
              <a:ext uri="{FF2B5EF4-FFF2-40B4-BE49-F238E27FC236}">
                <a16:creationId xmlns:a16="http://schemas.microsoft.com/office/drawing/2014/main" id="{4CA44E89-E17F-5DBF-D583-780E1C0EF172}"/>
              </a:ext>
            </a:extLst>
          </p:cNvPr>
          <p:cNvSpPr txBox="1"/>
          <p:nvPr/>
        </p:nvSpPr>
        <p:spPr>
          <a:xfrm>
            <a:off x="2552346" y="1997838"/>
            <a:ext cx="7489725" cy="2862322"/>
          </a:xfrm>
          <a:prstGeom prst="rect">
            <a:avLst/>
          </a:prstGeom>
          <a:noFill/>
        </p:spPr>
        <p:txBody>
          <a:bodyPr wrap="square" rtlCol="0">
            <a:spAutoFit/>
          </a:bodyPr>
          <a:lstStyle/>
          <a:p>
            <a:r>
              <a:rPr lang="tr-TR" dirty="0"/>
              <a:t>Ana sayfada 4k’ya kadar çıkabilen en yüksek kalitedeki duvar kağıtlarını bulabilirsiniz. Buradaki duvar kağıtlarını hiçbir çözünürlük kaybı yaşamadan her boyutta kullanabilirsiniz.</a:t>
            </a:r>
          </a:p>
          <a:p>
            <a:r>
              <a:rPr lang="tr-TR" dirty="0"/>
              <a:t>Ayrıca ana sayfada her hafta yenilenen en benzersiz duvar kağıtlarını görebiliyorsunuz. </a:t>
            </a:r>
          </a:p>
          <a:p>
            <a:endParaRPr lang="tr-TR" dirty="0"/>
          </a:p>
          <a:p>
            <a:endParaRPr lang="tr-TR" dirty="0"/>
          </a:p>
          <a:p>
            <a:r>
              <a:rPr lang="tr-TR" dirty="0"/>
              <a:t>Ek olarak ana sayfa, ileride ana sayfayı her yenilediğinizde ilgi alanlarınıza yönelik duvar kağıtları çıkacak bir biçimde güncellenecektir.</a:t>
            </a:r>
          </a:p>
        </p:txBody>
      </p:sp>
    </p:spTree>
    <p:extLst>
      <p:ext uri="{BB962C8B-B14F-4D97-AF65-F5344CB8AC3E}">
        <p14:creationId xmlns:p14="http://schemas.microsoft.com/office/powerpoint/2010/main" val="134108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DEEB0C-6699-14CC-B35C-97840CFB59C6}"/>
              </a:ext>
            </a:extLst>
          </p:cNvPr>
          <p:cNvSpPr>
            <a:spLocks noGrp="1"/>
          </p:cNvSpPr>
          <p:nvPr>
            <p:ph type="title"/>
          </p:nvPr>
        </p:nvSpPr>
        <p:spPr>
          <a:xfrm>
            <a:off x="2881992" y="261975"/>
            <a:ext cx="9692640" cy="1325562"/>
          </a:xfrm>
        </p:spPr>
        <p:txBody>
          <a:bodyPr/>
          <a:lstStyle/>
          <a:p>
            <a:r>
              <a:rPr lang="tr-TR" dirty="0"/>
              <a:t>KOLEKSİYONLAR</a:t>
            </a:r>
          </a:p>
        </p:txBody>
      </p:sp>
      <p:sp>
        <p:nvSpPr>
          <p:cNvPr id="6" name="Metin kutusu 5">
            <a:extLst>
              <a:ext uri="{FF2B5EF4-FFF2-40B4-BE49-F238E27FC236}">
                <a16:creationId xmlns:a16="http://schemas.microsoft.com/office/drawing/2014/main" id="{4CA44E89-E17F-5DBF-D583-780E1C0EF172}"/>
              </a:ext>
            </a:extLst>
          </p:cNvPr>
          <p:cNvSpPr txBox="1"/>
          <p:nvPr/>
        </p:nvSpPr>
        <p:spPr>
          <a:xfrm>
            <a:off x="3275448" y="2026032"/>
            <a:ext cx="6624311" cy="2031325"/>
          </a:xfrm>
          <a:prstGeom prst="rect">
            <a:avLst/>
          </a:prstGeom>
          <a:noFill/>
        </p:spPr>
        <p:txBody>
          <a:bodyPr wrap="square" rtlCol="0">
            <a:spAutoFit/>
          </a:bodyPr>
          <a:lstStyle/>
          <a:p>
            <a:r>
              <a:rPr lang="tr-TR" dirty="0"/>
              <a:t>Koleksiyonlar kısmını ilgi alanlarınıza yönelik duvar kağıtları bulabilmeniz için tasarladım. Bir çok kategori arasından kendinize en uygun koleksiyonu seçip dilediğiniz sayıda duvar kağıdı indirebilirsiniz. </a:t>
            </a:r>
          </a:p>
          <a:p>
            <a:endParaRPr lang="tr-TR" dirty="0"/>
          </a:p>
          <a:p>
            <a:r>
              <a:rPr lang="tr-TR" dirty="0"/>
              <a:t>Zamanla daha fazla kategori eklenecek olup koleksiyonlardaki duvar kağıtları artacak ve gelişecektir.</a:t>
            </a:r>
          </a:p>
        </p:txBody>
      </p:sp>
      <p:pic>
        <p:nvPicPr>
          <p:cNvPr id="4" name="Resim 3">
            <a:extLst>
              <a:ext uri="{FF2B5EF4-FFF2-40B4-BE49-F238E27FC236}">
                <a16:creationId xmlns:a16="http://schemas.microsoft.com/office/drawing/2014/main" id="{3E8A351E-A910-9F43-1F65-6B4252003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86" y="265698"/>
            <a:ext cx="2073036" cy="6326601"/>
          </a:xfrm>
          <a:prstGeom prst="rect">
            <a:avLst/>
          </a:prstGeom>
          <a:ln>
            <a:noFill/>
          </a:ln>
          <a:effectLst>
            <a:outerShdw blurRad="190500" algn="tl" rotWithShape="0">
              <a:srgbClr val="000000">
                <a:alpha val="70000"/>
              </a:srgbClr>
            </a:outerShdw>
          </a:effectLst>
        </p:spPr>
      </p:pic>
      <p:pic>
        <p:nvPicPr>
          <p:cNvPr id="10" name="Resim 9">
            <a:extLst>
              <a:ext uri="{FF2B5EF4-FFF2-40B4-BE49-F238E27FC236}">
                <a16:creationId xmlns:a16="http://schemas.microsoft.com/office/drawing/2014/main" id="{A55AC02A-86C5-5083-D339-D4391A1D6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0629" y="261975"/>
            <a:ext cx="1554835" cy="5841187"/>
          </a:xfrm>
          <a:prstGeom prst="rect">
            <a:avLst/>
          </a:prstGeom>
          <a:ln>
            <a:noFill/>
          </a:ln>
          <a:effectLst>
            <a:outerShdw blurRad="190500" algn="tl" rotWithShape="0">
              <a:srgbClr val="000000">
                <a:alpha val="70000"/>
              </a:srgbClr>
            </a:outerShdw>
          </a:effectLst>
          <a:scene3d>
            <a:camera prst="isometricOffAxis2Left"/>
            <a:lightRig rig="threePt" dir="t"/>
          </a:scene3d>
        </p:spPr>
      </p:pic>
    </p:spTree>
    <p:extLst>
      <p:ext uri="{BB962C8B-B14F-4D97-AF65-F5344CB8AC3E}">
        <p14:creationId xmlns:p14="http://schemas.microsoft.com/office/powerpoint/2010/main" val="72989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DEEB0C-6699-14CC-B35C-97840CFB59C6}"/>
              </a:ext>
            </a:extLst>
          </p:cNvPr>
          <p:cNvSpPr>
            <a:spLocks noGrp="1"/>
          </p:cNvSpPr>
          <p:nvPr>
            <p:ph type="title"/>
          </p:nvPr>
        </p:nvSpPr>
        <p:spPr>
          <a:xfrm>
            <a:off x="2735431" y="277216"/>
            <a:ext cx="9692640" cy="1325562"/>
          </a:xfrm>
        </p:spPr>
        <p:txBody>
          <a:bodyPr/>
          <a:lstStyle/>
          <a:p>
            <a:r>
              <a:rPr lang="tr-TR" dirty="0"/>
              <a:t>FAVORİLER </a:t>
            </a:r>
          </a:p>
        </p:txBody>
      </p:sp>
      <p:sp>
        <p:nvSpPr>
          <p:cNvPr id="6" name="Metin kutusu 5">
            <a:extLst>
              <a:ext uri="{FF2B5EF4-FFF2-40B4-BE49-F238E27FC236}">
                <a16:creationId xmlns:a16="http://schemas.microsoft.com/office/drawing/2014/main" id="{4CA44E89-E17F-5DBF-D583-780E1C0EF172}"/>
              </a:ext>
            </a:extLst>
          </p:cNvPr>
          <p:cNvSpPr txBox="1"/>
          <p:nvPr/>
        </p:nvSpPr>
        <p:spPr>
          <a:xfrm>
            <a:off x="3115681" y="1820636"/>
            <a:ext cx="7734655" cy="1477328"/>
          </a:xfrm>
          <a:prstGeom prst="rect">
            <a:avLst/>
          </a:prstGeom>
          <a:noFill/>
        </p:spPr>
        <p:txBody>
          <a:bodyPr wrap="square" rtlCol="0">
            <a:spAutoFit/>
          </a:bodyPr>
          <a:lstStyle/>
          <a:p>
            <a:r>
              <a:rPr lang="tr-TR" dirty="0"/>
              <a:t>En beğendiğiniz duvar kağıtlarını bir arada bulabileceğiniz, saklayabileceğiniz ve indirebileceğiniz bir kısım.</a:t>
            </a:r>
          </a:p>
          <a:p>
            <a:r>
              <a:rPr lang="tr-TR" dirty="0"/>
              <a:t>Her görselin sağ alt köşesinde bulunan kalp tuşuna basarak beğendiğiniz duvar kağıtlarını bir araya toplayabilir-</a:t>
            </a:r>
          </a:p>
          <a:p>
            <a:r>
              <a:rPr lang="tr-TR" dirty="0"/>
              <a:t>siniz.</a:t>
            </a:r>
          </a:p>
        </p:txBody>
      </p:sp>
      <p:pic>
        <p:nvPicPr>
          <p:cNvPr id="5" name="Resim 4">
            <a:extLst>
              <a:ext uri="{FF2B5EF4-FFF2-40B4-BE49-F238E27FC236}">
                <a16:creationId xmlns:a16="http://schemas.microsoft.com/office/drawing/2014/main" id="{DE16A0D1-7D40-1FDC-B0A5-0D9D162C2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63" y="277216"/>
            <a:ext cx="2073036" cy="6303568"/>
          </a:xfrm>
          <a:prstGeom prst="rect">
            <a:avLst/>
          </a:prstGeom>
          <a:ln>
            <a:noFill/>
          </a:ln>
          <a:effectLst>
            <a:outerShdw blurRad="190500" algn="tl" rotWithShape="0">
              <a:srgbClr val="000000">
                <a:alpha val="70000"/>
              </a:srgbClr>
            </a:outerShdw>
          </a:effectLst>
        </p:spPr>
      </p:pic>
      <p:pic>
        <p:nvPicPr>
          <p:cNvPr id="8" name="Resim 7">
            <a:extLst>
              <a:ext uri="{FF2B5EF4-FFF2-40B4-BE49-F238E27FC236}">
                <a16:creationId xmlns:a16="http://schemas.microsoft.com/office/drawing/2014/main" id="{4D70E8C3-71BB-124C-D2E5-F26869667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587" y="2817245"/>
            <a:ext cx="1775720" cy="3763539"/>
          </a:xfrm>
          <a:prstGeom prst="rect">
            <a:avLst/>
          </a:prstGeom>
          <a:ln>
            <a:noFill/>
          </a:ln>
          <a:effectLst>
            <a:outerShdw blurRad="190500" algn="tl" rotWithShape="0">
              <a:srgbClr val="000000">
                <a:alpha val="70000"/>
              </a:srgbClr>
            </a:outerShdw>
          </a:effectLst>
        </p:spPr>
      </p:pic>
      <p:sp>
        <p:nvSpPr>
          <p:cNvPr id="9" name="Metin kutusu 8">
            <a:extLst>
              <a:ext uri="{FF2B5EF4-FFF2-40B4-BE49-F238E27FC236}">
                <a16:creationId xmlns:a16="http://schemas.microsoft.com/office/drawing/2014/main" id="{8213D457-1735-548A-2188-95DF279D7B29}"/>
              </a:ext>
            </a:extLst>
          </p:cNvPr>
          <p:cNvSpPr txBox="1"/>
          <p:nvPr/>
        </p:nvSpPr>
        <p:spPr>
          <a:xfrm>
            <a:off x="3115681" y="3683351"/>
            <a:ext cx="5775225" cy="1754326"/>
          </a:xfrm>
          <a:prstGeom prst="rect">
            <a:avLst/>
          </a:prstGeom>
          <a:noFill/>
        </p:spPr>
        <p:txBody>
          <a:bodyPr wrap="square" rtlCol="0">
            <a:spAutoFit/>
          </a:bodyPr>
          <a:lstStyle/>
          <a:p>
            <a:r>
              <a:rPr lang="tr-TR" dirty="0"/>
              <a:t>Herhangi bir duvar kağıdına tıkladığınızda karşınıza sağdaki ekranda olduğu gibi, tıkladığınız görselin tam ekran olduğu bir kısım çıkacaktır. Buradan indirme tuşuna basarak telefonunuzun depolama alanına kaydedebilir ve ardından duvar kağıdı olarak ayarlayabilirsiniz.</a:t>
            </a:r>
          </a:p>
        </p:txBody>
      </p:sp>
    </p:spTree>
    <p:extLst>
      <p:ext uri="{BB962C8B-B14F-4D97-AF65-F5344CB8AC3E}">
        <p14:creationId xmlns:p14="http://schemas.microsoft.com/office/powerpoint/2010/main" val="349032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8EC18FB-B6D4-FDAA-046A-E0EC747F8F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54" y="309637"/>
            <a:ext cx="2546695" cy="424449"/>
          </a:xfrm>
          <a:prstGeom prst="rect">
            <a:avLst/>
          </a:prstGeom>
          <a:ln>
            <a:noFill/>
          </a:ln>
          <a:effectLst>
            <a:outerShdw blurRad="190500" algn="tl" rotWithShape="0">
              <a:srgbClr val="000000">
                <a:alpha val="70000"/>
              </a:srgbClr>
            </a:outerShdw>
          </a:effectLst>
        </p:spPr>
      </p:pic>
      <p:pic>
        <p:nvPicPr>
          <p:cNvPr id="7" name="Resim 6">
            <a:extLst>
              <a:ext uri="{FF2B5EF4-FFF2-40B4-BE49-F238E27FC236}">
                <a16:creationId xmlns:a16="http://schemas.microsoft.com/office/drawing/2014/main" id="{F5BF5545-D875-1B37-882C-B8A1295E8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54" y="1102412"/>
            <a:ext cx="2546694" cy="5389828"/>
          </a:xfrm>
          <a:prstGeom prst="rect">
            <a:avLst/>
          </a:prstGeom>
          <a:ln>
            <a:noFill/>
          </a:ln>
          <a:effectLst>
            <a:outerShdw blurRad="190500" algn="tl" rotWithShape="0">
              <a:srgbClr val="000000">
                <a:alpha val="70000"/>
              </a:srgbClr>
            </a:outerShdw>
          </a:effectLst>
        </p:spPr>
      </p:pic>
      <p:sp>
        <p:nvSpPr>
          <p:cNvPr id="8" name="Metin kutusu 7">
            <a:extLst>
              <a:ext uri="{FF2B5EF4-FFF2-40B4-BE49-F238E27FC236}">
                <a16:creationId xmlns:a16="http://schemas.microsoft.com/office/drawing/2014/main" id="{9F408AE7-409A-E012-E162-4ABFC3134094}"/>
              </a:ext>
            </a:extLst>
          </p:cNvPr>
          <p:cNvSpPr txBox="1"/>
          <p:nvPr/>
        </p:nvSpPr>
        <p:spPr>
          <a:xfrm>
            <a:off x="3695699" y="1102412"/>
            <a:ext cx="4669971" cy="923330"/>
          </a:xfrm>
          <a:prstGeom prst="rect">
            <a:avLst/>
          </a:prstGeom>
          <a:noFill/>
        </p:spPr>
        <p:txBody>
          <a:bodyPr wrap="square" rtlCol="0">
            <a:spAutoFit/>
          </a:bodyPr>
          <a:lstStyle/>
          <a:p>
            <a:r>
              <a:rPr lang="tr-TR" dirty="0"/>
              <a:t>Son olarak üç noktaya tıklayarak uygulamamın 3 ana kısmı arasında geçiş yapabilirsiniz.</a:t>
            </a:r>
          </a:p>
        </p:txBody>
      </p:sp>
      <p:sp>
        <p:nvSpPr>
          <p:cNvPr id="13" name="Dikdörtgen: Köşeleri Yuvarlatılmış 12">
            <a:extLst>
              <a:ext uri="{FF2B5EF4-FFF2-40B4-BE49-F238E27FC236}">
                <a16:creationId xmlns:a16="http://schemas.microsoft.com/office/drawing/2014/main" id="{C8D71406-CA6F-117C-5221-69997F33228E}"/>
              </a:ext>
            </a:extLst>
          </p:cNvPr>
          <p:cNvSpPr/>
          <p:nvPr/>
        </p:nvSpPr>
        <p:spPr>
          <a:xfrm>
            <a:off x="6287858" y="3797326"/>
            <a:ext cx="4563836" cy="179614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reflection blurRad="6350" stA="52000" endA="300" endPos="35000" dir="5400000" sy="-100000" algn="bl" rotWithShape="0"/>
          </a:effectLst>
        </p:spPr>
        <p:style>
          <a:lnRef idx="0">
            <a:scrgbClr r="0" g="0" b="0"/>
          </a:lnRef>
          <a:fillRef idx="0">
            <a:scrgbClr r="0" g="0" b="0"/>
          </a:fillRef>
          <a:effectRef idx="0">
            <a:scrgbClr r="0" g="0" b="0"/>
          </a:effectRef>
          <a:fontRef idx="minor">
            <a:schemeClr val="lt1"/>
          </a:fontRef>
        </p:style>
        <p:txBody>
          <a:bodyPr rtlCol="0" anchor="ctr"/>
          <a:lstStyle/>
          <a:p>
            <a:r>
              <a:rPr lang="tr-TR" sz="1600" dirty="0"/>
              <a:t>Uygulamama Android Studio aracılığıyla                erişmek ve test etmek isterseniz: </a:t>
            </a:r>
          </a:p>
          <a:p>
            <a:r>
              <a:rPr lang="tr-TR" sz="1600" dirty="0">
                <a:hlinkClick r:id="rId4"/>
              </a:rPr>
              <a:t>hamzaoykurtt/Stock (github.com)</a:t>
            </a:r>
            <a:r>
              <a:rPr lang="tr-TR" sz="1600" dirty="0"/>
              <a:t> </a:t>
            </a:r>
          </a:p>
        </p:txBody>
      </p:sp>
    </p:spTree>
    <p:extLst>
      <p:ext uri="{BB962C8B-B14F-4D97-AF65-F5344CB8AC3E}">
        <p14:creationId xmlns:p14="http://schemas.microsoft.com/office/powerpoint/2010/main" val="1065748822"/>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335</TotalTime>
  <Words>327</Words>
  <Application>Microsoft Office PowerPoint</Application>
  <PresentationFormat>Geniş ekran</PresentationFormat>
  <Paragraphs>30</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Century Schoolbook</vt:lpstr>
      <vt:lpstr>Wingdings 2</vt:lpstr>
      <vt:lpstr>Manzara</vt:lpstr>
      <vt:lpstr>Stock AI Wallpaper</vt:lpstr>
      <vt:lpstr>UYGULAMANIN TANIMI</vt:lpstr>
      <vt:lpstr>UYGULAMANIN KISIMLARI</vt:lpstr>
      <vt:lpstr>ANA  SAYFA</vt:lpstr>
      <vt:lpstr>KOLEKSİYONLAR</vt:lpstr>
      <vt:lpstr>FAVORİLER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AI Wallpaper</dc:title>
  <dc:creator>Hamza Oykurt</dc:creator>
  <cp:lastModifiedBy>Hamza Oykurt</cp:lastModifiedBy>
  <cp:revision>1</cp:revision>
  <dcterms:created xsi:type="dcterms:W3CDTF">2023-06-14T19:34:48Z</dcterms:created>
  <dcterms:modified xsi:type="dcterms:W3CDTF">2023-06-15T01:10:44Z</dcterms:modified>
</cp:coreProperties>
</file>