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0" r:id="rId5"/>
    <p:sldId id="261" r:id="rId6"/>
    <p:sldId id="258" r:id="rId7"/>
    <p:sldId id="259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mza Pervaiz" initials="HP" lastIdx="1" clrIdx="0">
    <p:extLst>
      <p:ext uri="{19B8F6BF-5375-455C-9EA6-DF929625EA0E}">
        <p15:presenceInfo xmlns:p15="http://schemas.microsoft.com/office/powerpoint/2012/main" userId="2eb44d21b4141a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2T11:38:56.169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BE1B-5F42-451B-A190-50D675CC268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1AB1-C148-4E2D-86D7-8CD3B47389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66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BE1B-5F42-451B-A190-50D675CC268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1AB1-C148-4E2D-86D7-8CD3B47389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16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BE1B-5F42-451B-A190-50D675CC268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1AB1-C148-4E2D-86D7-8CD3B47389FB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2195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BE1B-5F42-451B-A190-50D675CC268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1AB1-C148-4E2D-86D7-8CD3B47389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806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BE1B-5F42-451B-A190-50D675CC268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1AB1-C148-4E2D-86D7-8CD3B47389F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5751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BE1B-5F42-451B-A190-50D675CC268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1AB1-C148-4E2D-86D7-8CD3B47389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498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BE1B-5F42-451B-A190-50D675CC268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1AB1-C148-4E2D-86D7-8CD3B47389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866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BE1B-5F42-451B-A190-50D675CC268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1AB1-C148-4E2D-86D7-8CD3B47389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03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BE1B-5F42-451B-A190-50D675CC268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1AB1-C148-4E2D-86D7-8CD3B47389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63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BE1B-5F42-451B-A190-50D675CC268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1AB1-C148-4E2D-86D7-8CD3B47389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19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BE1B-5F42-451B-A190-50D675CC268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1AB1-C148-4E2D-86D7-8CD3B47389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88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BE1B-5F42-451B-A190-50D675CC268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1AB1-C148-4E2D-86D7-8CD3B47389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19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BE1B-5F42-451B-A190-50D675CC268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1AB1-C148-4E2D-86D7-8CD3B47389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83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BE1B-5F42-451B-A190-50D675CC268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1AB1-C148-4E2D-86D7-8CD3B47389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67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BE1B-5F42-451B-A190-50D675CC268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1AB1-C148-4E2D-86D7-8CD3B47389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1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BE1B-5F42-451B-A190-50D675CC268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1AB1-C148-4E2D-86D7-8CD3B47389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23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FBE1B-5F42-451B-A190-50D675CC268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EE1AB1-C148-4E2D-86D7-8CD3B47389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31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742C4-475B-4242-8014-53B0E561F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42" y="1782698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IMS Project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82669-F1A5-46E7-BAEB-7DFD193A9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7314" y="4087704"/>
            <a:ext cx="7766936" cy="1096899"/>
          </a:xfrm>
        </p:spPr>
        <p:txBody>
          <a:bodyPr/>
          <a:lstStyle/>
          <a:p>
            <a:pPr algn="ctr"/>
            <a:r>
              <a:rPr lang="en-US" dirty="0"/>
              <a:t>Hamza Pervaiz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C6D54A-E417-4126-8007-BA1943225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3856" y="6109856"/>
            <a:ext cx="748144" cy="74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80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82F2-BA6E-4A0A-BFD0-534D8E973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6BBA6-91C2-47A3-8740-63B9FE9F0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5201"/>
            <a:ext cx="8596668" cy="172145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1B881A-C8A2-44E0-92B1-8B420E2E6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3856" y="6109856"/>
            <a:ext cx="748144" cy="74814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831552-556E-418B-A5C2-2A581D4EF8B3}"/>
              </a:ext>
            </a:extLst>
          </p:cNvPr>
          <p:cNvSpPr txBox="1">
            <a:spLocks/>
          </p:cNvSpPr>
          <p:nvPr/>
        </p:nvSpPr>
        <p:spPr>
          <a:xfrm>
            <a:off x="677334" y="1620263"/>
            <a:ext cx="8596668" cy="4381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Completed:</a:t>
            </a:r>
          </a:p>
          <a:p>
            <a:r>
              <a:rPr lang="en-US" dirty="0"/>
              <a:t>CRUD functionality of Customers/Items/Orders + supporting documentation.</a:t>
            </a:r>
          </a:p>
          <a:p>
            <a:r>
              <a:rPr lang="en-US" dirty="0"/>
              <a:t>GitHub repo and branches used.</a:t>
            </a:r>
          </a:p>
          <a:p>
            <a:r>
              <a:rPr lang="en-US" dirty="0"/>
              <a:t>Codebase completed. </a:t>
            </a:r>
          </a:p>
          <a:p>
            <a:r>
              <a:rPr lang="en-US" dirty="0"/>
              <a:t>Fat JAR application which can be deployed via the command line.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completed:</a:t>
            </a:r>
          </a:p>
          <a:p>
            <a:r>
              <a:rPr lang="en-US" dirty="0"/>
              <a:t>- Order and OrderLine are separate classes – integration between the two.</a:t>
            </a:r>
          </a:p>
          <a:p>
            <a:r>
              <a:rPr lang="en-US" dirty="0"/>
              <a:t>- Further testing.</a:t>
            </a:r>
          </a:p>
          <a:p>
            <a:r>
              <a:rPr lang="en-US" dirty="0"/>
              <a:t>- GCP MySQL instance integration.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6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D172-C4D1-4993-B0FB-B647CC8E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Retrospective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80097-E4D6-4EC3-B493-B32D18601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4705"/>
            <a:ext cx="8596668" cy="38807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IMS-Demo starting point helped a lot as it allowed to understand initial functionality.</a:t>
            </a:r>
          </a:p>
          <a:p>
            <a:r>
              <a:rPr lang="en-US" dirty="0"/>
              <a:t>GitHub version control helped to easily revert to amend errors. </a:t>
            </a:r>
            <a:endParaRPr lang="en-GB" dirty="0"/>
          </a:p>
          <a:p>
            <a:r>
              <a:rPr lang="en-GB" dirty="0"/>
              <a:t>Access to recorded material on MS Teams helped.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Could Improve:</a:t>
            </a:r>
          </a:p>
          <a:p>
            <a:r>
              <a:rPr lang="en-GB" dirty="0"/>
              <a:t>Logger – Condense console output.</a:t>
            </a:r>
          </a:p>
          <a:p>
            <a:r>
              <a:rPr lang="en-GB" dirty="0"/>
              <a:t>IMS – Add help screens to assist users.</a:t>
            </a:r>
          </a:p>
          <a:p>
            <a:r>
              <a:rPr lang="en-GB" dirty="0"/>
              <a:t>IMS – Add export functionality to export SQL data.</a:t>
            </a:r>
          </a:p>
          <a:p>
            <a:r>
              <a:rPr lang="en-GB" dirty="0"/>
              <a:t>IMS – Create a more user friendly UI.</a:t>
            </a:r>
          </a:p>
          <a:p>
            <a:r>
              <a:rPr lang="en-GB" dirty="0"/>
              <a:t>Security – Confidentiality / Integrity / Availability of application.</a:t>
            </a:r>
          </a:p>
          <a:p>
            <a:r>
              <a:rPr lang="en-GB" dirty="0"/>
              <a:t>Encryption – logging into DB.</a:t>
            </a:r>
          </a:p>
          <a:p>
            <a:r>
              <a:rPr lang="en-US" dirty="0"/>
              <a:t>Techniques to mitigate vulnerabilities in code (SQL injections etc.) and make code secure.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8DA1C-BC34-45F3-B623-924E088DD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3856" y="6109856"/>
            <a:ext cx="748144" cy="74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3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D235-F879-435D-BBFF-A9936E32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5CB9D0-E49B-4517-8599-D044D2B5E68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4" y="1620260"/>
            <a:ext cx="8596312" cy="3881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overall was a success as acceptance criteria met. </a:t>
            </a:r>
          </a:p>
          <a:p>
            <a:r>
              <a:rPr lang="en-US" dirty="0"/>
              <a:t>Technologies and experiences learned will be valuable when developing new applications. </a:t>
            </a:r>
          </a:p>
          <a:p>
            <a:r>
              <a:rPr lang="en-US" dirty="0"/>
              <a:t>Now aware of SFIA 7 framework </a:t>
            </a:r>
          </a:p>
          <a:p>
            <a:r>
              <a:rPr lang="en-US" dirty="0"/>
              <a:t>Project allowed understanding of how to plan future projects, (requirements, time management, resources).</a:t>
            </a:r>
          </a:p>
          <a:p>
            <a:r>
              <a:rPr lang="en-US" dirty="0"/>
              <a:t>Will continue building on project in spare time as a hobby to deepen knowledge and improve functionality. 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ED18E-7F65-479A-884C-887D9AAA9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3856" y="6109856"/>
            <a:ext cx="748144" cy="74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26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B11FB1-4941-4E86-83FF-736F92BB9078}"/>
              </a:ext>
            </a:extLst>
          </p:cNvPr>
          <p:cNvSpPr txBox="1">
            <a:spLocks/>
          </p:cNvSpPr>
          <p:nvPr/>
        </p:nvSpPr>
        <p:spPr>
          <a:xfrm>
            <a:off x="1532006" y="2705410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708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7B1A-8F2A-4B99-ADBF-D8AE4B4F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F0269-8E1E-442A-AD2E-6BEC77731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About</a:t>
            </a:r>
          </a:p>
          <a:p>
            <a:pPr marL="0" indent="0">
              <a:buNone/>
            </a:pPr>
            <a:r>
              <a:rPr lang="en-US" dirty="0"/>
              <a:t>Background in Computer Networks and Security. Previous experience with languages such as PHP, SQL, C+, HTML/CSS.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Project Approach</a:t>
            </a:r>
          </a:p>
          <a:p>
            <a:pPr marL="0" indent="0">
              <a:buNone/>
            </a:pPr>
            <a:r>
              <a:rPr lang="en-US" dirty="0"/>
              <a:t>The project specification was initially analyzed from requirements to deliverables checklist.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Used IMS-Demo as base starting point to understand functionality and flow of the application.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Listed all requirements, user stories, acceptance criteria and prioritized using Moscow analysis. Utilization of Kanban to track and record (Jira/Trello). All completed prior to starting project implementation.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3DB33-4DE9-49A5-ACDA-7720B5749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3856" y="6109856"/>
            <a:ext cx="748144" cy="74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6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CB308-5B30-455E-A26C-D1D8E8BC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– User Stories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2AB919-C772-413F-937A-63F76A017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6091"/>
            <a:ext cx="8596668" cy="848618"/>
          </a:xfrm>
        </p:spPr>
        <p:txBody>
          <a:bodyPr/>
          <a:lstStyle/>
          <a:p>
            <a:r>
              <a:rPr lang="en-US" dirty="0"/>
              <a:t>Analysis of project specification, obtaining requirements and creating defined user stories with acceptance criteria.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5DD506-3FED-4BEC-A31C-7A3A16F1F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751" y="2525810"/>
            <a:ext cx="6333333" cy="3419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CC3B8E-87DE-4221-B314-5875CF4AC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3856" y="6109856"/>
            <a:ext cx="748144" cy="74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9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8BDA-8165-4ECB-AB02-6A1BEF92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- ERD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B48B8-28E7-4610-8BAB-5B7743830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6091"/>
            <a:ext cx="8596668" cy="848618"/>
          </a:xfrm>
        </p:spPr>
        <p:txBody>
          <a:bodyPr/>
          <a:lstStyle/>
          <a:p>
            <a:r>
              <a:rPr lang="en-US" dirty="0"/>
              <a:t>Use of ERD (Entity Relationship Diagram) for MySQL table structures.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BCA94B-4C89-48C1-9E75-89BCE20D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901" y="2520749"/>
            <a:ext cx="5801535" cy="24482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C81237-8151-4E4E-86A9-A0EC64A11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3856" y="6109856"/>
            <a:ext cx="748144" cy="74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7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8BDA-8165-4ECB-AB02-6A1BEF92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- UML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B48B8-28E7-4610-8BAB-5B7743830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6091"/>
            <a:ext cx="8596668" cy="848618"/>
          </a:xfrm>
        </p:spPr>
        <p:txBody>
          <a:bodyPr/>
          <a:lstStyle/>
          <a:p>
            <a:r>
              <a:rPr lang="en-US" dirty="0"/>
              <a:t>Use of Unified Modelling Language Diagrams (UML) to understand flow of application.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8F69B-BD9D-4049-9BA7-C47A65A7D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3856" y="6109856"/>
            <a:ext cx="748144" cy="7481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A4BFA0-A21A-4AEB-87AC-FB789B4EA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077" y="2120858"/>
            <a:ext cx="6509404" cy="447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3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E9C7-7D39-42BC-8196-E4DC0E2C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Consultant Journey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A2D83-5BB6-4732-BD50-15F49830E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Technologies learned and used for this project:</a:t>
            </a:r>
          </a:p>
          <a:p>
            <a:endParaRPr lang="en-US" dirty="0"/>
          </a:p>
          <a:p>
            <a:r>
              <a:rPr lang="en-US" dirty="0"/>
              <a:t>1. MySQL/Java</a:t>
            </a:r>
            <a:endParaRPr lang="en-GB" dirty="0"/>
          </a:p>
          <a:p>
            <a:r>
              <a:rPr lang="en-GB" dirty="0"/>
              <a:t>2. Junit and Mockito</a:t>
            </a:r>
          </a:p>
          <a:p>
            <a:r>
              <a:rPr lang="en-GB" dirty="0"/>
              <a:t>3. GitHub and Eclipse</a:t>
            </a:r>
          </a:p>
          <a:p>
            <a:r>
              <a:rPr lang="en-GB" dirty="0"/>
              <a:t>4. Maven </a:t>
            </a:r>
          </a:p>
          <a:p>
            <a:r>
              <a:rPr lang="en-GB" dirty="0"/>
              <a:t>5. JDK runtimes / environments / PATH variables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4AEE5-18B7-468E-AC1F-CD37A4089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3856" y="6109856"/>
            <a:ext cx="748144" cy="748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E6F90A-11A2-43C5-90C9-B81D2B09C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31" y="5540893"/>
            <a:ext cx="2212373" cy="15600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0ACEB0-2999-49D0-A9F7-8DA318833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813" y="6109856"/>
            <a:ext cx="843072" cy="8430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59F1CF-8957-4497-9C84-B3763CF986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104" y="5879882"/>
            <a:ext cx="827939" cy="8279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972CF7-6CC4-409D-9F2B-A9F7951F1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565" y="5752035"/>
            <a:ext cx="542721" cy="9927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5C509B-3293-4985-B687-B4CB1D3F96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696" y="5967726"/>
            <a:ext cx="782149" cy="7063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15FDDEC-4087-4960-BDEF-5889E1CC55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498" y="6021853"/>
            <a:ext cx="695735" cy="6522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D836569-626C-4806-9F2B-93EACE536C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886" y="5879882"/>
            <a:ext cx="918873" cy="91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6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3E69-5A27-49D8-AA8E-C766D42C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Integration/ Version Control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54DAA-877F-4908-BBB7-819C86DA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GitHub used for Version Control, using the feature-&lt;concept&gt; model. Features developed incrementally and added to each branch.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9B335-2697-437F-91BC-DC5F94255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3856" y="6109856"/>
            <a:ext cx="748144" cy="748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B56048-D38A-4B78-B6B5-0550AE3A3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734" y="2562356"/>
            <a:ext cx="4454808" cy="3317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C143DA-711B-40B4-82D6-9441A71DE849}"/>
              </a:ext>
            </a:extLst>
          </p:cNvPr>
          <p:cNvSpPr txBox="1"/>
          <p:nvPr/>
        </p:nvSpPr>
        <p:spPr>
          <a:xfrm>
            <a:off x="3665913" y="6018415"/>
            <a:ext cx="32253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https://www.github.com/hamzapQA/ims-demo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77402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82F2-BA6E-4A0A-BFD0-534D8E973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6BBA6-91C2-47A3-8740-63B9FE9F0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263"/>
            <a:ext cx="8596668" cy="1721454"/>
          </a:xfrm>
        </p:spPr>
        <p:txBody>
          <a:bodyPr/>
          <a:lstStyle/>
          <a:p>
            <a:r>
              <a:rPr lang="en-US" dirty="0"/>
              <a:t>Tests carried out on following classes:</a:t>
            </a:r>
          </a:p>
          <a:p>
            <a:pPr marL="0" indent="0">
              <a:buNone/>
            </a:pPr>
            <a:r>
              <a:rPr lang="en-US" dirty="0"/>
              <a:t>Customer, Items, Order (Domain)</a:t>
            </a:r>
          </a:p>
          <a:p>
            <a:pPr marL="0" indent="0">
              <a:buNone/>
            </a:pPr>
            <a:r>
              <a:rPr lang="en-US" dirty="0"/>
              <a:t>Customer, Items, Order (Controllers)</a:t>
            </a:r>
          </a:p>
          <a:p>
            <a:pPr marL="0" indent="0">
              <a:buNone/>
            </a:pPr>
            <a:r>
              <a:rPr lang="en-US" dirty="0"/>
              <a:t>Customer, Items, Order (DAO)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1B881A-C8A2-44E0-92B1-8B420E2E6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3856" y="6109856"/>
            <a:ext cx="748144" cy="748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72FF1B-6BF7-44DF-902C-1CAEC1C35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060" y="3429000"/>
            <a:ext cx="5078599" cy="292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38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82F2-BA6E-4A0A-BFD0-534D8E973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6BBA6-91C2-47A3-8740-63B9FE9F0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5201"/>
            <a:ext cx="8596668" cy="172145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1B881A-C8A2-44E0-92B1-8B420E2E6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3856" y="6109856"/>
            <a:ext cx="748144" cy="7481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B3F580-D79B-4B05-B04D-E45406CA8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490" y="2103818"/>
            <a:ext cx="6924063" cy="455332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831552-556E-418B-A5C2-2A581D4EF8B3}"/>
              </a:ext>
            </a:extLst>
          </p:cNvPr>
          <p:cNvSpPr txBox="1">
            <a:spLocks/>
          </p:cNvSpPr>
          <p:nvPr/>
        </p:nvSpPr>
        <p:spPr>
          <a:xfrm>
            <a:off x="677334" y="1620263"/>
            <a:ext cx="8596668" cy="1721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 Stories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474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493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IMS Project</vt:lpstr>
      <vt:lpstr>Introduction</vt:lpstr>
      <vt:lpstr>Planning – User Stories</vt:lpstr>
      <vt:lpstr>Planning - ERD</vt:lpstr>
      <vt:lpstr>Planning - UML</vt:lpstr>
      <vt:lpstr>Consultant Journey</vt:lpstr>
      <vt:lpstr>Continuous Integration/ Version Control</vt:lpstr>
      <vt:lpstr>Testing</vt:lpstr>
      <vt:lpstr>Demonstration</vt:lpstr>
      <vt:lpstr>Sprint Review</vt:lpstr>
      <vt:lpstr>Sprint Retrospective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</dc:title>
  <dc:creator>Hamza Pervaiz</dc:creator>
  <cp:lastModifiedBy>Hamza Pervaiz</cp:lastModifiedBy>
  <cp:revision>74</cp:revision>
  <dcterms:created xsi:type="dcterms:W3CDTF">2021-01-22T11:33:02Z</dcterms:created>
  <dcterms:modified xsi:type="dcterms:W3CDTF">2021-01-22T12:32:38Z</dcterms:modified>
</cp:coreProperties>
</file>