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4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7A803937-2ED9-2A59-331A-F2FBADDC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D4D12-DE86-4B13-829F-3FFC49057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dirty="0"/>
              <a:t>NLP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F485-048B-9D63-2C00-8201A353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38" y="4087041"/>
            <a:ext cx="3661618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Dr. Muhammad Nouman Noor</a:t>
            </a:r>
          </a:p>
        </p:txBody>
      </p:sp>
    </p:spTree>
    <p:extLst>
      <p:ext uri="{BB962C8B-B14F-4D97-AF65-F5344CB8AC3E}">
        <p14:creationId xmlns:p14="http://schemas.microsoft.com/office/powerpoint/2010/main" val="228788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Nlp-toolkits-and_preprocessing_technique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Nlp-toolkits-and_preprocessing_technique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Nlp-toolkits-and_preprocessing_technique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Nlp-toolkits-and_preprocessing_technique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Nlp-toolkits-and_preprocessing_technique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Nlp-toolkits-and_preprocessing_technique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Nlp-toolkits-and_preprocessing_technique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Nlp-toolkits-and_preprocessing_technique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Nlp-toolkits-and_preprocessing_technique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Nlp-toolkits-and_preprocessing_technique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Nlp-toolkits-and_preprocessing_technique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Nlp-toolkits-and_preprocessing_technique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Nlp-toolkits-and_preprocessing_technique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Nlp-toolkits-and_preprocessing_technique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Nlp-toolkits-and_preprocessing_technique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Nlp-toolkits-and_preprocessing_technique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Nlp-toolkits-and_preprocessing_technique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Nlp-toolkits-and_preprocessing_technique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Nlp-toolkits-and_preprocessing_technique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Nlp-toolkits-and_preprocessing_technique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Nlp-toolkits-and_preprocessing_technique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Nlp-toolkits-and_preprocessing_technique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Nlp-toolkits-and_preprocessing_technique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Nlp-toolkits-and_preprocessing_technique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Nlp-toolkits-and_preprocessing_technique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Nlp-toolkits-and_preprocessing_technique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Nlp-toolkits-and_preprocessing_technique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Nlp-toolkits-and_preprocessing_technique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Nlp-toolkits-and_preprocessing_technique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Nlp-toolkits-and_preprocessing_technique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Nlp-toolkits-and_preprocessing_technique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Nlp-toolkits-and_preprocessing_technique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Nlp-toolkits-and_preprocessing_technique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Nlp-toolkits-and_preprocessing_technique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Nlp-toolkits-and_preprocessing_technique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Nlp-toolkits-and_preprocessing_techniques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Nlp-toolkits-and_preprocessing_techniques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39526-DFBE-C6E6-B890-161967B0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42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Nlp-toolkits-and_preprocessing_technique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Nlp-toolkits-and_preprocessing_technique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Nlp-toolkits-and_preprocessing_technique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Nlp-toolkits-and_preprocessing_technique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Nlp-toolkits-and_preprocessing_technique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On-screen Show (4:3)</PresentationFormat>
  <Paragraphs>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NLP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01-243172-020</cp:lastModifiedBy>
  <cp:revision>5</cp:revision>
  <dcterms:created xsi:type="dcterms:W3CDTF">2013-01-27T09:14:16Z</dcterms:created>
  <dcterms:modified xsi:type="dcterms:W3CDTF">2024-08-22T10:59:18Z</dcterms:modified>
  <cp:category/>
</cp:coreProperties>
</file>