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rafiq" initials="hr" lastIdx="1" clrIdx="0">
    <p:extLst>
      <p:ext uri="{19B8F6BF-5375-455C-9EA6-DF929625EA0E}">
        <p15:presenceInfo xmlns:p15="http://schemas.microsoft.com/office/powerpoint/2012/main" userId="9deef3ceef52f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8T01:54:59.562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715D-B149-579B-8248-074B9FD9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6D3B8-ECBA-DE47-63BF-F971CA5FE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8F14-872A-49D6-FE9D-06022E61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9F3F-C676-A583-69CD-9AB66898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D084-C7D7-2337-49C3-C28E52C9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0958-005F-0FF2-CC69-0E3B1BE3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18F1-BAD9-7AF0-7BB9-C0ED43A8E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10CA-CF61-663F-9B63-C6122AD5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5B5C-D1D1-E332-94A9-5F42B134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0EED-A445-7416-3D5D-B4D0CDD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122BB-A87B-EAB3-2D31-987FCC157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BD1F-B390-2D77-2F0B-80355084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46B4-1BE6-3950-2DDF-F53168D2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316C-2538-5798-EA97-E689A2E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7AE2-BA16-8BA0-8F50-E828657E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A979-BCBF-45CA-FF93-A525B127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586-4EA8-7EBC-49AE-22FC0077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33AE-7A66-20A5-1214-1B1FD67F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FD84-44DB-38F2-538E-6F3C3E7D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AD45-B289-684F-AA3C-952E53BD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F541-784C-A23D-B386-6DCF34BC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FD14-A2AD-682B-2641-0474084A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A37C-7739-D6CF-39E0-73EE742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1032-EA2E-C79D-38F9-45785957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D6CE-F5DF-D2F7-DA9C-A9A7A25A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B830-1B3C-269B-F363-D1FA25C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5827-E61A-81EC-D257-73E1F1F2D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DE57-579D-6789-CC55-60FBAF09A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B87D0-32B2-AE51-2524-28D259A5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F084-4AC9-D4E2-A194-B49CE5FD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3A1E-8DDE-F93B-6683-D5B474FC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C7F4-BE2E-08DD-D844-953AA185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B646-9595-172D-0BFF-697911E9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8EBC2-65A5-6AC6-70F7-7C34AD61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7F39D-AEAD-35E5-2CC3-BA86603EB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F472D-0A1F-65A0-93FD-A00CB549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20B3D-8304-4960-8D2E-CD848B1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21A9E-8955-F8AA-98A5-B671F0F8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D9DF0-AB7D-67CB-0335-5B186391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05-DDD2-CF23-0524-192E97B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FF6E0-7239-EB40-8A5D-B7F1307E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123C-D628-2FEC-75F5-978441B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20EBB-D18A-0285-4FB4-9836C7A8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C215E-E19E-18F3-9F4D-1E2934AB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6A358-CC1F-5EA2-5E7A-D5E0B385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AF498-53AF-EE8C-B007-9DE44C72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0737-3584-CBC9-A4CA-FD3AA2DF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BF5A-8E4F-5977-3A2A-8E19523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FD0-E599-D2AD-A503-63552040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3903-FCB2-5423-65C1-62BC4AB9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7AE6-9D42-17A8-17B4-E8101F8F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37E0-1023-9321-442E-A203A1C2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9E24-8348-08C1-56CD-D2ED53D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80EF-8466-D6D4-321B-0DB171814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34EA1-A2B0-527E-8D21-A1A706A7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98727-2FFC-C6D0-CE47-F96C1BB7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277E-6252-87BB-07D7-B0B3EFF1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2304-308A-797B-E962-5CB468C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B3292-66B8-1601-06C7-27C2E56C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93C30-9E40-444D-9C70-7103D848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ABB9-FBE5-E3F9-8F60-74FCB20AB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E29F-8C7C-4C95-9A27-B891B2B45E1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975F-C2F6-430A-CC52-7E9048132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98D9-27E2-7DE0-88D3-3535B9AFC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AB8F-4FAE-4005-ACA2-29EB4C006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7823-12AC-3CB3-3466-B1CD8F716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vs </a:t>
            </a:r>
            <a:r>
              <a:rPr lang="en-US" dirty="0" err="1"/>
              <a:t>Orm</a:t>
            </a:r>
            <a:r>
              <a:rPr lang="en-US" dirty="0"/>
              <a:t>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93846-AFDB-5860-8A86-AF2EABD98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Count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COUNT (marks) FROM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Average = Student.objects.aggregate(Count(‘marks’))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this query count the result in table.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{‘marks__count’: 5}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403D-69B4-2131-E6EF-D6719B0E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883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5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Max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MAX (marks) FROM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Average = Student.objects.aggregate(Max(‘marks’))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this query maximum result in table.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{‘marks__max’: 90}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403D-69B4-2131-E6EF-D6719B0E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883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1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Min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MIN (marks) FROM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Average = Student.objects.aggregate(Min(‘marks’))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this query minimum result in table.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{‘marks__min’: 40}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403D-69B4-2131-E6EF-D6719B0E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883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Average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AVG (marks) FROM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Average = Student.objects.aggregate(Avg(‘marks’))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this query Average the result in table.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{‘marks__avg’: 66.0}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403D-69B4-2131-E6EF-D6719B0E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3883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Attach Two tables by Foreign key: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2EF465-6BE1-4551-BD6D-ED5E12B6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24" y="1447232"/>
            <a:ext cx="5948494" cy="4376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AD225-B94A-4DC8-B76C-36C49808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12" y="4490382"/>
            <a:ext cx="4686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All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 * FROM 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	.objects. all()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/>
              <a:t>Show All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4040-8749-7418-D76B-55CDBAD3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2080592"/>
            <a:ext cx="652918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Filter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 * FROM  Student where marks=70;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	.objects. filter(marks=70)</a:t>
            </a:r>
          </a:p>
          <a:p>
            <a:r>
              <a:rPr lang="en-US" dirty="0"/>
              <a:t>Result 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used to extract only those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records that fulfill a specified condition.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5102C-A88D-2EC6-F6E8-F895BF40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74" y="4001294"/>
            <a:ext cx="6763216" cy="15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Distinct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city FROM  Student;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Student.objects.values(‘city’).distinct()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/>
              <a:t>The Distinct statement is used to return only distinct </a:t>
            </a:r>
          </a:p>
          <a:p>
            <a:pPr marL="0" indent="0">
              <a:buNone/>
            </a:pPr>
            <a:r>
              <a:rPr lang="en-US" sz="1600" dirty="0"/>
              <a:t>(different) values.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E6E06-C68C-4DB1-B25D-9DBDF6B6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42" y="2691467"/>
            <a:ext cx="4813087" cy="243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Create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Create Table Student(id=‘6’, name=‘test’, roll_no=‘16’, city=‘lahore’, marks=‘40’, pass_date=‘2022-12-15’);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Student.objects.create(id=‘6’, name=‘test’, roll_no=‘16’, city=‘lahore’, marks=‘40’, pass_date=‘2022-12-15’)</a:t>
            </a:r>
          </a:p>
          <a:p>
            <a:r>
              <a:rPr lang="en-US" dirty="0"/>
              <a:t>Result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get new column in the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C6091-A452-4C35-BA4F-31C38911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00" y="3615130"/>
            <a:ext cx="5529206" cy="29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Update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UPDATE Student SET name=‘test’, roll_no=‘16’, city=‘lahore’, marks=‘40’, pass_date=‘2022-12-15’ WHERE id=2;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Student.objects.filter(id=‘6’).update(name=‘test’, roll_no=‘16’, city=‘lahore’, marks=‘40’, pass_date=‘2022-12-15’)</a:t>
            </a:r>
          </a:p>
          <a:p>
            <a:r>
              <a:rPr lang="en-US" dirty="0"/>
              <a:t>Result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update a table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37126-E2A4-4430-A072-3C5C7BAF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7" y="3806503"/>
            <a:ext cx="5419853" cy="2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5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Delete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DELETE FROM Student WHERE id=6;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Student.objects.filter(id=6).delete()</a:t>
            </a:r>
          </a:p>
          <a:p>
            <a:r>
              <a:rPr lang="en-US" dirty="0"/>
              <a:t>Result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Delete a table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2411-36B1-448A-B5D9-893560B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1666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Order_by</a:t>
            </a:r>
            <a:r>
              <a:rPr lang="en-US" dirty="0"/>
              <a:t>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* FROM Student ORDER BY id;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Student.objects.filter(‘id’).</a:t>
            </a:r>
            <a:r>
              <a:rPr lang="en-US" sz="1600" dirty="0" err="1"/>
              <a:t>order_by</a:t>
            </a:r>
            <a:r>
              <a:rPr lang="en-US" sz="1600" dirty="0"/>
              <a:t>(</a:t>
            </a:r>
            <a:r>
              <a:rPr lang="en-US" sz="1600" dirty="0" err="1"/>
              <a:t>asc</a:t>
            </a:r>
            <a:r>
              <a:rPr lang="en-US" sz="1600" dirty="0"/>
              <a:t>/</a:t>
            </a:r>
            <a:r>
              <a:rPr lang="en-US" sz="1600" dirty="0" err="1"/>
              <a:t>dec</a:t>
            </a:r>
            <a:r>
              <a:rPr lang="en-US" sz="1600" dirty="0"/>
              <a:t>)</a:t>
            </a:r>
          </a:p>
          <a:p>
            <a:r>
              <a:rPr lang="en-US" dirty="0"/>
              <a:t>Result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order by </a:t>
            </a:r>
            <a:r>
              <a:rPr lang="en-US" sz="1600" dirty="0"/>
              <a:t>command is used to</a:t>
            </a:r>
          </a:p>
          <a:p>
            <a:pPr marL="0" indent="0">
              <a:buNone/>
            </a:pPr>
            <a:r>
              <a:rPr lang="en-US" sz="1600" dirty="0"/>
              <a:t> sort the result set in ascending or descending order</a:t>
            </a:r>
            <a:r>
              <a:rPr lang="en-US" dirty="0"/>
              <a:t>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2411-36B1-448A-B5D9-893560B9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1666"/>
            <a:ext cx="5760505" cy="26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3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613-2347-EF98-D3F6-8AB1EA5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Exclude </a:t>
            </a:r>
            <a:r>
              <a:rPr lang="en-US" dirty="0" err="1"/>
              <a:t>queryset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F39A-CD7E-3557-C5AE-8002EEA7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 </a:t>
            </a:r>
            <a:endParaRPr lang="en-US" sz="1600" dirty="0"/>
          </a:p>
          <a:p>
            <a:r>
              <a:rPr lang="en-US" sz="1600" dirty="0"/>
              <a:t>SELECT column from Student where not marks=70;</a:t>
            </a:r>
          </a:p>
          <a:p>
            <a:r>
              <a:rPr lang="en-US" dirty="0"/>
              <a:t>ORM</a:t>
            </a:r>
          </a:p>
          <a:p>
            <a:r>
              <a:rPr lang="en-US" sz="1600" dirty="0"/>
              <a:t>Student.objects.exclude(marks=70)</a:t>
            </a:r>
          </a:p>
          <a:p>
            <a:r>
              <a:rPr lang="en-US" dirty="0"/>
              <a:t>Result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e condition match that not show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Further all shown in tabl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e.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9C65F-80F7-42BF-B87F-D30D9385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16" y="3473798"/>
            <a:ext cx="5737428" cy="23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552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Office Theme</vt:lpstr>
      <vt:lpstr>Sql vs Orm Queryset</vt:lpstr>
      <vt:lpstr> All queryset</vt:lpstr>
      <vt:lpstr> Filter queryset</vt:lpstr>
      <vt:lpstr> Distinct queryset</vt:lpstr>
      <vt:lpstr> Create queryset</vt:lpstr>
      <vt:lpstr> Update queryset</vt:lpstr>
      <vt:lpstr> Delete queryset</vt:lpstr>
      <vt:lpstr> Order_by queryset</vt:lpstr>
      <vt:lpstr> Exclude queryset</vt:lpstr>
      <vt:lpstr> Count queryset</vt:lpstr>
      <vt:lpstr> Max queryset</vt:lpstr>
      <vt:lpstr> Min queryset</vt:lpstr>
      <vt:lpstr> Average queryset</vt:lpstr>
      <vt:lpstr> Attach Two tables by Foreign key: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Orm Queryset</dc:title>
  <dc:creator>SunnyPC</dc:creator>
  <cp:lastModifiedBy>hamza rafiq</cp:lastModifiedBy>
  <cp:revision>39</cp:revision>
  <dcterms:created xsi:type="dcterms:W3CDTF">2022-12-26T10:07:31Z</dcterms:created>
  <dcterms:modified xsi:type="dcterms:W3CDTF">2023-01-18T13:00:56Z</dcterms:modified>
</cp:coreProperties>
</file>