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DEB7C-24CD-4E6E-9EA7-90B083A0F7A2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C319-C6E6-427D-A8F0-F501A6E48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7FD6-ADCF-6744-F87A-E3CF5087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EAC5-6176-114F-D511-1CB01380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F6B4-C89B-98EE-7AF8-CCE6D9EF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3D26-B82E-4B65-91D6-FAB9F9B701E4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D390-1B40-293A-9D90-4A1F9784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101E-9A65-8F30-68B0-1315B0E9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5970-6640-022A-49DC-C8ACE016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16ED-B9E2-E2C6-EB2E-F4BAA365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9CDB-2856-FFA0-4845-765C3D5E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C68-3486-44BC-8A90-32336BA69026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1DAC-145E-0F0D-B461-F7E2009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FC1E-0FA5-C70F-CCA2-4AF07478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40FFB-3D90-711C-459A-9D8EC29C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3648E-C6E9-D484-C56F-E4EC3916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C898-34A2-878D-38B6-31293CE7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369-D5AA-44D0-8712-4E4F3B1F5599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BCAB-93F6-DE3A-73B5-366C8B6E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8968-5860-F751-29E6-F8412F92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3503-D792-67C5-51DC-E2E246C6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D2A3-1CB9-60C3-0EC8-362421BD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9D12-CC85-DD37-8B3C-F0ED775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1E64-21A3-4179-B018-50FCB3EC7D5F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F9D5-90DC-D325-B318-8DA43FC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D143-E93A-4159-B876-43BB7C2E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0708-9733-7D7E-6B6C-1540B3A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389B-8E78-1049-5C94-7BFA5F6B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B67-50A5-D9F1-8BC7-38D3591C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B0E3-F5CD-4D80-B046-0CCCB840A346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9A6F-B8B2-ED58-DCC9-4BE527A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04A-6490-3EF0-DB3F-75BBDFF9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D5A0-38B4-E65F-F0DF-C5B1AB30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0497-070E-6D10-108A-558F50B4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11067-EB86-1800-ECEB-8B696F45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1844-1DF6-D49B-3190-758EB2F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C453-4A32-4CFF-B72D-16433B49D02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65E7-94D3-E497-D589-9801807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B3A7-20A8-3F16-328C-96C73291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4BDB-FED3-A3AF-B409-1027716F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4EC7-5274-09CA-1065-A2450FAE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C2A74-787F-356D-B6F0-7393A05B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5A0BD-88E7-EF6D-C329-DC55F94EB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8F2C4-87CF-A77D-717F-0C2DEE8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1EB13-70C6-2ED6-BDBF-0B50D465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F84-296D-4DBE-8EE8-AB54023D140D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74018-5BDE-0C6B-BCB0-FED448E5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C56E0-6715-186F-9957-DA46F9FD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DE40-EE23-99F1-E331-7A413249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CABA2-E0D6-F96A-1554-CF9251BC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2AA7-6C25-453C-A11C-6A6F7445DD1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C659D-98AD-DD3A-2A41-C5272126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949CB-F4F3-C7C2-B901-7C0C40C5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4B8B-CDAF-B40B-022C-31EA64F5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4D6-3DC9-4E90-B6D3-257DF1A598B7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B498E-452D-33D1-1D77-9D9CB022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0973-D2FD-AC2F-ED94-8825076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E4D0-B3A7-F46B-65CA-FE5E8B54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03DB-B3F2-3E52-68F6-A5C387C4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6DF4-1E98-C933-BC17-8DAEB74F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0E77-E4CB-3D9A-2844-394DEDE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7C11-21F0-4D68-A788-58B7BA7DA09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A741-76FE-0544-5E4D-FFE2E81E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0D2EB-B596-8FE1-38E3-6923B42F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AED1-2A95-7459-3B20-2E14B11F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91C59-D9BF-5E8B-7313-44FBC58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A992E-A851-574A-DC28-514A0799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B43A-D59D-B3A5-7B99-611E8B0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243F-91B8-418E-A857-BC58DD177805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10A0-FC17-A3E8-F241-E67F34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33F5-F31D-FF4B-9EE6-6CFAB652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E3EBD-DFF2-0633-CE5A-DCE3E737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C230D-BC41-297A-0B45-A91545E3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5DFC-2232-A660-C0F0-01F03484C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1354-1E82-41E8-9953-790162694D03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ABDD-3312-2CF1-4F86-E7DA57D6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8A9B-96C5-8387-5041-7BAD3538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BC20-0C62-4CF0-8071-88BB0AB1A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7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5A0-88BF-CCE4-85F8-F958D634A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Welcome to MS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D705B-EE6A-ABB8-686C-5E19FAE0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Hamza Shahid</a:t>
            </a:r>
          </a:p>
          <a:p>
            <a:r>
              <a:rPr lang="en-US" dirty="0"/>
              <a:t>Roll# 24K-0869</a:t>
            </a:r>
          </a:p>
          <a:p>
            <a:r>
              <a:rPr lang="en-US" dirty="0"/>
              <a:t>Task: ICT Manual 2 Lab Task 1</a:t>
            </a:r>
          </a:p>
        </p:txBody>
      </p:sp>
    </p:spTree>
    <p:extLst>
      <p:ext uri="{BB962C8B-B14F-4D97-AF65-F5344CB8AC3E}">
        <p14:creationId xmlns:p14="http://schemas.microsoft.com/office/powerpoint/2010/main" val="2869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7B10-6117-AA0F-BF1B-8DBB82E6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D467-FF51-2BEC-7585-4547BD8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strike="noStrike" spc="-1" dirty="0">
                <a:solidFill>
                  <a:srgbClr val="3465A4"/>
                </a:solidFill>
                <a:latin typeface="Arial"/>
              </a:rPr>
              <a:t>Easy to present anything</a:t>
            </a:r>
          </a:p>
          <a:p>
            <a:r>
              <a:rPr lang="en-US" sz="2800" b="0" strike="noStrike" spc="-1" dirty="0">
                <a:solidFill>
                  <a:srgbClr val="3465A4"/>
                </a:solidFill>
                <a:latin typeface="Arial"/>
              </a:rPr>
              <a:t>Made by a reliable company (Microsoft)</a:t>
            </a:r>
          </a:p>
          <a:p>
            <a:r>
              <a:rPr lang="en-US" sz="2800" b="0" strike="noStrike" spc="-1" dirty="0">
                <a:solidFill>
                  <a:srgbClr val="3465A4"/>
                </a:solidFill>
                <a:latin typeface="Arial"/>
              </a:rPr>
              <a:t>It is widely used everywhere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21589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1859-882E-993F-F730-713887F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BA7B-CE5C-3EA1-2FC5-57F288B82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2BA4-0502-3231-8C90-EF6BB91C2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2F03A-3A14-56F1-3AAF-AF2CCF68A2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38200" y="1585717"/>
            <a:ext cx="4768860" cy="2286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2D8F0-F16B-38B3-EFB9-CB4650144B15}"/>
              </a:ext>
            </a:extLst>
          </p:cNvPr>
          <p:cNvPicPr/>
          <p:nvPr/>
        </p:nvPicPr>
        <p:blipFill>
          <a:blip r:embed="rId3"/>
          <a:srcRect l="15004" r="1411"/>
          <a:stretch/>
        </p:blipFill>
        <p:spPr>
          <a:xfrm>
            <a:off x="5759460" y="1585717"/>
            <a:ext cx="5727690" cy="4667187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B26E1-50EB-B2EB-FA9E-2F57D56E7AE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8200" y="3938825"/>
            <a:ext cx="2261580" cy="2286000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93747-3ED1-DC37-409D-452E8EAEBC8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258540" y="3966903"/>
            <a:ext cx="2367570" cy="228600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19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Welcome to MS PowerPoint</vt:lpstr>
      <vt:lpstr>Introduction</vt:lpstr>
      <vt:lpstr>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15</cp:revision>
  <dcterms:created xsi:type="dcterms:W3CDTF">2024-09-01T00:54:00Z</dcterms:created>
  <dcterms:modified xsi:type="dcterms:W3CDTF">2024-09-01T01:37:30Z</dcterms:modified>
</cp:coreProperties>
</file>