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BC9-D8C2-4745-9114-773C3658929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7047-D68C-48B1-AE0F-36849A29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8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BC9-D8C2-4745-9114-773C3658929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7047-D68C-48B1-AE0F-36849A29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BC9-D8C2-4745-9114-773C3658929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7047-D68C-48B1-AE0F-36849A29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0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BC9-D8C2-4745-9114-773C3658929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7047-D68C-48B1-AE0F-36849A29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BC9-D8C2-4745-9114-773C3658929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7047-D68C-48B1-AE0F-36849A29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BC9-D8C2-4745-9114-773C3658929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7047-D68C-48B1-AE0F-36849A29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BC9-D8C2-4745-9114-773C3658929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7047-D68C-48B1-AE0F-36849A29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BC9-D8C2-4745-9114-773C3658929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7047-D68C-48B1-AE0F-36849A29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BC9-D8C2-4745-9114-773C3658929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7047-D68C-48B1-AE0F-36849A29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1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BC9-D8C2-4745-9114-773C3658929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7047-D68C-48B1-AE0F-36849A29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6BC9-D8C2-4745-9114-773C3658929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7047-D68C-48B1-AE0F-36849A29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6BC9-D8C2-4745-9114-773C3658929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57047-D68C-48B1-AE0F-36849A29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4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shams.nazir@nu.edu.pk" TargetMode="External"/><Relationship Id="rId3" Type="http://schemas.openxmlformats.org/officeDocument/2006/relationships/hyperlink" Target="mailto:accounts.khi@nu.edu.pk" TargetMode="External"/><Relationship Id="rId7" Type="http://schemas.openxmlformats.org/officeDocument/2006/relationships/hyperlink" Target="mailto:studentaffairs.khi@nu.edu.pk" TargetMode="External"/><Relationship Id="rId2" Type="http://schemas.openxmlformats.org/officeDocument/2006/relationships/hyperlink" Target="mailto:abdul.saeed@nu.edu.p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so.khi@nu.edu.pk" TargetMode="External"/><Relationship Id="rId5" Type="http://schemas.openxmlformats.org/officeDocument/2006/relationships/hyperlink" Target="mailto:academics.khi@nu.edu.pk" TargetMode="External"/><Relationship Id="rId10" Type="http://schemas.openxmlformats.org/officeDocument/2006/relationships/hyperlink" Target="mailto:library.khi@nu.edu.pk" TargetMode="External"/><Relationship Id="rId4" Type="http://schemas.openxmlformats.org/officeDocument/2006/relationships/hyperlink" Target="mailto:helpdesk.khi@nu.edu.pk" TargetMode="External"/><Relationship Id="rId9" Type="http://schemas.openxmlformats.org/officeDocument/2006/relationships/hyperlink" Target="mailto:waheeb.khan@nu.edu.p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581025"/>
            <a:ext cx="5619750" cy="5695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48" y="1256865"/>
            <a:ext cx="1049655" cy="13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7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661987"/>
            <a:ext cx="54959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9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7632" y="330350"/>
            <a:ext cx="9144000" cy="63356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Manager Academics,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abdul.saeed@nu.edu.pk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Abdul Saeed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Queries related to fees,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accounts.khi@nu.edu.pk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Queries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IT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helpdesk.khi@nu.edu.pk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Queries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academics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academic.khi@nu.edu.pk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Queries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Transport and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cso.khi@nu.edu.pk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Career services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Queries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extracurricular 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studentaffairs.khi@nu.edu.pk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and student societies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Secretary EE (for class room issues)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shams.nazir@nu.edu.pk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Shams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Nazir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Secretary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class room issues)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waheeb.khan@nu.edu.pk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Waheeb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Queries related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Library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library.khi@nu.edu.pk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Afifa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Iqbal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5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Toobah Misbah</dc:creator>
  <cp:lastModifiedBy>Admission</cp:lastModifiedBy>
  <cp:revision>6</cp:revision>
  <dcterms:created xsi:type="dcterms:W3CDTF">2024-08-12T11:10:00Z</dcterms:created>
  <dcterms:modified xsi:type="dcterms:W3CDTF">2024-08-12T14:53:41Z</dcterms:modified>
</cp:coreProperties>
</file>