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73E86-BC0E-4C2A-988B-12EE2E369B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20863-D2E6-4F65-B259-73A372DF98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FB76CC5-DA35-4972-9CD7-433D13F379B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9560" y="225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Welcome to MS PowerPoint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Confidential</a:t>
            </a: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Easy to present anything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Made by a reliable company (Microsoft)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It is widely used everywhere around the world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Confidential</a:t>
            </a: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Our Team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228600" y="1086840"/>
            <a:ext cx="4343400" cy="205704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rcRect l="15004" t="0" r="1411" b="0"/>
          <a:stretch/>
        </p:blipFill>
        <p:spPr>
          <a:xfrm>
            <a:off x="4715280" y="1107000"/>
            <a:ext cx="5114520" cy="3922200"/>
          </a:xfrm>
          <a:prstGeom prst="rect">
            <a:avLst/>
          </a:prstGeom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3"/>
          <a:stretch/>
        </p:blipFill>
        <p:spPr>
          <a:xfrm>
            <a:off x="228600" y="3200400"/>
            <a:ext cx="1842480" cy="228600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4"/>
          <a:stretch/>
        </p:blipFill>
        <p:spPr>
          <a:xfrm>
            <a:off x="2229840" y="3200400"/>
            <a:ext cx="2342160" cy="2342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Confidential</a:t>
            </a: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Confidential</a:t>
            </a: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LibreOffice/24.2.5.1$Linux_X86_64 LibreOffice_project/420$Build-1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2024-08-31T12:40:01Z</dcterms:created>
  <dc:creator/>
  <dc:description/>
  <dc:language>en-US</dc:language>
  <cp:lastModifiedBy/>
  <dcterms:modified xsi:type="dcterms:W3CDTF">2024-08-31T13:08:58Z</dcterms:modified>
  <cp:revision>8</cp:revision>
  <dc:subject/>
  <dc:title/>
</cp:coreProperties>
</file>