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08af90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08af90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08af903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08af903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08af90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08af90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08af90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08af90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6eeb3f0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6eeb3f0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6eeb3f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6eeb3f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6eeb3f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6eeb3f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6eeb3f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6eeb3f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6eeb3f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6eeb3f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6eeb3f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6eeb3f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6eeb3f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6eeb3f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6eeb3f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6eeb3f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6eeb3f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6eeb3f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6eeb3f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6eeb3f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6eeb3f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6eeb3f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6eeb3f0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6eeb3f0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6eeb3f0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76eeb3f0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76eeb3f0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76eeb3f0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76eeb3f0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76eeb3f0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08af90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08af9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408af90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408af90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6eeb3f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6eeb3f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08af90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408af90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408af90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408af90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408af90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408af90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08af90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08af90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408af90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408af90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6eeb3f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6eeb3f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6eeb3f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6eeb3f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6eeb3f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6eeb3f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6eeb3f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6eeb3f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6eeb3f0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6eeb3f0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08af90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08af90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Modeling and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 7&amp;8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Another Example of Customer based Simulation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89439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Queuing Model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009650"/>
            <a:ext cx="8705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Little’s Law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number of customers (  L ) is equal to the arrival rate (    λ   ) multiplied by the average time (  w ) the customer spends in the system: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   =     λ w 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’ s law is meaningful in that the law holds regardless of any kind of the arrival and service distribution.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Little ’ s law does not require restricted assumptions for the types of arrival and service patterns.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Little’s Law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customer (   L   ) at time t can be calculated from the figure as follows.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L      =    (1    +    2    +    2    +    3    +    2    +    2    +    2    +    2    +    2    +    1    +    1    +    2    +    2    +    2    +    2    +     1    +    1    +    1)/21    =    1.48.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arrival rate (    λ   ) is 8/21   =   0.38.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residence time (  w )  is  (4    +    5    +    6    +    4    +    2    +    3    +    3    +    4)/8   =   3.88.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number of customers in the system can be calculated from Little ’ s  law:    L    =     λ w     =    0.38     ×     3.88    =    1.48.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result  of  Little ’ s  law  is  the  same  as that of simulation.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Customer-based Simulation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maintain history of all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space complexity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Event Simulation-Model Constructs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variable: Store the current simulation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list/stack: List of future events with associated execution times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System state variables: Store state variables which persist across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Counter variables: Store derived state variables that record useful observations for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Discrete Event Simulation-Model Constructs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250" y="1170125"/>
            <a:ext cx="61495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Discrete Event Simulation-Model Constructs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50" y="1170125"/>
            <a:ext cx="64483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Activity Diagram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25" y="1017723"/>
            <a:ext cx="7299374" cy="4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Time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10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4325" y="13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Equations in Queuing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3189"/>
            <a:ext cx="9144001" cy="449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Arrival Event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017725"/>
            <a:ext cx="63590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Departure Event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150" y="1144675"/>
            <a:ext cx="64357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Activity Diagram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017725"/>
            <a:ext cx="65562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2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Simulation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796000"/>
            <a:ext cx="8010737" cy="4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 Event @ 𝒕 = 𝟎.4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75" y="1017725"/>
            <a:ext cx="66521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1.6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38" y="1017725"/>
            <a:ext cx="665171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2.1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8242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 Event @ 𝒕 = 2.4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75" y="1125775"/>
            <a:ext cx="6620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</a:t>
            </a:r>
            <a:r>
              <a:rPr lang="en"/>
              <a:t> @ 𝒕 = 3.1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25" y="926250"/>
            <a:ext cx="6686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 @ 𝒕 = 3.3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00" y="1017725"/>
            <a:ext cx="670355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Equations in Queuing Model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1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Arrival</a:t>
            </a:r>
            <a:r>
              <a:rPr lang="en"/>
              <a:t> Event @ 𝒕 = 3.8</a:t>
            </a:r>
            <a:endParaRPr/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25" y="1214450"/>
            <a:ext cx="67284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Departure Event @ 𝒕 = 4.9</a:t>
            </a:r>
            <a:endParaRPr/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25" y="1017725"/>
            <a:ext cx="66515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Event-based Simulation</a:t>
            </a:r>
            <a:endParaRPr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25" y="1214475"/>
            <a:ext cx="64149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vs Event based Simulation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321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Customer-Centric Simulation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0" y="1170125"/>
            <a:ext cx="69138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Customer-Centric Simulation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75" y="1017725"/>
            <a:ext cx="735841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" y="1017725"/>
            <a:ext cx="7588299" cy="42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" y="1170125"/>
            <a:ext cx="71809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Customer-based Simulation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5" y="1322525"/>
            <a:ext cx="8463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</a:t>
            </a:r>
            <a:r>
              <a:rPr lang="en"/>
              <a:t>Example of </a:t>
            </a:r>
            <a:r>
              <a:rPr lang="en"/>
              <a:t>Customer based Simulation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following example of a grocery store with only one checkout counter.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customer waits for the cashier in a 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</a:t>
            </a:r>
            <a:r>
              <a:rPr lang="en"/>
              <a:t>nter - arrival time, </a:t>
            </a:r>
            <a:r>
              <a:rPr lang="en"/>
              <a:t>arrival time, service time </a:t>
            </a:r>
            <a:r>
              <a:rPr lang="en"/>
              <a:t>and</a:t>
            </a:r>
            <a:r>
              <a:rPr lang="en"/>
              <a:t> departure time for each customer are given in the following table.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