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c5d5f7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c5d5f7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c5d5f7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c5d5f7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c5d5f7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c5d5f7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c5d5f7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c5d5f7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8c5d5f7b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8c5d5f7b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c5d5f7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c5d5f7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c5d5f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c5d5f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c5d5f7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c5d5f7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c5d5f7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c5d5f7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c5d5f7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c5d5f7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c5d5f7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c5d5f7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c5d5f7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c5d5f7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c5d5f7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c5d5f7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c5d5f7b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c5d5f7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Modeling and Simulation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Simulation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900" y="1017725"/>
            <a:ext cx="65189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@ 𝒕 = 𝟎. 𝟎2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950" y="1170125"/>
            <a:ext cx="61544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Customer @ 𝒕 = 𝟎. 20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50" y="1017725"/>
            <a:ext cx="71304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Customer @ 𝒕 = 𝟎. 38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23" y="1017723"/>
            <a:ext cx="6995349" cy="42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at t=0.76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75" y="1017725"/>
            <a:ext cx="7174374" cy="43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</a:t>
            </a:r>
            <a:r>
              <a:rPr lang="en"/>
              <a:t> at t=2.38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5" y="1152473"/>
            <a:ext cx="7073200" cy="4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Model - An Example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products which sell for 𝑟 = 100 each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inter-arrival time 𝑑~exponential 𝜆 = 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Each customer demands products (can only sell stock) 𝐷~uniform(1,4)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Order policy: when inventory is 𝑥 &lt; 𝑄, place an order for 𝑦 = 𝑆 − 𝑥 (only one outstanding order at a time)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𝑐 𝑦 = 50 ⋅ 𝑦 to order 𝑦 units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Delay of 𝐿 = 2 days until delivery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Holding cost of ℎ = 2 per item per 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23950" cy="41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Time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138"/>
            <a:ext cx="8839201" cy="25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Event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950" y="1017725"/>
            <a:ext cx="65998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Event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5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Activity Diagram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38" y="1017725"/>
            <a:ext cx="63111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Model Structure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00" y="1017725"/>
            <a:ext cx="59949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Model Structure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00" y="1144675"/>
            <a:ext cx="59816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