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 SemiBold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NunitoSemiBold-italic.fntdata"/><Relationship Id="rId16" Type="http://schemas.openxmlformats.org/officeDocument/2006/relationships/font" Target="fonts/NunitoSemiBol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Nunito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35b3d96f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35b3d96f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35b3d96f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35b3d96f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35b3d96f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35b3d96f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35b3d96f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f35b3d96f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35b3d96f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35b3d96f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35b3d96f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35b3d96f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35b3d96f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f35b3d96f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d448250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d448250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4294967295" type="subTitle"/>
          </p:nvPr>
        </p:nvSpPr>
        <p:spPr>
          <a:xfrm>
            <a:off x="0" y="2647950"/>
            <a:ext cx="9144000" cy="1304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Presented by:</a:t>
            </a:r>
            <a:endParaRPr>
              <a:solidFill>
                <a:srgbClr val="233A44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Hamza Shahid (20P-0117)</a:t>
            </a:r>
            <a:endParaRPr>
              <a:solidFill>
                <a:srgbClr val="233A44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Hassaan Anwar(22P-9160)</a:t>
            </a:r>
            <a:endParaRPr>
              <a:solidFill>
                <a:srgbClr val="233A44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33A44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Inayat Ullah(20P-0487)</a:t>
            </a:r>
            <a:endParaRPr>
              <a:solidFill>
                <a:srgbClr val="233A44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9" name="Google Shape;129;p13"/>
          <p:cNvSpPr txBox="1"/>
          <p:nvPr>
            <p:ph type="title"/>
          </p:nvPr>
        </p:nvSpPr>
        <p:spPr>
          <a:xfrm>
            <a:off x="0" y="1110750"/>
            <a:ext cx="9144000" cy="1304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43944"/>
                </a:solidFill>
              </a:rPr>
              <a:t>Kashmiri Culture</a:t>
            </a:r>
            <a:endParaRPr b="1">
              <a:solidFill>
                <a:srgbClr val="243944"/>
              </a:solidFill>
            </a:endParaRPr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Kashmir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Northern Pakistan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Immense Natural Beauty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Lush Green Valley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Inspiration For Artists</a:t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125" y="1336425"/>
            <a:ext cx="4571825" cy="304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Cuisines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Vegetarian: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Rajma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Tursh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Shree Pulao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Nadeir Yakhaen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Ladyar Tsaman</a:t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600" y="1489825"/>
            <a:ext cx="4941050" cy="277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Cuisines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Non-vegetarian: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Kashmiri </a:t>
            </a:r>
            <a:r>
              <a:rPr lang="en"/>
              <a:t>Kebab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Rogan Josh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Pasanda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Syun Alu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Methi Keema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225" y="1489825"/>
            <a:ext cx="4896450" cy="27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Costumes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 Use: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Nose And Ear Rings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Bangles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Necklaces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Lose Salwar Kameez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625" y="458025"/>
            <a:ext cx="2644675" cy="43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Costumes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 Use: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Kurta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Pajama, Salwar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Gurabi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Skullcaps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Pheran (Overcoat)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774" y="1104725"/>
            <a:ext cx="3889826" cy="30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Occupation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Agriculture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Rice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Mustard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Cotton Seeds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Linseed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Lotus-</a:t>
            </a:r>
            <a:r>
              <a:rPr lang="en"/>
              <a:t>Stalk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723" y="1053998"/>
            <a:ext cx="4831625" cy="34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Occupation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Fruits: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Cherries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Walnuts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Almonds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775" y="1144125"/>
            <a:ext cx="4829325" cy="321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Handicrafts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Pashmina Shawl (famous)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Hand-Knotted Carpets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Woolen Rugs</a:t>
            </a:r>
            <a:endParaRPr/>
          </a:p>
        </p:txBody>
      </p:sp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025" y="1195050"/>
            <a:ext cx="4340425" cy="3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