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4350528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4350528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350528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4350528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4350528e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4350528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350528e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350528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bcb816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4bcb816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4bcb816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4bcb816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096100" y="508425"/>
            <a:ext cx="49518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social</a:t>
            </a:r>
            <a:r>
              <a:rPr b="1" lang="en"/>
              <a:t> media is </a:t>
            </a:r>
            <a:r>
              <a:rPr b="1" lang="en"/>
              <a:t>affecting</a:t>
            </a:r>
            <a:r>
              <a:rPr b="1" lang="en"/>
              <a:t> our lives?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362050" y="20259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by:</a:t>
            </a:r>
            <a:r>
              <a:rPr lang="en"/>
              <a:t>  Hamza Shahid(20P-0117)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is Social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Media?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Connecting people from all over the world through some means</a:t>
            </a:r>
            <a:endParaRPr sz="24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525" y="2100450"/>
            <a:ext cx="2694702" cy="269470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69625" y="500925"/>
            <a:ext cx="3343200" cy="31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</a:t>
            </a:r>
            <a:r>
              <a:rPr lang="en" sz="3000"/>
              <a:t>hen and how  did it got the Trending?</a:t>
            </a:r>
            <a:endParaRPr sz="30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Started with Friendster (2002) and MySpace (2003) 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Launch of Facebook (</a:t>
            </a: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2004)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Opened its doors to the general public in 2006. 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</a:t>
            </a:r>
            <a:endParaRPr sz="30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0" y="250500"/>
            <a:ext cx="4166400" cy="4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Connectivity and Communication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Information and News Sharing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Professional Opportunities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Creative Expression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Business Promotion and Marketing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DISADVANTAGES</a:t>
            </a:r>
            <a:endParaRPr sz="3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Privacy Concerns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Cyberbullying and Harassment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Addiction and Time Consumption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Spread of Misinformation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200"/>
              </a:spcAft>
              <a:buClr>
                <a:srgbClr val="374151"/>
              </a:buClr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</a:rPr>
              <a:t>Social Comparison and Self-Esteem Issues</a:t>
            </a:r>
            <a:endParaRPr sz="24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social media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475" y="1277025"/>
            <a:ext cx="5254475" cy="37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478050" y="2055925"/>
            <a:ext cx="2187900" cy="6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 :)</a:t>
            </a:r>
            <a:endParaRPr sz="36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 rot="-8405">
            <a:off x="-1677879" y="5268691"/>
            <a:ext cx="122700" cy="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